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notesSlides/notesSlide1.xml" ContentType="application/vnd.openxmlformats-officedocument.presentationml.notesSlide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notesSlides/notesSlide2.xml" ContentType="application/vnd.openxmlformats-officedocument.presentationml.notesSlide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notesSlides/notesSlide3.xml" ContentType="application/vnd.openxmlformats-officedocument.presentationml.notesSlide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notesSlides/notesSlide4.xml" ContentType="application/vnd.openxmlformats-officedocument.presentationml.notesSlide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notesSlides/notesSlide5.xml" ContentType="application/vnd.openxmlformats-officedocument.presentationml.notesSlide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notesSlides/notesSlide6.xml" ContentType="application/vnd.openxmlformats-officedocument.presentationml.notesSlide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notesSlides/notesSlide7.xml" ContentType="application/vnd.openxmlformats-officedocument.presentationml.notesSlide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notesSlides/notesSlide8.xml" ContentType="application/vnd.openxmlformats-officedocument.presentationml.notesSlide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notesSlides/notesSlide9.xml" ContentType="application/vnd.openxmlformats-officedocument.presentationml.notesSlide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Teixeira Paiva Brasil" userId="044bd7d4-2a3f-4cd5-95aa-4829913f027d" providerId="ADAL" clId="{D7272472-6D11-4E54-B07F-F89627772913}"/>
    <pc:docChg chg="undo custSel modSld">
      <pc:chgData name="Victor Teixeira Paiva Brasil" userId="044bd7d4-2a3f-4cd5-95aa-4829913f027d" providerId="ADAL" clId="{D7272472-6D11-4E54-B07F-F89627772913}" dt="2025-09-29T18:37:16.900" v="22" actId="1076"/>
      <pc:docMkLst>
        <pc:docMk/>
      </pc:docMkLst>
      <pc:sldChg chg="modSp mod">
        <pc:chgData name="Victor Teixeira Paiva Brasil" userId="044bd7d4-2a3f-4cd5-95aa-4829913f027d" providerId="ADAL" clId="{D7272472-6D11-4E54-B07F-F89627772913}" dt="2025-09-29T18:37:16.900" v="22" actId="1076"/>
        <pc:sldMkLst>
          <pc:docMk/>
          <pc:sldMk cId="2661637060" sldId="258"/>
        </pc:sldMkLst>
        <pc:spChg chg="mod">
          <ac:chgData name="Victor Teixeira Paiva Brasil" userId="044bd7d4-2a3f-4cd5-95aa-4829913f027d" providerId="ADAL" clId="{D7272472-6D11-4E54-B07F-F89627772913}" dt="2025-09-29T18:37:16.900" v="22" actId="1076"/>
          <ac:spMkLst>
            <pc:docMk/>
            <pc:sldMk cId="2661637060" sldId="258"/>
            <ac:spMk id="592" creationId="{2F6950F2-E2C0-399E-7323-3ABC58123793}"/>
          </ac:spMkLst>
        </pc:spChg>
      </pc:sldChg>
      <pc:sldChg chg="modSp mod">
        <pc:chgData name="Victor Teixeira Paiva Brasil" userId="044bd7d4-2a3f-4cd5-95aa-4829913f027d" providerId="ADAL" clId="{D7272472-6D11-4E54-B07F-F89627772913}" dt="2025-09-29T18:34:38.832" v="21" actId="1076"/>
        <pc:sldMkLst>
          <pc:docMk/>
          <pc:sldMk cId="19688225" sldId="265"/>
        </pc:sldMkLst>
        <pc:spChg chg="mod">
          <ac:chgData name="Victor Teixeira Paiva Brasil" userId="044bd7d4-2a3f-4cd5-95aa-4829913f027d" providerId="ADAL" clId="{D7272472-6D11-4E54-B07F-F89627772913}" dt="2025-09-29T18:34:38.832" v="21" actId="1076"/>
          <ac:spMkLst>
            <pc:docMk/>
            <pc:sldMk cId="19688225" sldId="265"/>
            <ac:spMk id="371" creationId="{42822456-B6DF-C88F-FC17-020BEBF8B31C}"/>
          </ac:spMkLst>
        </pc:spChg>
        <pc:spChg chg="mod">
          <ac:chgData name="Victor Teixeira Paiva Brasil" userId="044bd7d4-2a3f-4cd5-95aa-4829913f027d" providerId="ADAL" clId="{D7272472-6D11-4E54-B07F-F89627772913}" dt="2025-09-18T18:29:02.337" v="20" actId="1076"/>
          <ac:spMkLst>
            <pc:docMk/>
            <pc:sldMk cId="19688225" sldId="265"/>
            <ac:spMk id="374" creationId="{4BA68440-A25F-1516-387F-8D4E7A84B5E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29.0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0,'2'1,"4"3,0 1,0 0,0 0,0 0,-1 1,0 0,0 0,-1 0,0 0,0 1,0-1,-1 1,0 0,3 10,6 18,-2 1,-2 0,5 43,-6-34,-4-27,0-1,2 0,0 0,1 0,0-1,1 1,1-2,1 1,14 20,-14-19,-8-15,0 1,0-1,0 1,0-1,1 1,-1-1,1 1,-1-1,1 0,0 0,0 0,0 0,0 0,0 0,0-1,0 1,5 2,-5-5,-1 0,0 1,0-1,0 0,0 0,0 0,0 0,0 0,0 0,0-1,0 1,-1 0,1 0,0-1,-1 1,1 0,-1-1,1-1,9-34,-8 31,18-127,-13 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18.90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1104 3893,'1'1,"1"0,-1 0,0 0,0 1,0-1,0 0,0 0,0 1,0-1,0 1,-1-1,1 1,0-1,-1 1,1-1,-1 1,0-1,1 1,-1 0,0-1,0 1,0-1,-1 3,2 0,3 47,-2 1,-3 0,-1-1,-3 1,-2-1,-22 79,1-34,-4-2,-63 129,47-127,-4-3,-70 96,85-139,-1-2,-3-3,-1 0,-3-3,-57 42,89-74,-1 1,-1-1,0-1,-17 9,29-17,0 1,-1-1,1 1,-1-1,1 0,-1 0,0-1,0 1,1-1,-1 0,0 0,0 0,1 0,-1-1,0 0,1 1,-1-1,1 0,-1-1,-3-1,1-1,1 0,-1 0,1-1,0 0,0 0,0 0,1 0,0-1,0 0,-4-9,-30-72,35 80,-24-74,3-1,4-1,-12-111,2-266,29 303,7 1,7 0,7 1,6 0,8 2,52-148,-54 217,3 0,4 2,4 3,3 1,3 2,4 2,84-91,-89 115,2 1,2 2,2 3,2 2,2 3,1 2,2 3,2 3,0 2,72-21,-106 40,0 2,1 1,0 2,0 0,1 2,-1 2,32 2,-57-1,-1 0,0 1,-1 0,1 0,0 0,0 1,0-1,0 1,-1 0,1 0,-1 0,0 0,1 0,-1 1,0 0,0 0,4 5,-3-2,0 1,0-1,-1 1,0 0,0 0,-1 0,1 0,1 15,-1 8,-1 0,-1 0,-6 51,5-77,-5 41,-3-1,-1-1,-1 0,-3 0,-2-1,-1-1,-3 0,-1-1,-1-1,-3-2,-1 0,-1-1,-43 44,32-43,-1-2,-1-1,-2-2,-1-2,-2-1,-1-3,0-2,-2-1,-1-3,-1-2,-64 16,76-26,-1-2,1-2,-1-1,-55-2,89-1,1-1,0 1,0 0,0-1,0 0,0 1,-1-1,1 0,0-1,1 1,-1-1,0 1,0-1,1 0,-1 0,1 0,-1 0,1 0,0-1,0 1,0-1,0 1,0-1,1 0,-1 0,-1-5,-1-5,0-1,2 0,-1 0,2 0,-1-15,2 17,-2-49,3 0,3 0,2 0,3 0,3 1,2 0,33-83,-22 77,4 1,2 2,4 1,1 1,4 3,55-65,-84 111,63-67,-67 73,0 0,1 0,-1 1,1 0,0 0,0 1,1 0,-1 0,12-2,-17 5,0 1,-1-1,1 1,0 0,0 0,0 0,0 0,0 1,0-1,0 1,0 0,0-1,-1 1,1 1,0-1,-1 0,5 3,-2 0,0 0,-1 0,1 1,-1 0,1 0,-2 0,7 10,5 16,-2 0,-1 0,-2 1,0 1,-3-1,6 54,1 23,-5 0,-5 1,-5 0,-4-1,-5 1,-5-1,-33 119,26-144,-4 0,-4-2,-3-2,-3-1,-4-1,-4-3,-2-1,-4-2,-86 95,132-162,-23 22,-46 41,66-63,-1 1,0-1,0 0,0 0,0-1,-1 0,1-1,-1 0,0 0,0-1,-19 3,25-5,-1 0,1 0,-1 0,1-1,-1 0,1 1,0-1,-1 0,1-1,0 1,0 0,0-1,0 0,0 0,-3-2,0-2,0 1,1-1,-1-1,1 1,1-1,-6-9,-11-24,1-2,2-1,-14-49,-30-144,61 231,-38-174,8-1,9-2,7 0,10-218,9 333,3 0,2 0,28-95,-25 121,2 1,1 1,3 0,1 1,2 1,41-56,-51 80,1 0,0 0,1 2,0-1,0 1,2 1,-1 1,24-12,-34 19,1 0,0 0,0 1,-1-1,1 1,0 0,0 1,0-1,0 1,0 0,0 0,0 1,0-1,6 2,-8 0,1 0,0-1,-1 1,1 1,-1-1,0 0,0 1,0 0,0 0,0 0,0 0,-1 0,1 0,-1 1,0-1,0 1,0 0,-1-1,3 9,0 0,0 1,-1 0,0-1,-1 2,0-1,-1 0,-1 0,0 0,-1 0,0 1,-1-1,-4 13,5-24,-1 1,1 0,-1-1,0 1,0-1,0 1,0-1,0 0,-1 0,1 0,-1 0,0-1,1 1,-1-1,0 1,0-1,0 0,0 0,0 0,0-1,0 1,0-1,0 1,0-1,0 0,-4-1,-1 1,1 0,0-1,-1 0,1-1,0 1,-1-2,1 1,0-1,-13-7,12 4,-1-1,1 0,1-1,-1 0,1 0,1 0,0-1,0 0,0 0,1-1,1 0,0 1,0-1,0-1,2 1,-1-1,1 1,-1-18,1 3,2 0,0 0,1 0,2 0,0 0,14-47,-9 49,1 1,0 0,2 0,1 1,1 1,0 0,18-20,5 0,1 1,44-35,-79 74,-1-1,0 0,0 0,0 0,0 0,1 0,-1 0,-1 0,1 0,0 0,0-1,0 1,-1 0,1 0,0-1,-1 1,1-1,-1 1,1-2,-2 2,1 0,-1 1,1-1,-1 1,1-1,-1 1,1-1,-1 1,0-1,1 1,-1-1,0 1,1 0,-1-1,0 1,1 0,-1 0,0-1,0 1,1 0,-1 0,0 0,0 0,1 0,-2 0,-9 0,1 1,-1 0,-19 4,-32 14,1 3,1 3,1 2,-104 66,153-87,0-1,0 2,0-1,1 2,0-1,0 1,1 0,0 1,1 0,-7 10,13-18,1-1,0 1,-1-1,1 1,0-1,0 1,-1-1,1 1,0 0,0-1,0 1,0-1,0 1,0-1,0 1,0 0,0-1,0 1,0-1,0 1,0 0,1-1,-1 1,0-1,0 1,0-1,1 1,-1-1,0 1,1-1,-1 1,1-1,-1 1,0-1,1 0,-1 1,1-1,-1 0,2 1,27 1,2-9,-1-2,-1 0,0-2,0-1,38-23,-7 5,415-185,-336 161,219-56,-305 100,1 3,0 1,74 3,-119 1,0 0,-1 0,1-1,0 0,-1 0,1-1,-1 0,0-1,-1 0,1 0,11-10,18-11,23-12,-2-3,93-85,-102 86,2 3,2 2,99-49,-76 42,-64 36,16-11,0 1,2 2,-1 1,2 1,-1 1,59-11,-55 15,0-1,0-1,-1-2,35-17,-38 14,1 2,1 2,-1 0,63-9,-76 16,0-1,0 0,-1-2,0 0,30-15,26-9,11 5,-40 12,78-33,81-40,-170 72,1 1,1 1,0 2,0 1,1 2,0 2,49-1,3 5,102 5,-187-4,-1 1,1 0,0-1,-1 1,1 0,-1 0,1 0,-1 1,0-1,1 0,-1 1,0 0,0-1,0 1,0 0,-1 0,1 0,0 1,-1-1,1 0,-1 0,0 1,0-1,0 1,0-1,0 1,0 0,-1-1,1 5,1 8,0 1,-1-1,-3 31,1-34,-2 22,-1-1,-3 1,0-1,-2-1,-14 35,-2-6,-55 96,31-82,-3-3,-111 118,47-57,-749 886,446-591,326-331,-139 186,228-278,-227 341,30 17,193-346,-76 120,47-77,26-38,1 1,1 1,1-1,1 1,1 1,-3 30,0-6,-1 0,-55 233,50-230,-3-1,-1-1,-36 64,30-77,14-30,11-29,14-23,2 0,2 1,2 1,44-70,-46 82,141-229,12 6,11 9,10 7,285-272,-216 270,-191 182,142-89,-203 142,77-42,-78 43,1 1,-1 0,1 0,-1 1,1 0,0 1,0 0,12 0,-19 1,0 0,0 0,0 1,0-1,0 0,-1 1,1 0,0-1,0 1,0 0,0 0,0 0,-1 0,1 0,-1 1,1-1,-1 0,1 1,-1-1,0 1,1 0,-1-1,0 1,0 0,0 0,0-1,-1 1,1 0,0 0,-1 0,0 0,1 0,-1 3,1 4,-1-1,0 1,0 0,-1-1,-1 1,-3 14,-3 3,-2-1,0 0,-2-1,0 0,-2-1,0 0,-34 37,12-19,-2-1,-80 63,66-64,-1-2,-2-2,-1-3,-2-3,-1-2,-90 28,143-53,0 0,0-1,0 0,0 0,0 0,0-1,0 0,-1 0,-5-1,9 0,1 0,-1 0,0 0,1 0,-1 0,1-1,0 1,-1-1,1 0,0 1,0-1,0 0,0 0,0 0,1-1,-1 1,1 0,-1-1,1 1,0-1,-2-5,-5-20,2 0,1 0,1-1,1 0,2 1,4-58,-2 59,6-106,7 1,5 1,6 0,5 2,6 1,6 2,95-201,-61 198,-124 196,-3-1,-2-3,-4-2,-108 90,41-53,-215 129,214-155,-155 66,207-108,-2-3,-1-3,-138 24,204-47,-3 2,0-1,-1-1,1 0,-1-1,-18-2,29 2,0-1,0 0,0 0,0 0,1 0,-1 0,0-1,1 1,-1-1,0 0,1 1,0-1,-1 0,1-1,0 1,0 0,0-1,1 1,-1-1,0 1,1-1,0 0,0 0,-1 1,2-1,-1 0,0 0,0-4,-1-11,0-1,1 1,1-1,1 0,1 1,6-27,0 8,2 0,17-41,-19 62,0 0,1 1,0 0,21-25,-29 39,-1 1,1-1,-1 1,1-1,-1 1,1-1,-1 1,0-1,1 1,-1-1,0 0,1 1,-1-1,0 0,0 1,0-1,1 0,-1 1,0-1,0 0,0 1,0-1,0 0,0 1,-1-2,-14 1,-37 17,39-11,-21 6,0-2,-60 9,92-17,1-1,-1 0,1 0,-1 0,1 0,-1 0,0 0,1 0,-1 0,1 0,-1-1,1 1,-1-1,1 1,-2-2,2 2,1-1,0 1,0-1,0 1,0-1,0 1,0-1,0 1,0-1,0 1,0 0,0-1,0 1,0-1,0 1,0-1,0 1,0-1,0 1,1-1,-1 1,0 0,0-1,1 1,-1-1,0 1,0 0,1-1,-1 1,1-1,42-33,443-238,-164 96,-168 87,244-134,-388 218,0 0,1 0,-1 1,1 0,-1 1,1 0,0 1,1 0,-1 1,0 0,0 1,1 0,17 3,-7-1,1-2,-1 0,1-1,-1-1,0-1,30-7,124-50,-151 51,137-46,-143 50,0 1,0 1,0 1,0 0,1 2,30 2,-234-11,46-4,-367-18,360 29,-113 6,247-2,0 1,1 0,-1 1,1 0,-1 0,-12 8,-22 10,-57 11,-2-5,-109 15,103-22,-180 56,246-62,-1-2,0-1,-1-3,-65 5,88-11,-1 1,0 1,-22 8,-30 7,53-17,0 0,-44-2,76-3,0-1,1 1,-1-1,0-1,0 0,-1 0,1-1,13-9,34-18,-37 22,-1 0,0-2,27-22,-27 19,2 0,28-15,32-21,-57 35,41-22,-42 29,-1 1,43-9,-38 10,43-15,164-68,-116 54,21-8,-121 38,0 1,1 1,23-4,12-2,-30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02.68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4920 1,'-10'5,"-1"-1,0-1,0 1,-16 2,-15 3,-1212 393,-392 216,49 128,1345-606,193-104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0:28.1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79 847 0,'-79'-847'0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36.2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36.8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1,'1'0,"1"0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38.1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1,'0'1,"0"2,0 3,1-1,1 1,2 1,-1 1,2-2,-1 1,1 0,-1 0,0 1,-2 0,-1 1,1-2,1-2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39.5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0,'0'2,"0"4,0 5,1 3,3 3,0 2,0 1,1 1,-1-1,-2-1,0-1,0-5,1-2,-2-3,1-1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40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0,'1'0,"3"0,1 0,1 2,0 1,1 1,-1 1,0 1,-1 1,0 0,-1-1,1 0,-1-1,1 0,-1-2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41.2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1,'1'0,"2"0,3 0,1 1,1 4,-1 2,0 4,-1 2,-2 0,0 2,0-1,-2-2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42.5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0,'1'0,"4"2,4 0,4-1,2 1,3-1,3 0,3-1,1 0,2 0,-1 0,1 0,-1 0,-1 0,-3 0,-4 0,-3 0,-5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43.8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82,'72'0,"333"-5,-2-30,-147-5,-241 39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44.9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1 134,'116'0,"201"-3,-223-2,128-24,157-38,-264 52,153 0,-106 17,-151-2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04.66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2554 0,'-19'1,"1"1,-1 0,1 1,0 1,-26 9,-87 41,21-7,-156 49,-1199 462,1141-418,203-84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45.9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10,'4'0,"7"0,3 0,5 0,3 0,3 0,3-2,2 0,6 0,3 1,2 0,0 0,0 1,-7-1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49.1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1 121,'41'-3,"1"-1,-1-2,50-14,44-7,-27 3,-29 6,-27 14,-44 5,0-1,0-1,-1 1,1-1,0 0,-1-1,1 0,8-3,-10 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50.3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72,'58'-3,"75"-12,20-2,-72 15,-47 2,0-1,1-1,47-11,-54 7,50-5,-67 10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51.7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1 227,'144'-19,"-29"15,113-8,-28-26,9 25,-115 10,-81 1,1 0,0 0,-1-2,23-8,-23 7,-1 1,1 0,1 1,-1 0,18 0,6 2,0 1,-1-2,61-11,48-6,-106 16,1-1,60-16,9-9,-99 26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53.8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1 424,'18'-1,"1"-2,0 0,-1-1,0-1,25-10,42-10,-30 17,82-2,-91 9,-1-3,0-1,54-13,-39 4,61-6,-67 13,56-17,-68 14,65-7,-69 12,55-15,22-3,17 18,-100 6,-1-2,1-1,-1-1,37-9,-8 0,0 2,0 3,117 1,-84 5,-56-2,1-2,59-15,38-6,-107 22,0-2,-1-1,27-10,-28 8,1 1,52-9,-64 15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57.5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1 575,'56'0,"0"-1,0-4,0-1,101-26,-134 27,0 1,0 1,1 1,38 1,-37 1,-1 0,1-2,47-9,-37 2,60-16,114-16,178-26,-364 62,-1 2,1 1,37 0,-38 2,1 0,-1-2,43-8,-29 2,0 2,1 1,45 1,-7 0,-59 1,-1 0,0 0,0-2,19-7,45-12,-31 18,78-1,-78 7,83-13,-57 6,-55 6,0-1,0 0,23-7,6-4,0 2,98-10,-123 18,-1-1,0-1,28-9,-25 6,50-9,20 2,-47 7,1 1,54 1,-70 4,0-1,0-1,46-12,-58 11,45-12,131-16,-186 33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1:06.5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1 387,'8'-6,"0"1,0 1,1 0,-1 0,1 1,0 0,1 0,14-1,-1-2,47-10,104-10,-174 26,178-33,-37 14,-105 9,34-4,-12 6,21-1,-51 8,45-8,-2 1,-57 6,-1 0,1-1,19-7,-21 6,0 0,1 1,-1 0,24-1,-17 2,1 0,-1-1,0-1,31-11,-32 8,1 2,-1 0,2 1,35-2,16-3,7 1,-64 7,0-1,0 0,0-1,0 0,20-8,-19 5,-1 2,1 0,0 1,29-3,-13 4,1-1,38-10,40-4,-84 12,-19 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1:08.4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1 177,'1'-2,"1"0,0 1,0 0,0-1,0 1,0 0,0 0,1 0,-1 0,0 1,0-1,1 0,-1 1,3-1,0 0,139-30,179-15,-11 3,-247 24,5-1,-63 19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1:12.5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1:18.3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0 959,'2'-4,"1"0,-1 0,1 0,-1 0,1 1,0-1,1 1,-1 0,1 0,-1 0,8-3,-1-3,9-8,0 1,1 1,1 0,0 1,1 2,1 0,44-16,9-4,-32 13,-23 10,20-8,68-18,46-9,32-31,-107 38,-10 6,-1-4,78-51,-114 65,2 2,36-16,4 0,-41 17,-12 5,1 1,0 1,1 1,1 1,32-8,-40 13,1-1,27-12,-31 11,0 1,0 0,0 1,28-4,88-18,-112 23,0-1,0 0,0-2,33-14,-29 11,0 1,31-8,-38 12,-10 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08.30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3305 1,'-47'2,"0"3,-54 12,60-9,-1297 284,585-97,-8 1,544-144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1:20.9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385 22,'-3'2,"1"0,-1 0,1 0,-1-1,0 1,0-1,1 0,-1 1,0-1,0-1,0 1,-4 0,-6 4,-34 9,40-13,1 0,0 1,0 0,0 0,0 0,0 1,0 0,0 0,-5 4,18-6,0-1,1 0,-1 0,0-1,1 0,10-3,3-3,1-1,-1-1,35-21,-9 4,-106 37,-182 89,114-42,107-50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1:45.3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0 106 0,'908'-106'0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1:46.9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1:47.5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1:48.5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1:56.1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0 530 0,'3211'-529'0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03.0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1,'3'5,"0"0,-1 1,0-1,0 1,0 0,0 0,-1 0,0 0,0-1,-1 10,3 4,14 106,0 141,-18 130,-1-241,1-128,2 38,-3-1,-3 1,-20 94,23-150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03.6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0,'22'76,"-3"2,-3 0,7 106,-7 241,-15-368,1 91,-6 0,-6 0,-52 253,57-382,3-7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04.1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1152 1,'-2'0,"-4"4,-9 11,-15 13,-11 11,-14 11,-12 7,-16 9,-14 9,-12 7,-9 9,-2-2,7-5,13-10,20-16,23-14,20-14,15-13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04.6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283 1,'0'12,"0"17,0 22,0 19,0 17,-3 11,-5 10,-10 9,-5 6,-8 3,-7-1,0-6,1-10,3-19,9-21,8-21,6-19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09.17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3073 0,'-185'102,"-328"127,-202 8,-20-55,-102 29,750-186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05.0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375 0,'-2'45,"-2"0,-1-1,-13 46,-41 128,56-209,-43 126,-5-1,-128 236,171-357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05.4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537 1,'0'16,"0"30,-3 29,-10 32,-11 30,-14 25,-14 16,-13 14,-9 3,1-11,6-25,10-34,15-36,14-34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05.8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331 1,'-3'25,"-6"41,-8 43,-8 34,-8 26,-7 13,-1-6,-1-19,5-28,7-33,8-32,6-24,6-19,5-12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06.8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300 284,'-26'16,"24"-15,0 0,-1 0,1 0,-1 0,1 0,0 1,0-1,0 1,0 0,0 0,0-1,0 1,1 0,-1 0,1 1,-1-1,1 0,-2 4,4-6,-1 1,0 0,0-1,1 1,-1-1,0 1,1 0,-1-1,0 1,1-1,-1 1,1-1,-1 0,1 1,-1-1,1 1,0-1,-1 0,1 1,-1-1,1 0,0 0,-1 1,1-1,-1 0,1 0,0 0,-1 0,1 0,0 0,-1 0,1 0,1 0,29 0,-28 0,65-8,0-2,0-4,104-35,-78 22,-56 17,-20 6,-1 0,28-12,-100 14,-105 4,-477-2,635 1,1-1,0 0,-1 0,1 0,0 0,-1 0,1 0,0-1,-1 1,1 0,0-1,0 1,-1-1,1 1,0-1,0 0,-2-1,3 2,0-1,0 1,0-1,0 0,1 1,-1-1,0 1,0-1,0 1,1-1,-1 1,0-1,1 1,-1-1,1 1,-1-1,0 1,1-1,-1 1,1 0,-1-1,1 1,-1 0,1-1,0 1,52-27,-47 24,277-101,-180 69,-57 19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08.8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22 248,'-13'27,"5"-9,8-18,1 0,0 1,-1-1,1 0,0 0,-1 0,1 0,0 0,-1 0,1 0,0 0,-1 0,1 0,0 0,0 0,-1 0,1 0,0-1,-1 1,1 0,-1-1,1 1,0 0,-1-1,1 1,-1-1,1 1,-1-1,1 0,156-84,-82 42,115-48,-160 80,0 1,1 1,0 2,0 1,1 2,-1 1,1 1,37 3,-7-1,69-8,29-1,-130 9,201 8,-222-8,-1 1,1 0,0 0,-1 1,0 0,1 1,-1 0,0 0,0 0,8 6,-16-9,0 0,0 1,0-1,1 0,-1 0,0 1,0-1,0 0,0 0,0 1,0-1,0 0,0 1,0-1,0 0,0 0,0 1,0-1,0 0,0 0,0 1,0-1,0 0,0 1,0-1,-1 0,1 0,0 1,0-1,0 0,0 0,-1 0,1 1,0-1,0 0,0 0,-1 0,1 0,0 1,0-1,-1 0,1 0,0 0,0 0,-1 0,1 0,-1 0,-15 7,14-6,-96 31,0-5,-2-3,-156 15,252-39,0 1,-1 0,1-1,-1 0,1 0,-1 0,1-1,-7-1,11 2,0 0,-1 0,1 0,0 0,-1-1,1 1,0 0,0 0,-1-1,1 1,0 0,0-1,-1 1,1 0,0 0,0-1,0 1,0 0,0-1,-1 1,1-1,0 1,0 0,0-1,0 1,0 0,0-1,0 1,0 0,0-1,0 1,1-1,11-21,4 4,0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10.1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842 37,'-739'-29,"645"22,86 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11.34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764 10,'-421'-9,"90"9,320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12.2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512 54,'-6'0,"-8"0,-11 0,-8-2,-8-1,-7-1,-3-1,-1-1,2-1,4 0,4 1,7 0,5 2,8 2,6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13.4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338 47,'-2'0,"-6"0,-8 0,-9-1,-5-1,-5 0,-2-1,0 0,1 0,4 0,4-3,6-1,4-2,7 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14.6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326 1,'-5'0,"-7"0,-10 1,-11 3,-6 0,-4-1,-3 0,0-1,2-1,8-1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09.999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3369 1,'-25'2,"1"0,0 2,0 1,-38 13,7-3,-385 98,-436 121,-773 274,1459-450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15.9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456 1,'2'0,"-2"3,-7 7,-8 4,-7 6,-4 4,-6 4,-4 5,-2 2,-3 2,1 0,0 3,4-4,3-1,3-6,4-4,5-5,6-6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16.4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745 0,'-2'9,"-1"1,1-1,-1-1,-1 1,0 0,0-1,-1 0,0 0,0 0,-1 0,-9 9,1 2,-74 90,-125 121,126-142,4 3,-80 114,132-154,24-35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16.9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463 1,'2'0,"1"3,1 7,0 12,-3 19,-8 21,-10 23,-12 26,-13 29,-11 23,-7 11,-3-3,5-15,8-23,10-26,11-29,11-25,7-23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17.4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486 1,'0'6,"0"11,0 10,-2 14,-4 12,-10 10,-7 9,-9 4,-10 1,-6-1,-3-3,-3-5,3-8,4-8,8-9,6-8,9-9,7-8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18.0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747 0,'-5'6,"-7"8,-7 9,-13 11,-12 12,-9 10,-11 6,-3 5,-5 1,-2 1,4-2,7-4,9-4,11-9,11-9,10-10,9-9,6-9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18.7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643 1,'-6'4,"-16"11,-14 10,-16 10,-13 7,-7 4,-5 3,1-1,6-6,9-6,14-9,11-7,13-7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22.0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1 186,'0'-2,"0"-1,0-4,1-4,1-1,0 0,-1-1,0-1,2 0,-1 0,0 1,-1 0,2 2,0 0,-1 1,-1 1,0 0,0 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2:30.3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0,'435'2764'0,"-486"-5429"0,-333 2566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34.0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36.9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99 1573,'0'0,"-1"0,1 0,0 0,0 0,-1 0,1 1,0-2,0 1,-1 0,1 0,0 0,0 0,-1 0,1 0,0 0,0 0,0 0,-1 0,1 0,0-1,0 1,-1 0,1 0,0 0,0 0,0-1,0 1,-1 0,1 0,0 0,0-1,0 1,0 0,0 0,0-1,0 1,0 0,0 0,-1-1,1 1,0-1,7-12,17-16,-22 27,30-32,3 2,0 1,2 1,1 2,2 2,0 2,1 1,2 2,63-21,-104 41,1 0,-1 0,1 0,0 1,-1-1,1 1,0-1,0 1,-1 0,1 0,0 1,0-1,-1 0,1 1,0 0,4 1,-5 0,-1-1,1 1,-1 0,1 0,-1-1,0 1,0 0,0 0,0 0,0 0,-1 0,1 0,0 1,-1-1,0 0,1 0,-1 0,0 0,0 1,0-1,-1 3,-1 15,0-1,-1 1,-1-1,-1 0,-1-1,-1 1,0-1,-1 0,-1-1,-1 0,0 0,-2-1,-14 17,6-10,-1-1,0-1,-2-1,0-1,-2-1,0-1,-50 26,59-36,0 0,0-2,-20 6,198-74,453-129,-756 244,71-36,0-2,-1-4,0-3,-1-3,0-3,-109-12,172 10,-34-9,42 10,0 0,1-1,-1 1,0-1,1 1,-1-1,0 1,1-1,-1 1,1-1,-1 0,1 1,-1-1,1 0,0 0,-1 1,1-1,0 0,-1 0,1 0,0 1,0-1,0 0,0 0,0 0,0 1,0-1,0 0,0 0,0 0,0 1,1-1,-1 0,0 0,1 0,-1 1,0-1,1 0,-1 1,1-1,-1 0,1 1,-1-1,2-1,22-27,1 1,1 0,2 2,32-23,-27 21,12-9,2 3,2 1,85-43,-93 57,0 1,1 2,1 3,1 1,50-8,-113 23,-345 40,285-38,1-3,-131-15,191 11,1 0,0-2,0 0,0-1,1 0,-23-11,34 13,1 0,-1 0,1 0,0 0,0 0,0-1,0 0,1 0,-1 0,1 0,0-1,0 1,0-1,1 0,0 0,0 1,0-2,0 1,1 0,0 0,0 0,1-1,-1 1,1 0,0-7,3-16,1 0,1 1,1-1,1 1,2 0,11-25,82-155,-94 191,144-238,-123 212,3 1,1 1,66-60,-89 92,0-1,1 2,0-1,13-5,-3 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10.82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2101 1,'-9'1,"-1"0,0 1,0 1,1 0,0 0,-1 0,1 1,1 1,-10 5,-13 6,-655 272,473-214,-289 59,399-113,-1-4,0-5,-107-2,167-10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44.5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 44,'-1'-3,"0"-3,-1-2,1-2,1 1,-1 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45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7,'0'-1,"-1"-2,-1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45.32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46.0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3,'0'-1,"0"-1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46.5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52.0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186 1065,'-2'-1,"-1"-2,1 1,0 0,-1 0,1-1,0 1,1-1,-1 1,0-1,1 0,-1 0,1 0,0 0,0 0,0 0,1 0,-1 0,0-5,-3-59,4 25,-1 25,1 1,0-1,1 1,1-1,7-25,-9 41,0 1,-1 0,1-1,0 1,1 0,-1-1,0 1,0 0,0-1,0 1,0 0,0-1,0 1,0 0,1-1,-1 1,0 0,0-1,0 1,1 0,-1 0,0-1,0 1,1 0,-1 0,0 0,1-1,-1 1,0 0,1 0,-1 0,0 0,1 0,-1 0,0-1,1 1,-1 0,0 0,1 0,-1 0,0 0,1 0,-1 1,0-1,1 0,0 0,11 18,4 26,-13-33,0 1,-1 0,0-1,-1 1,0 0,-2 22,1-33,0-1,0 0,0 1,0-1,0 1,0-1,0 0,0 1,-1-1,1 0,0 1,0-1,0 0,0 1,-1-1,1 0,0 1,0-1,0 0,-1 1,1-1,0 0,-1 0,1 1,0-1,-1 0,1 0,0 0,-1 1,1-1,0 0,-1 0,1 0,-1 0,-11-8,-5-20,3-34,8 24,5 26,-1 0,0 1,-8-22,8 25,0 1,1-1,0 0,0 1,1-1,0 0,1-13,0 12,-1 0,0 1,0-1,-1 1,-2-15,-11-14,10 30,2 1,-1-1,1 0,0 0,0 0,-1-15,-7-12,8 30,0 0,1 0,0 0,-1 0,1 0,1-1,-1-7,1-3,0 0,0 0,-1 0,-1 0,-1 0,0 0,-8-22,-2-15,5 15,-18-49,23 73,0 0,0 0,2 0,-1 0,2-21,0 27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56.5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 8,'-1'0,"-1"0,-2-2,-2-1,1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57.03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3,'0'-1,"0"0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2:58.42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 0,'-1'11,"0"0,-1-1,-1 1,-6 18,-5 27,12-36,1 0,1 0,1 0,1 0,0-1,9 32,45 113,-22-71,30 93,56 276,-117-446,-1-5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22.0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117 807,'3'38,"1"0,2 0,17 54,-10-39,144 455,-15-58,-20 108,-112-520,22 60,4 12,-28-81,5 20,9 72,-20-107,-1 0,-1 0,0 0,-1 0,0 0,-1 0,-1 0,0-1,-1 1,-6 15,8-26,-1-1,1 1,0 0,-1-1,1 1,-1-1,0 0,1 0,-1 0,0 0,-1 0,-3 1,2 0,1-1,0 1,0-1,-1 1,2 0,-7 6,7-5,0 0,0 0,-1 0,1-1,-1 0,0 0,0 0,0 0,0 0,0-1,0 0,-1 0,1 0,-1 0,0-1,0 0,1 0,-1 0,-7 0,9 0,0 1,0-1,0 1,0-1,1 1,-1 0,1 0,-1 0,1 0,0 1,0-1,0 1,0-1,0 1,1 0,-1-1,1 1,0 0,-1 0,1 0,1 0,-1 0,0 1,1-1,-1 0,1 6,4-10,-1 0,0 0,0 0,0 0,0 0,0-1,0 1,0-1,-1 0,4-2,47-28,2 3,2 3,79-27,-86 34,129-32,-210 56,0 0,-59 0,75-4,-29 0,0-1,0-2,1-2,-69-16,111 19,0 1,1-1,-1 1,1-1,-1 0,1 1,-1-1,1 0,-1 1,1-1,-1 0,1 0,0 1,-1-1,1 0,0 0,0 0,0 1,0-1,0 0,0 0,0 0,0 0,0 1,0-1,0 0,0 0,0 0,1 0,-1 1,0-1,1 0,-1 0,1 1,0-2,17-38,-14 32,12-34,-13 32,0 0,1 0,0 1,1-1,0 1,0 0,1 0,0 0,11-11,-24 24,-1-1,1 1,-1-1,1 0,-13 2,10-2,0-1,1 2,-1-1,1 1,-14 8,21-9,-1 0,0 0,1 0,0 0,0 0,0 0,0 0,0 1,1-1,-1 1,1-1,0 1,0 0,1-1,-1 1,0 7,3 71,-1-57,-1-18,0-3,0 0,0 0,0 0,0 0,1 0,0 0,0-1,0 1,0 0,0 0,4 6,-4-10,0 0,-1 0,1 0,0 0,0 0,-1-1,1 1,0 0,-1-1,1 1,0 0,-1-1,1 1,-1-1,1 1,-1-1,1 1,-1-1,1 1,-1-1,1 0,-1 1,0-1,1 0,-1 1,0-1,0 0,1 1,-1-1,0 0,0 0,0 1,0-1,0 0,10-31,-2-17,-1-1,-3 0,-3-89,-28-151,-11-233,36 509,-3 26,-3 26,-5 96,6 0,6 0,21 172,-19-291,1 5,0-1,2 1,0-1,1 0,1 0,10 23,-16-42,0 1,0-1,0 0,0 0,0 0,0 0,0 0,0 0,0 1,0-1,0 0,0 0,1 0,-1 0,0 0,0 0,0 1,0-1,0 0,0 0,0 0,0 0,0 0,0 0,1 0,-1 0,0 1,0-1,0 0,0 0,0 0,0 0,1 0,-1 0,0 0,0 0,0 0,0 0,0 0,1 0,-1 0,0 0,0 0,0 0,0 0,0 0,1 0,-1 0,0 0,0 0,0-1,0 1,0 0,0 0,0 0,1 0,-1 0,0 0,0 0,0 0,0 0,0-1,0 1,0 0,0 0,0 0,0 0,0 0,0-1,4-16,-4-24,-55-331,6 75,32 14,12 165,4 136,0 1,-4 25,-2 15,5-29,-4 59,3-1,5 1,16 115,-19-204,1 0,0 0,0 0,0 1,0-1,0 0,0 0,0 0,0 0,0 0,0 1,0-1,0 0,-1 0,1 0,0 0,0 1,0-1,0 0,0 0,1 0,-1 0,0 1,0-1,0 0,0 0,0 0,0 0,0 0,0 1,0-1,0 0,0 0,0 0,1 0,-1 0,0 0,0 0,0 1,0-1,0 0,0 0,1 0,-1 0,0 0,0 0,0 0,0 0,1 0,-1 0,0 0,0 0,0 0,0 0,0 0,1 0,-1 0,0 0,0 0,0 0,0 0,1 0,-1 0,0 0,0 0,0 0,0 0,0-1,1 1,6-18,8-48,-10 38,182-594,-169 585,-18 37,1-1,-1 1,0 0,1-1,-1 1,1 0,-1-1,0 1,1 0,-1 0,1 0,-1-1,1 1,-1 0,0 0,1 0,-1 0,1 0,-1 0,1 0,-1 0,1 0,-1 0,1 0,-1 0,2 0,12 18,-6-1,0 0,-2 1,0 0,-1 1,4 30,3 100,-10-129,-5 595,0-684,-4 0,-21-99,16 106,-80-340,90 429,4 25,21 618,-11-822,-17 20,-25-149,12 128,19 122,0 31,-1-1,0 0,0 1,1-1,-1 1,0-1,0 1,1 0,-1-1,1 1,-1-1,0 1,1-1,-1 1,1 0,-1-1,1 1,-1 0,1 0,-1-1,1 1,-1 0,1 0,0 0,-1 0,1 0,0 0,2 0,0 1,0 0,0 0,0 1,0-1,0 1,0-1,-1 1,1 0,-1 0,1 0,-1 0,0 1,3 2,26 31,-1 2,-3 1,30 54,-26-41,50 65,-78-114,0 0,0 0,1 0,-1 0,1-1,-1 1,1-1,0 0,0 0,0-1,0 1,0-1,0 0,0 0,1 0,4 0,9 0,0-1,30-3,0 0,-6 3,0 2,-1 2,1 2,-1 2,74 23,-86-20,0-2,1-1,0-1,0-2,60 3,-78-7,-1 0,0 1,0 0,0 0,0 1,14 6,-15-5,1 0,1-1,-1 0,0-1,1 0,13 0,-9-2,-9-1,-1 0,0 1,1 1,-1-1,1 1,11 3,-73 26,51-28,1 0,-1 0,1 1,-1 0,1 0,0 0,0 0,1 0,-1 0,1 1,-5 6,7-9,0 0,0-1,-1 1,1 0,0-1,0 1,0 0,0 0,0-1,0 1,0 0,0 0,0-1,0 1,1 0,-1-1,0 1,0 0,1-1,-1 1,0 0,1-1,-1 1,1-1,0 2,1-1,0 1,0-1,0 0,0 0,0 0,0 0,0-1,0 1,1-1,-1 1,0-1,4 0,83 5,-57-5,0 2,-1 1,46 11,-64-12,0 0,0-1,0-1,0 0,0 0,1-2,-2 1,1-2,18-5,46-6,-159 32,29-6,-218 50,165-36,27-13,-216 99,330-126,54-28,-61 25,-1-1,0-1,-2-1,0-2,-1 0,25-32,-41 45,-1 0,0-1,0 1,-2-1,1 0,-1-1,0 1,-1-1,0 0,-1 0,0-1,-1 1,-1-1,1 1,-2-1,1 1,-2-1,0 0,0 1,-1-1,-3-11,3 17,-1 1,1 0,-1 0,0 0,-1 1,1-1,-1 1,0-1,0 1,0 1,0-1,-1 0,0 1,1 0,-1 0,0 1,-1-1,1 1,0 0,-10-2,-13-3,1 2,-1 1,-29-1,17 2,3-1,-190-16,252 16,0 0,0-2,0 0,43-19,-19 7,118-37,-244 76,-1-4,0-4,-1-3,-1-3,-102-5,120-5,1-2,-62-14,121 19,0 0,1 0,-1-1,0 1,0-1,0 0,0 1,0-1,1 0,-1 0,0 0,1 0,-2-2,3 3,0-1,0 1,0 0,0-1,0 1,0-1,1 1,-1-1,0 1,0 0,0-1,1 1,-1 0,0-1,1 1,-1 0,0-1,1 1,-1 0,0-1,1 1,-1 0,1 0,-1 0,0-1,1 1,-1 0,1 0,-1 0,1 0,-1 0,1 0,61-14,-50 12,524-83,-487 78,-18 1,0-1,-52 16,-60 18,0-3,-1-4,-1-4,-1-4,-163 4,245-16,-1 0,1 0,-1 0,1 0,-1 0,1-1,-1 0,1 1,0-1,-5-2,7 3,0 0,0-1,-1 1,1 0,0-1,0 1,0 0,-1-1,1 1,0 0,0-1,0 1,0 0,0-1,0 1,0 0,0-1,0 1,0-1,0 1,0 0,0-1,0 1,0 0,0-1,0 1,0 0,1-1,-1 1,0 0,0-1,0 1,1 0,-1 0,0-1,0 1,1 0,-1-1,1 1,5-6,1 1,0 1,0-1,0 1,9-4,91-42,3 5,2 5,209-46,-147 54,336-18,-480 48,6 0,54 5,-90-3,0 0,0 0,0 0,0 0,0 0,0 0,0 0,0 0,-1 0,1 0,0 0,0 0,0 0,0 0,0 1,0-1,0 0,0 0,0 0,0 0,0 0,0 0,0 0,0 0,0 0,0 0,0 0,0 0,0 1,0-1,0 0,0 0,0 0,0 0,0 0,0 0,0 0,0 0,0 0,0 0,0 0,0 0,1 0,-1 0,0 1,0-1,0 0,0 0,0 0,0 0,0 0,0 0,0 0,-13 6,-20 4,-89 19,-2-6,-164 10,-253-19,514-18,27 4,0 0,0 0,0 0,-1-1,1 1,0 0,0 0,0-1,0 1,0 0,0 0,0-1,0 1,0 0,0 0,0-1,0 1,0 0,0 0,0-1,0 1,0 0,0 0,0 0,0-1,1 1,-1 0,0 0,0-1,0 1,0 0,0 0,1 0,-1-1,0 1,0 0,0 0,1 0,-1 0,0 0,0 0,0-1,1 1,-1 0,45-22,-40 19,62-28,97-39,-141 62,1 1,0 0,0 2,49-4,-74 9,1 0,0 0,0 0,-1 1,1-1,0 0,0 0,0 1,-1-1,1 0,0 1,0-1,0 0,0 0,0 1,0-1,-1 0,1 1,0-1,0 0,0 1,0-1,0 0,0 1,0-1,0 0,0 1,1-1,-1 0,0 0,0 1,0-1,0 0,0 1,0-1,1 0,-1 0,0 1,0-1,0 0,1 0,-1 1,0-1,0 0,1 0,-1 0,0 0,1 1,-1-1,0 0,0 0,1 0,-1 0,0 0,1 0,-1 0,0 0,1 0,-30 22,26-20,-162 97,-22 16,187-115,0 0,-1 0,1 0,0 0,0 0,0 1,-1-1,1 0,0 0,0 0,0 0,-1 0,1 0,0 0,0 1,0-1,0 0,0 0,-1 0,1 0,0 1,0-1,0 0,0 0,0 0,0 0,0 1,0-1,0 0,-1 0,1 1,0-1,0 0,0 0,0 0,0 1,0-1,0 0,1 0,-1 0,0 1,0-1,0 0,0 0,0 0,0 1,0-1,0 0,0 0,1 0,-1 0,0 1,0-1,0 0,0 0,1 0,-1 0,0 0,0 0,0 1,0-1,1 0,-1 0,0 0,1 0,24 3,32-5,262-38,-151 16,-282 71,77-34,-103 32,139-45,1 0,-1 1,1-1,-1 0,0 0,1 0,-1 1,1-1,-1 0,0 0,1 0,-1 0,0 0,1 0,-1 0,0 0,1 0,-1 0,0-1,1 1,-1 0,0 0,1-1,-1 1,1 0,-1-1,1 1,-1 0,1-1,-1 1,1-1,-1 0,8-20,31-25,-36 43,42-42,82-64,-125 109,-1-1,1 0,0 1,0-1,0 0,0 1,0-1,-1 0,1 0,0 0,-1 1,1-1,-1 0,1 0,-1 0,1 0,-1 0,1-2,-1 3,-1-1,1 1,0-1,-1 1,1-1,-1 1,1 0,-1-1,1 1,-1 0,1 0,-1-1,1 1,-1 0,1 0,-1 0,1 0,-1-1,1 1,-1 0,1 0,-1 0,0 0,1 0,-1 1,-57 5,42-4,-290 30,-391-9,693-23,-25-1,21-2,14-1,464-172,-423 157,-16 5,0 2,58-14,-117 46,-80 35,-1-6,-3-3,-2-6,-1-5,-173 30,279-64,-66 6,76-7,-1 0,0 0,0-1,1 1,-1 0,0 0,0 0,0-1,0 1,1 0,-1 0,0-1,0 1,0 0,0-1,0 1,0 0,0-1,0 1,1 0,-1 0,0-1,0 1,0 0,-1-1,1 1,0 0,0-1,0 1,0 0,0 0,0-1,0 1,0 0,-1-1,1 1,0 0,0 0,0 0,-1-1,1 1,0 0,0 0,-1 0,1-1,0 1,0 0,-1 0,1 0,0 0,0 0,-1 0,1-1,0 1,-1 0,1 0,0 0,-1 0,1 0,0 0,-1 0,1 0,0 0,0 1,-1-1,1 0,-1 0,23-17,-21 16,45-28,2 2,1 3,0 1,97-29,215-33,-240 63,186-10,-287 33,-19 5,-30 11,-119 43,-2-6,-2-7,-168 29,287-71,34-5,-1 0,0 0,0 0,0 0,0 0,0-1,0 1,0 0,0 0,0 0,0 0,0 0,1 0,-1 0,0 0,0 0,0-1,0 1,0 0,0 0,0 0,0 0,0 0,0 0,0 0,0-1,0 1,0 0,0 0,0 0,0 0,0 0,0 0,0 0,0 0,0-1,0 1,-1 0,1 0,0 0,0 0,0 0,0 0,0 0,0 0,0 0,56-25,-52 24,168-61,4 7,1 8,203-26,-80 35,333 1,-632 36,119-1,184 18,-300-15,51 11,-54-12,0 0,0 0,0 1,0-1,-1 0,1 0,0 1,0-1,0 1,-1-1,1 1,0-1,-1 1,1-1,0 1,-1 0,1-1,-1 1,1 0,-1-1,1 1,-1 0,0 0,1-1,-1 1,0 0,0 0,1 0,-1 0,0 0,0-1,0 1,0 0,0 0,0 0,0 0,-1 0,1-1,0 1,0 0,-1 0,1 0,0-1,-1 1,1 0,-1 0,1-1,-1 1,1 0,-1-1,1 1,-2 0,-13 13,-1-1,0 0,0-2,-1 0,-1-1,-31 14,15-7,-57 31,-2-5,-1-3,-138 37,229-76,-1 0,0 0,0-1,0 1,0-1,0 0,0 0,0 0,0-1,0 0,1 1,-1-1,0 0,0-1,1 1,-1-1,0 0,1 0,0 0,-1 0,1 0,0-1,0 1,0-1,1 0,-1 0,1 0,-1 0,1-1,0 1,0 0,1-1,-1 0,1 1,-1-1,1 0,0 0,0-5,0 6,1 1,-1-1,0 1,0-1,-1 1,1-1,0 1,-1 0,1 0,-1 0,0 0,1 0,-1 0,0 0,0 0,-1 1,1-1,0 1,0 0,-1 0,1-1,-1 1,-3-1,-6 0,0-1,0 2,0-1,-13 2,4-1,-410-15,-46-3,476 20,1-1,0 0,0 0,-1 0,1 0,0 0,0 0,-1 0,1 0,0 0,0 0,-1 0,1 0,0 0,-1 0,1 0,0 0,0 0,-1 0,1 0,0 0,0-1,-1 1,1 0,0 0,0 0,0 0,-1-1,1 1,0 0,0 0,0 0,-1-1,1 1,0 0,0 0,0-1,0 1,0 0,0 0,0-1,0 1,12-10,34-10,-36 16,551-208,-315 124,-226 80,-48 15,-198 53,-328 44,636-163,2 6,143-67,-170 95,1 3,0 2,106-21,-162 41,0-1,0 1,1-1,-1 1,0 0,0 0,1 0,-1 0,0 0,1 0,-1 1,0-1,0 1,1-1,1 2,-3-1,-1-1,0 1,1 0,-1-1,0 1,0-1,1 1,-1 0,0-1,0 1,0 0,0-1,0 1,0 0,0-1,0 1,0 0,0 0,0-1,-1 1,1-1,0 1,0 0,-1-1,1 1,0 0,-1-1,1 1,0-1,-1 1,0 0,-6 8,-1 0,0-1,0 0,-19 14,-34 21,-3-3,-70 34,-147 50,184-86,-2-4,-1-5,-159 26,199-51,59-3,0-1,0 0,0 0,0 0,0 0,0-1,0 1,0 0,-1 0,1-1,0 1,0 0,0-1,1 1,-1-1,0 0,0 1,0-1,0 0,0 1,-1-2,2 1,0 0,0 0,0 0,0 0,0 0,0 1,0-1,0 0,0 0,0 0,0 0,1 1,-1-1,0 0,1 0,-1 0,0 1,1-1,-1 0,2-1,33-34,9 1,1 3,2 2,1 1,67-28,215-67,-104 61,-180 53,0 2,91-4,-120 16,-18 6,-24 14,-10-3,0-1,-1-1,-67 24,-120 25,-22-15,196-46,0-2,-1-2,-50-5,99 2,0 1,1-1,-1 0,0 0,1 0,-1 0,0 0,1-1,-1 1,0 0,1 0,-1 0,0-1,1 1,-1 0,1 0,-1-1,0 1,1-1,-1 1,1 0,-1-1,1 1,-1-1,1 1,-1-2,10-11,35-14,-37 23,1005-480,-956 465,-55 19,-1 0,0 0,0 0,0 0,0 0,0 0,1 0,-1 0,0 0,0 0,0 0,0 0,1 0,-1 0,0 0,0 0,0 0,0 0,1 0,-1 0,0 0,0 0,0 0,0 1,0-1,1 0,-1 0,0 0,0 0,0 0,0 0,0 0,0 1,0-1,0 0,1 0,-1 0,0 0,0 1,0-1,0 0,0 0,0 0,0 0,0 0,0 1,0-1,0 0,0 0,0 0,0 0,0 1,0-1,0 0,0 0,0 0,-1 0,1 1,0-1,0 0,0 0,0 0,0 0,0 0,0 0,0 0,-1 1,1-1,0 0,-28 25,-43 26,-3-2,-148 72,160-93,-2-3,0-3,-2-2,-88 14,145-33,-5 2,-1-1,1 0,-1-1,1-1,-16-2,29 2,0 0,0 0,0 0,0 0,0 0,0-1,0 1,0 0,0-1,0 1,0-1,0 1,0-1,1 1,-1-1,0 0,0 1,1-1,-1 0,0 0,1 0,-1 1,1-1,-1 0,1 0,0 0,-1 0,1 0,0 0,-1 0,1 0,0 0,0 0,0 0,0 0,0 0,0 0,0 0,0 0,1 0,-1 0,0 0,0 0,1 0,-1 1,1-1,0-1,29-46,-28 45,50-60,3 2,66-58,134-96,44-8,-228 176,2 3,107-46,-175 88,-1 0,1 0,1 0,-1 1,0 0,0 0,8-1,-13 2,1 0,-1 0,1 0,-1 0,0 0,1 0,-1 1,1-1,-1 0,0 0,1 0,-1 0,0 1,1-1,-1 0,0 0,1 1,-1-1,0 0,0 0,1 1,-1-1,0 0,0 1,1-1,-1 0,0 1,0-1,0 1,0-1,0 0,0 1,1 0,-10 24,-12 9,-2-1,-1-1,-1-2,-2 0,-1-2,-48 39,-14 0,-103 59,313-190,-68 34,0 2,2 3,2 2,0 2,107-24,-162 44,1 1,-1-1,0 1,1 0,-1 0,0-1,1 1,-1 0,1 0,-1 1,0-1,1 0,-1 0,1 1,-1-1,0 1,1-1,0 2,-1-2,-1 1,0-1,0 1,0 0,0-1,0 1,1 0,-1-1,0 1,-1 0,1-1,0 1,0 0,0-1,0 1,0-1,-1 1,1 0,0-1,-1 1,1-1,0 1,-1-1,1 1,0-1,-2 1,-40 42,-13 0,-1-3,-3-2,0-2,-3-4,0-2,-123 41,169-66,-37 10,50-14,0-1,0 1,0-1,0 0,0 1,0-1,0-1,-1 1,1 0,0-1,0 1,-5-3,7 2,1 0,-1 0,0 1,1-1,-1 0,1 0,-1 0,1 0,0-1,-1 1,1 0,0 0,0 0,0 0,0 0,0 0,0 0,0 0,0 0,0 0,0-1,1 1,-1 0,0 0,1 0,-1 0,1 0,-1 0,1 0,-1 1,2-3,23-36,-22 35,41-57,2 1,3 3,3 1,2 3,2 3,100-70,-131 106,-25 14,0 0,0 0,0 0,0 0,0 0,0 0,0 0,0 0,0 0,0 1,0-1,0 0,0 0,1 0,-1 0,0 0,0 0,0 0,0 0,0 0,0 0,0 0,0 0,0 0,0 0,0 0,0 0,1 0,-1 0,0 1,0-1,0 0,0 0,0 0,0 0,0 0,0 0,0 0,1-1,-1 1,0 0,0 0,0 0,0 0,-37 33,-58 36,-2-4,-4-5,-2-4,-118 46,188-90,33-12,0 0,0 0,0 0,-1 0,1 0,0 0,0 1,0-1,-1 0,1 0,0 0,0 0,-1 0,1 0,0 0,0 0,-1 0,1 0,0 0,0 0,0 0,-1 0,1 0,0 0,0-1,-1 1,1 0,0 0,0 0,0 0,-1 0,1 0,0-1,0 1,0 0,0 0,0 0,-1 0,1-1,0 1,0 0,0-1,5-11,17-16,-20 25,116-141,76-89,-149 184,3 2,78-60,-116 99,-6 5,0-1,0 1,0-1,1 1,-1 0,1 1,0-1,0 1,0 0,0 0,0 0,8-1,-13 4,0-1,1 1,-1-1,0 0,1 1,-1-1,0 1,0-1,0 1,1-1,-1 1,0-1,0 1,0-1,0 1,0-1,0 1,0-1,0 1,0-1,0 1,0-1,0 1,0-1,0 1,0-1,-1 1,1-1,0 1,0-1,-1 0,1 1,-1 0,-10 20,11-20,-24 36,-2-1,-1-1,-1-1,-54 49,-147 100,184-149,-2-3,-2-2,-65 29,113-57,0 0,0-1,0 1,0-1,-1 1,1-1,0 0,0 0,0 1,-1-1,1 0,0 0,0 0,-1 0,1 0,0 0,-2-1,3 0,-1 1,1-1,0 1,0-1,-1 1,1-1,0 1,0-1,0 1,0-1,0 1,0-1,0 0,0 1,0-1,0 1,0-1,0 1,0-1,0 1,1-1,-1 1,0-1,0 1,1-1,0 0,32-48,-22 33,78-128,-52 79,2 3,3 1,63-69,-89 118,-12 20,-16 31,-21 27,-2-2,-61 81,-103 111,72-97,105-129,20-19,14-14,16-17,164-136,109-78,-298 231,1 1,1-1,-1 1,0 0,0 0,1 0,-1 0,9-1,-13 3,1 0,-1 0,1 0,-1 0,0 0,1 0,-1 0,1 1,-1-1,1 0,-1 0,1 0,-1 1,1-1,-1 0,0 0,1 1,-1-1,0 0,1 1,-1-1,0 0,1 1,-1-1,0 1,0-1,1 0,-1 1,0-1,0 1,-2 29,-9 9,-2-1,-2 0,-2-1,-40 67,12-35,-76 89,72-104,70-83,23-45,0-1,-15 31,34-56,89-108,-144 200,-7 11,-12 23,-27 41,-2-2,-4-3,-2-1,-2-2,-107 99,151-154,-24 18,18-20,11-16,128-285,-58 148,-59 124,124-267,-95 217,84-123,-118 190,-4 6,-1 0,1 1,0-1,0 0,0 1,0 0,0 0,8-5,-11 8,0 0,1 0,-1 0,0 0,0 0,1 0,-1 0,0 0,0 0,1 0,-1 0,0 0,1 0,-1 0,0 0,0 1,1-1,-1 0,0 0,0 0,1 0,-1 1,0-1,0 0,0 0,1 0,-1 1,0-1,0 0,0 0,0 1,0-1,0 0,1 0,-1 1,0-1,0 0,0 0,0 1,0-1,0 0,0 1,0-1,0 0,0 0,0 1,0-1,0 0,0 0,-1 1,0 17,-6 15,-1-1,-2 1,-1-2,-1 1,-2-2,-1 0,-25 37,0-8,-3-2,-68 72,98-116,-9 11,-46 39,87-100,222-303,-224 320,-34 44,-35 37,-3-3,-3-2,-109 82,-213 117,335-227,1 0,0-1,-94 39,137-65,-1 0,0 0,0 0,0-1,0 1,0-1,0 0,1 1,-1-1,0 0,0 0,0 0,0-1,0 1,0 0,-2-1,3 0,0 1,1-1,-1 0,0 1,1-1,-1 1,1-1,-1 0,1 0,-1 1,1-1,0 0,-1 0,1 1,0-1,0 0,-1 0,1 0,0 0,0 1,0-1,0 0,0 0,0 0,1-1,0-6,2-1,-1 0,1 1,0 0,6-11,17-34,2 1,3 1,66-82,-77 108,2 1,0 2,2 0,0 2,2 0,0 2,1 0,48-22,-73 39,1 0,0 0,-1 0,1 0,0 0,-1 1,1-1,0 1,0 0,3 0,-5 0,0 0,-1 0,1 0,-1 1,1-1,-1 0,1 0,0 1,-1-1,1 0,-1 1,1-1,-1 0,0 1,1-1,-1 1,1-1,-1 1,0-1,1 1,-1-1,0 1,0-1,1 1,-1-1,0 1,0 0,0-1,0 2,0 3,0 0,-1 0,0 1,0-1,-1 0,1 0,-1 0,0 0,-5 7,-15 30,-3-1,-1-2,-2 0,-40 41,-142 127,187-186,-2 3,-1-1,0-1,-2-2,-50 29,78-49,0 1,0-1,0 0,0 0,0 0,0 0,-1 0,1 0,0 0,0 0,0 0,0 0,0 0,-1 0,1 0,0 0,0 0,0 0,0 0,-1 0,1 0,0 0,0 0,0 0,0 0,0 0,-1 0,1 0,0 0,0 0,0 0,0 0,0 0,0 0,0 0,-1-1,1 1,0 0,0 0,0 0,0 0,0 0,0 0,0-1,0 1,0 0,0 0,0 0,0 0,-1 0,1-1,0 1,0 0,0 0,0 0,0 0,0 0,1-1,-1 1,0 0,0 0,0 0,0-1,6-16,12-18,63-106,-20 31,128-174,-167 255,2 2,0 0,2 2,1 0,1 2,1 1,1 2,1 0,0 2,54-21,-79 36,3-1,0 1,1 0,-1 1,1-1,16 0,-25 3,1 0,-1 0,1 0,-1 0,1 0,0 1,-1-1,1 1,-1-1,0 1,1 0,-1-1,1 1,-1 0,0 0,1 0,-1 0,0 0,0 0,0 0,0 0,0 1,0-1,0 0,0 1,-1-1,1 1,-1-1,1 0,-1 1,1-1,-1 1,0 0,1-1,-1 1,0-1,0 1,0-1,0 1,-1 0,1-1,-1 3,-1 13,-1-1,-1 1,-1 0,0-1,-1 0,-1 0,0-1,-1 0,-1 0,0-1,-17 20,-8 6,-1-2,-58 51,60-60,0-2,-2-1,-1-1,-76 38,111-62,0-1,0 1,0-1,0 1,0-1,0 1,0-1,0 0,0 1,0-1,0 0,0 0,0 0,0 0,0 0,0 0,0 0,0 0,0 0,0 0,0 0,0-1,0 1,0 0,-1-1,2-1,-1 1,1 0,0 0,0 0,0 0,0 0,0 0,0-1,0 1,0 0,0 0,1 0,-1 0,0 0,1 0,-1 0,1 0,1-2,37-58,-36 56,47-61,2 3,3 1,103-88,-106 108,1 2,2 2,2 3,119-54,-126 73,-49 16,-1 0,1-1,-1 1,1 0,0 0,-1 0,1 0,-1 1,1-1,-1 0,1 0,0 0,-1 0,1 0,-1 1,1-1,-1 0,1 1,-1-1,1 0,-1 1,0-1,1 0,-1 1,1-1,-1 1,1 0,-1 0,0 1,0-1,0 1,0-1,0 1,0-1,0 1,-1-1,1 0,0 1,-1-1,1 1,-1-1,0 0,1 1,-2 0,-12 23,-1 0,-1-1,-2-1,-19 21,-88 82,103-105,-174 154,160-147,-1-2,0-1,-75 35,110-59,0 0,0 0,0 0,0-1,0 1,0 0,0-1,0 0,0 1,0-1,0 0,0 0,0 0,-3-1,5 1,-1 0,1-1,0 1,-1 0,1-1,-1 1,1-1,0 1,-1 0,1-1,0 1,-1-1,1 1,0-1,0 0,0 1,-1-1,1 1,0-1,0 1,0-1,0 1,0-1,0 0,0 1,0-1,0 1,0-1,0 1,1-1,-1 0,3-9,1 1,0 0,0 0,7-10,29-49,55-68,-77 112,2 1,1 0,1 2,0 0,50-33,-71 53,0 0,0 1,0-1,0 0,0 1,0-1,1 1,-1-1,0 1,0 0,0 0,0-1,0 1,1 0,-1 0,0 0,0 0,2 1,-2-1,0 0,-1 1,1-1,-1 1,1-1,-1 1,1-1,-1 1,1-1,-1 1,1 0,-1-1,0 1,1 0,-1-1,0 1,0 0,1-1,-1 1,0 0,0 0,0 0,0 5,0-1,0 1,0-1,-1 1,0-1,0 0,-2 6,-7 14,0 0,-2-1,0-1,-2 1,-1-2,0 0,-24 24,-138 129,91-98,-4-3,-3-4,-200 113,276-175,-8 7,24-14,1 0,0 0,-1 0,1 0,0 0,0 0,0 0,0 0,0 0,0 0,0 0,0 0,0 0,0 0,1 0,-1 0,0 0,1 0,-1 0,1 0,-1 0,1 0,-1 0,1 0,0-1,-1 1,3 1,12 18,0-1,28 26,-38-40,1 0,0-1,0 1,0-2,0 1,1 0,-1-1,1-1,0 1,0-1,0 0,0 0,9 0,103 0,-118-2,0 0,-1 0,1 0,0 0,0 0,0 0,0 0,-1 0,1 0,0 1,0-1,0 0,0 1,-1-1,1 0,0 1,-1-1,1 1,0-1,-1 1,1-1,0 1,0 0,-8 13,-32 14,-37 15,-1-4,-161 57,221-93,12-8,18-21,37-31,-49 56,237-223,-186 182,1 2,111-63,-152 97,-8 3,0 1,0-1,1 1,-1 0,0 0,1 0,-1 1,1 0,0 0,-1 0,1 0,9 1,-13 0,0 1,0 0,-1-1,1 1,0 0,0 0,0 0,-1 0,1 0,0 0,-1 0,1 0,-1 0,1 0,-1 0,0 0,1 0,-1 0,0 1,0-1,0 0,0 0,0 0,0 0,0 0,0 1,0-1,-1 0,1 0,0 0,-1 0,1 0,-1 0,0 1,-16 44,16-45,-11 23,-1 0,-2-1,0-1,-1 0,-2-1,0-1,-1 0,-1-1,0-2,-1 0,-2-1,1-1,-2-1,0-1,0-2,-1 0,-1-1,1-2,-39 8,63-16,0 1,0-1,-1 1,1-1,0 0,-1 0,1 1,0-1,-1 0,1 0,0-1,-1 1,1 0,0 0,0 0,-1-1,1 1,0-1,0 1,-1-1,1 0,0 1,0-1,-1-1,1 1,1 0,0-1,0 1,0 0,0 0,0-1,0 1,1 0,-1 0,0-1,1 1,-1 0,1 0,-1 0,1-1,-1 1,1 0,0 0,1-2,10-13,1 1,20-18,-24 24,109-111,5 6,224-160,-340 269,-1 1,-1 0,1 0,-1 1,1 0,0 0,0 1,0-1,10-1,-16 4,1 0,-1 0,0 0,1 0,-1-1,1 1,-1 0,0 1,1-1,-1 0,1 0,-1 0,0 0,1 0,-1 0,0 0,1 1,-1-1,0 0,1 0,-1 0,0 1,1-1,-1 0,0 0,1 1,-1-1,0 0,0 1,0-1,1 0,-1 1,0-1,0 0,0 1,0-1,1 1,-5 19,-17 18,-11 9,-2-2,-2-1,-2-2,-62 52,21-27,-134 84,28-47,97-58,87-45,-1 0,0 1,1-1,-1 0,1 1,-1-1,1 1,0 0,-1-1,1 1,0 0,0 0,0 0,0 0,1 0,-1 0,1 0,-1 0,1 0,-1 0,1 0,0 0,0 0,0 0,0 0,1 0,-1 0,1 0,-1 0,2 4,-1-2,0 1,-1-1,0 1,1-1,-2 1,1-1,0 1,-2 5,-5 12,-1-1,-1 0,-1 0,-12 19,18-33,0 0,-1-1,0 1,0-1,0 0,-1 0,0-1,0 0,-1 0,1 0,-1-1,0 0,0 0,-15 5,21-9,1 0,-1 0,0 0,0 0,1 0,-1-1,0 1,0 0,0 0,1 0,-1-1,0 1,1 0,-1-1,0 1,0-1,1 1,-1-1,1 1,-1-1,1 1,-1-1,1 0,-1 1,1-1,-1 0,1 1,0-1,-1 0,1 1,0-1,-1 0,1 0,0 0,0 0,-6-35,5 31,-6-84,3-1,4 0,20-149,-19 232,0-6,0 0,1 1,1 0,0-1,1 1,0 0,0 1,2-1,-1 1,11-16,-15 26,-1 1,0-1,1 1,-1-1,0 1,1-1,-1 1,1-1,-1 1,0 0,1-1,-1 1,1-1,-1 1,1 0,0 0,-1-1,1 1,-1 0,1 0,-1 0,1-1,0 1,-1 0,1 0,0 0,-1 0,1 0,-1 0,1 0,0 1,-1-1,1 0,-1 0,1 0,0 1,-1-1,1 0,-1 0,1 1,-1-1,1 1,-1-1,1 0,-1 1,0-1,1 1,-1-1,0 1,1-1,-1 1,0-1,1 1,-1 0,0-1,0 1,0-1,0 1,1 0,-1-1,0 1,0-1,0 2,5 44,-4-43,-2 22,0 0,-2-1,0 1,-2-1,0 1,-2-1,-1-1,0 1,-2-1,-1-1,-1 0,-28 40,8-19,-2-2,-2-1,-1-2,-83 66,296-261,-92 78,152-112,-235 190,0 1,0-1,0 0,0 0,1 1,-1-1,0 0,0 1,0-1,1 1,-1-1,0 1,1 0,-1 0,0-1,0 1,2 0,-3 1,1-1,-1 1,0-1,0 1,1-1,-1 1,0 0,0-1,0 1,0-1,0 1,0-1,0 1,0-1,0 1,0 0,0-1,-1 1,1-1,0 1,0-1,0 1,-1-1,1 1,-1 0,-25 44,4-17,0 0,-2-1,-1-1,-1-2,-1 0,-53 34,79-57,0-1,0 1,0 0,0-1,0 1,0 0,-1-1,1 1,0-1,0 0,0 1,-1-1,1 0,0 0,0 0,0 0,-3 0,4 0,-1-1,1 1,0-1,-1 1,1-1,0 1,0 0,-1-1,1 1,0-1,0 0,0 1,0-1,0 1,0-1,0 1,0-1,0 1,0-1,0 1,0-1,0 1,0-1,0 1,0-1,1 0,20-48,-17 42,-3 4,20-39,33-49,-47 81,0-1,1 1,0 1,1-1,0 1,1 1,0 0,0 0,21-11,-30 18,0 1,-1-1,1 1,-1 0,1-1,0 1,-1 0,1-1,0 1,-1 0,1 0,0 0,-1 0,1 0,0 0,-1 0,1 0,0 0,-1 0,1 0,0 0,0 0,-1 0,1 1,0-1,-1 0,1 1,-1-1,1 0,0 1,-1-1,1 1,-1-1,1 0,-1 1,1 0,0 1,0 1,-1-1,1 0,-1 0,0 1,0-1,1 0,-1 1,-1-1,1 0,-1 3,-16 60,8-44,0-1,-2-1,0 0,-1 0,-1-1,-25 28,27-39,16-22,16-23,36-46,3 2,86-89,-97 121,1 3,3 2,2 2,67-41,-94 70,-28 14,0 0,0 0,0 0,1-1,-1 1,0 0,0 0,0 0,0 0,0 0,0 0,0 0,1 0,-1 0,0 0,0-1,0 1,0 0,0 0,1 0,-1 0,0 0,0 0,0 0,0 0,1 0,-1 0,0 0,0 0,0 0,0 1,0-1,1 0,-1 0,0 0,0 0,0 0,0 0,0 0,0 0,1 0,-1 0,0 1,0-1,0 0,0 0,0 0,0 0,0 0,0 0,0 1,0-1,0 0,0 0,0 0,1 0,-1 0,0 1,0-1,0 0,0 0,0 0,-1 1,-7 12,-17 16,-17 5,-1-1,-2-2,-62 33,-154 56,257-118,-4 2,0-1,0 0,0-1,0 0,0 0,-12 1,19-3,0 0,0 0,0 0,0 0,0 0,0-1,0 1,0 0,0-1,0 1,0-1,0 1,0-1,0 1,0-1,1 1,-1-1,0 0,0 0,1 1,-1-1,0-1,0 0,0-1,0 1,1-1,-1 1,1 0,-1-1,1 1,0-1,0 1,0-1,0 1,1-1,0-3,6-29,3 1,0 0,2 0,2 1,1 1,1 0,2 1,1 1,1 0,2 2,0 1,30-27,-51 52,1 0,0 0,-1 1,1-1,0 1,0 0,0 0,0-1,0 1,0 0,0 1,1-1,-1 0,3 0,-5 1,1 0,-1 0,1 1,-1-1,1 0,0 0,-1 1,1-1,-1 0,1 1,-1-1,0 0,1 1,-1-1,1 1,-1-1,0 1,1-1,-1 1,0-1,1 1,-1-1,0 1,0-1,0 1,1 0,-1-1,0 1,0-1,0 1,0 0,0 0,0 6,0 0,-1 0,0-1,0 1,-1 0,1-1,-6 13,-6 9,-2-1,-1 0,0-1,-2-1,-1-1,-1 0,-26 23,10-14,-2-1,-1-2,-74 44,104-69,4-1,-1 0,0-1,0 0,0 0,0 0,0-1,0 1,-1-2,1 1,-1-1,1 0,-1 0,-8 0,13-3,0 1,0 0,0-1,0 1,1-1,-1 0,1 0,-1 0,1 1,0-1,0 0,-1-1,2 1,-1 0,0 0,0 0,1-1,-1 1,1 0,-1 0,1-1,0 1,0 0,1-4,1-58,2 43,1 1,1-1,1 1,1 0,0 1,2 0,0 0,1 1,1 0,0 1,2 0,0 1,0 1,2 0,0 1,25-17,-39 30,-1 0,1 0,0 0,0-1,0 2,0-1,0 0,0 0,0 1,0-1,0 1,0-1,1 1,-1 0,0 0,0 0,0 0,0 0,4 2,-4-2,-1 1,1 0,-1 1,1-1,-1 0,0 0,0 1,1-1,-1 0,0 1,0-1,0 1,-1 0,1-1,0 1,0 0,-1-1,1 4,2 8,-2 1,1 0,-2-1,-1 25,1-35,-4 35,-2-1,-2 1,0-1,-3 0,-1-1,-2 0,-1-1,-2-1,-42 64,59-98,0-1,0 1,0 0,0 0,0 0,0 0,0 0,0 0,0-1,0 1,0 0,0 0,0 0,0 0,0 0,0 0,0 0,0-1,0 1,0 0,0 0,0 0,0 0,-1 0,1 0,0 0,0 0,0 0,0-1,0 1,0 0,0 0,0 0,-1 0,1 0,0 0,0 0,0 0,0 0,0 0,0 0,0 0,-1 0,1 0,0 0,0 0,0 0,4-25,10-32,-1 15,66-192,-66 202,2 1,1 0,1 1,2 0,22-26,-40 55,-1 0,0 1,1-1,-1 1,1-1,-1 0,0 1,1-1,-1 1,1-1,0 1,-1 0,1-1,-1 1,1 0,0-1,-1 1,1 0,0-1,-1 1,1 0,0 0,-1 0,1 0,0 0,-1 0,1 0,0 0,-1 0,1 0,0 0,0 0,0 1,1 0,-1 1,0-1,0 0,0 1,0-1,0 1,0 0,0-1,0 1,-1 0,1-1,0 5,7 59,-8-63,1 24,-2 1,-1 0,-1-1,-1 0,-1 0,-2 0,-13 35,13-42,-1-1,0 0,-1-1,-1 0,-1-1,-1 0,0 0,-1-1,0-1,-27 22,39-35,1 0,-1-1,1 1,-1 0,1-1,-1 1,0-1,1 1,-1-1,0 1,1-1,-1 0,0 1,0-1,1 0,-1 0,0 1,0-1,0 0,1 0,-1 0,0 0,0 0,0 0,1 0,-1 0,0 0,0-1,1 1,-1 0,0 0,0-1,1 1,-1-1,0 1,0 0,1-1,-1 1,1-1,-1 0,0 1,1-1,-1 1,1-1,-1 0,1 1,0-1,-1 0,1 0,0 1,-1-1,1 0,0 0,0 1,0-1,0 0,0-1,-2-59,3 46,-2-95,0 42,2 0,18-125,-17 183,-1 1,2 1,-1-1,1 0,0 1,1-1,6-9,-10 18,0-1,0 1,0 0,0 0,1-1,-1 1,0 0,0 0,0-1,0 1,0 0,1 0,-1 0,0 0,0-1,1 1,-1 0,0 0,0 0,0 0,1 0,-1 0,0 0,0-1,1 1,-1 0,0 0,0 0,1 0,-1 0,0 0,1 0,-1 0,0 0,0 1,1-1,-1 0,0 0,0 0,1 0,-1 0,0 0,0 0,0 1,1-1,-1 0,0 0,0 0,1 1,7 18,-1 25,-5-14,-1 0,-2 1,-1-1,-1 1,-2-1,-1 0,-1-1,-2 0,-1 0,-1 0,-1-1,-30 49,41-76,1 0,-1 0,1 0,-1 0,0 0,0 0,1 0,-1 0,0 0,0 0,0 0,0 0,0 0,0-1,0 1,0 0,0-1,-1 1,1-1,0 1,0-1,-1 0,-1 1,2-2,0 1,0-1,0 0,1 1,-1-1,0 0,0 0,1 0,-1 0,0 1,1-1,-1 0,1 0,-1 0,1 0,-1-1,1 1,0 0,0 0,-1-1,-4-65,4 43,2 1,1-1,1 0,7-28,-10 51,0 0,0 1,0-1,0 1,1-1,-1 0,0 1,0-1,0 1,1-1,-1 1,0-1,1 1,-1-1,0 1,1-1,-1 1,1-1,-1 1,0 0,1-1,-1 1,1-1,-1 1,1 0,0 0,-1-1,1 1,-1 0,1 0,-1 0,2 0,14 13,8 33,-5 7,-2 1,-3 1,-2 1,-2 0,-3 0,0 98,-6-153,-1 1,0 0,0-1,0 1,0-1,0 1,-1 0,1-1,0 1,-1 0,1-1,-1 1,1-1,-1 1,-1 1,2-3,-1 0,1 0,-1 0,1 0,-1 0,1 0,-1 0,1 0,-1 0,1 0,-1 0,1 0,0 0,-1 0,1 0,-1-1,1 1,-1 0,1 0,-1-1,1 1,0 0,-1 0,1-1,0 1,-1 0,1-1,0 1,-1 0,1-1,-1 0,-30-47,26 40,-137-248,-24-42,140 247,23 43,0 1,0 0,-1-1,0 1,0 0,-1 1,0-1,0 1,0 0,-1 0,0 1,0-1,-1 1,-11-7,11 8,0 1,-1-1,1 1,-1 0,0 1,0 0,0 0,0 1,0 0,-13 0,20 1,1 1,-1-1,1 0,-1 0,1 0,-1 0,1 0,-1 0,1 0,-1 0,1 0,-1 0,1 0,-1 0,1 0,-1-1,1 1,-1 0,1 0,-1 0,1-1,-1 1,1 0,-1-1,1 1,0 0,-1-1,1 1,0-1,-1 1,1-1,0 1,-1 0,1-2,10-14,26-14,-13 18,1 0,0 2,0 0,1 2,1 1,36-6,164-12,-192 23,151-11,381-41,-552 54,-13 4,-22 16,-43 18,23-15,-1-2,-2-2,1-2,-2-2,0-2,-80 12,124-24,-1-1,0 1,1-1,-1 0,0 0,1 0,-1 0,0 0,1 0,-1 0,0-1,1 1,-1-1,0 1,1-1,-1 1,1-1,-1 0,1 0,-1 0,1 0,0 0,-1 0,1 0,0 0,0-1,0 1,0 0,0-1,-1-2,2 3,0-1,0 1,0-1,1 1,-1-1,1 1,-1-1,1 1,0 0,-1-1,1 1,0 0,0-1,0 1,0 0,0 0,0 0,0 0,0 0,0 0,1 0,-1 0,0 1,1-1,-1 0,1 1,-1-1,0 1,1-1,-1 1,1 0,-1 0,3 0,12-4,-1 2,1 0,0 0,29 3,-45-1,1 0,0 0,-1 0,1 0,-1 0,1 0,0 0,-1 0,1 0,-1 0,1 0,-1 1,1-1,-1 0,1 0,0 1,-1-1,0 0,1 1,-1-1,1 1,-1-1,1 1,-1-1,0 1,1-1,-1 1,0-1,0 1,1-1,-1 1,0-1,0 1,0-1,0 1,1 1,-12 24,-28 21,15-25,0-1,-1-1,-1-1,-1-1,0-2,-1 0,-1-2,0-2,-1 0,-1-2,-38 8,67-17,0-1,0 0,0 0,1 1,-1-1,0-1,0 1,0 0,0 0,0-1,0 1,0-1,0 1,0-1,1 0,-4-1,5 1,-1 0,0 0,0 1,1-1,-1 0,0 0,1 0,-1 0,1 0,-1 0,1 0,-1 0,1 0,0-1,0 1,0 0,-1 0,1 0,0 0,1-3,-1 1,1-1,0 1,0-1,0 1,0 0,1-1,-1 1,1 0,0 0,0 0,0 0,1 0,-1 1,0-1,1 0,4-2,5-2,0-1,1 2,0 0,0 1,0 0,1 1,25-5,-3 4,67-2,-82 9,-21-2,0 0,0 0,1 0,-1 1,0-1,0 0,0 0,0 0,0 0,0 0,0 1,0-1,0 0,1 0,-1 0,0 0,0 0,0 1,0-1,0 0,0 0,0 0,0 0,0 1,0-1,0 0,0 0,0 0,0 0,-1 1,1-1,0 0,0 0,0 0,0 0,0 0,0 1,0-1,0 0,0 0,-1 0,1 0,0 0,0 0,0 0,0 1,0-1,-1 0,1 0,0 0,-36 16,-18-2,-1-3,0-3,0-1,-108-3,162-3,0-1,0 0,0 0,0 0,0 0,0 0,0 0,0 0,0 0,-1-1,1 1,0 0,0-1,0 1,0-1,0 1,0-1,1 1,-1-1,0 0,0 1,0-1,0 0,0-1,1 1,0 0,0 0,0 0,0 0,1 0,-1 0,0 0,1 0,-1 0,0 0,1 0,-1 0,1 0,0 0,-1 1,1-1,0 0,-1 0,3-1,52-40,-46 36,129-82,-122 80,0 0,0 1,1 1,0 0,0 1,0 1,22-3,-39 7,1 0,-1 0,0 0,1 0,-1-1,1 1,-1 0,1 0,-1 0,1 0,-1 0,0 0,1 0,-1 0,1 0,-1 1,1-1,-1 0,1 0,-1 0,0 0,1 1,-1-1,0 0,1 0,-1 1,1-1,-1 0,0 1,0-1,1 0,-1 1,0-1,1 0,-1 1,0-1,0 1,0-1,0 1,1-1,-1 0,0 1,0 0,-12 22,-29 18,21-28,-2 0,0-1,0-1,-1-1,0-2,-1 0,0-1,-48 7,71-14,0 1,0-1,0 0,0 1,0-1,0 0,0 0,0 0,0 0,0 1,0-1,0-1,0 1,0 0,0 0,0 0,0 0,0-1,1 1,-1-1,0 1,0 0,0-1,0 0,0 1,1-1,-1 1,0-1,-1-1,3 0,-1 1,0-1,0 1,1-1,-1 1,1-1,-1 1,1-1,0 1,0 0,0-1,-1 1,1 0,0 0,3-2,49-44,-48 43,1 1,-1 0,1 0,-1 1,1-1,0 1,0 0,0 1,10-2,-15 6,-9 6,-14 6,-28 9,-1-1,-2-3,-57 14,128-41,0-2,-1 0,0-1,0 0,16-15,-2 3,-28 20,0 1,0-1,0 0,-1 0,1 0,-1 0,1-1,-1 1,0-1,0 1,0-1,0 0,-1 0,3-4,-4 4,0 0,0 0,-1 0,1 0,-1 0,1 0,-1 0,0 1,0-1,0 0,-1 0,1 1,-1-1,1 1,-1-1,-3-2,-3-6,0-1,1 0,0 0,1-1,0 0,1 0,-4-16,8 23,0 0,0 0,1 1,0-1,0 0,1 0,0 0,0 0,0 0,0 1,1-1,0 0,0 1,1 0,0-1,0 1,0 0,0 0,7-7,14-14,0 2,1 0,1 2,2 1,0 1,34-18,-20 15,0 3,1 2,89-26,-108 38,0 0,0 2,1 1,-1 0,1 2,24 2,-48-1,0 0,1 1,-1-1,0 0,0 0,0 1,0-1,0 1,0-1,0 1,0-1,0 1,0 0,0-1,0 1,0 0,0 0,0 0,-1 0,1 0,0 0,-1 0,1 0,0 0,0 1,-1 1,1 0,-1 0,1 0,-1 0,0-1,0 1,0 0,0 0,-1 0,0 3,-2 3,1 0,-1-1,-1 1,0-1,-9 15,5-13,-1 0,0-1,-1 0,0 0,0-1,-1-1,0 0,-1 0,1-1,-1-1,0 0,-1 0,-20 4,-10 1,-1-3,-73 4,18-5,0-6,1-3,-116-20,214 23,0 0,1 0,-1 0,0 0,0 0,0 0,0 0,0 0,0 0,0 0,0-1,0 1,0 0,0 0,0 0,0 0,0 0,0 0,0 0,0 0,0 0,0 0,0-1,0 1,0 0,0 0,0 0,22-2,32 1,286 5,0-15,666-109,-939 107,-157 52,-325 104,-87 32,434-152,36-12,0 0,-52 28,169-79,142-117,-142 93,3 5,95-48,-182 106,0 0,0 1,0-1,1 0,-1 1,0-1,1 1,-1-1,0 1,1 0,-1 0,1-1,-1 1,0 0,1 0,-1 0,3 1,-4-1,0 1,0-1,1 1,-1 0,0-1,0 1,0-1,0 1,0 0,0-1,0 1,0 0,0-1,0 1,0-1,0 1,-1 0,1-1,0 1,0-1,-1 1,1-1,0 1,-1-1,1 1,-1 0,-35 47,-11-3,-1-2,-3-1,-81 50,-179 83,289-164,-182 87,176-87,-1-1,0-1,0-1,-1-2,-42 3,65-8,-1-1,0 0,1 0,-1-1,1 0,-10-2,15 2,1 1,0 0,0-1,-1 0,1 1,0-1,0 0,0 1,0-1,0 0,0 0,0 0,0 0,0 0,0 0,1 0,-1 0,0 0,1-1,-1 1,1 0,-1 0,1-1,0 1,-1 0,1 0,0-1,0 1,0 0,0-1,0 1,0 0,0-1,1 1,-1 0,0-1,1 1,-1 0,1 0,-1-1,2 0,4-13,1 0,0 1,1 0,0 0,2 1,-1 0,1 0,1 1,0 1,1 0,0 1,1 0,0 0,1 1,0 1,0 1,0 0,1 0,23-5,5-2,0 3,1 1,1 2,0 3,57-1,-101 5,0 1,0 0,0 0,0 0,0-1,0 1,-1 0,1 0,0 0,0 1,0-1,0 0,0 0,0 0,0 1,0-1,0 0,0 1,0-1,-1 1,1-1,0 1,0 0,-1-1,1 1,0 0,0 0,-1 0,-1 1,1-1,-1 0,1 0,-1 0,0 0,1 1,-1-1,0 0,0 0,0 0,0-1,0 1,0 0,0 0,-2 1,-57 34,59-36,-60 29,-2-3,0-2,-2-3,0-4,-2-2,1-3,-1-2,-89-1,153-9,-6 1,-1-1,1 0,0-1,-12-2,20 2,0 1,0 0,0 0,0-1,0 1,0 0,0-1,1 1,-1-1,0 0,0 1,0-1,1 1,-1-1,0 0,1 0,-1 1,1-1,-1 0,0-1,1 1,0 0,0-1,0 1,0 0,0 0,0-1,1 1,-1 0,0 0,1 0,-1-1,1 1,-1 0,1 0,-1 0,1 0,0 0,0 0,0 0,0-1,15-16,1 1,1 0,0 2,1 0,0 0,1 2,27-13,-7 6,1 2,85-25,-119 41,92-21,-89 21,1 0,0 1,-1 1,1 0,0 0,0 1,12 3,-22-4,-1 0,1 0,-1 0,1 0,-1 0,1 0,-1 0,1 0,-1 1,0-1,1 0,-1 0,1 1,-1-1,0 0,1 1,-1-1,0 0,1 1,-1-1,0 0,1 1,-1-1,0 1,0-1,0 0,1 1,-1-1,0 1,0-1,0 1,0-1,0 1,0-1,0 1,0-1,0 1,-13 18,-23 11,28-25,0-1,-1 0,1 0,-1 0,0-1,0-1,0 1,0-2,-10 2,18-3,1 0,0 0,-1 0,1 0,0 0,-1 0,1 0,0 0,-1 0,1 0,0 0,-1 0,1 0,0 0,-1 0,1-1,0 1,-1 0,1 0,0 0,-1 0,1-1,0 1,0 0,-1 0,1-1,0 1,0 0,0-1,-1 1,1 0,0-1,0 1,0 0,0-1,0 1,0 0,0-1,0 1,-1 0,1-1,0 1,0 0,1-1,-1 1,0 0,0-1,0 1,0 0,0-1,0 1,0 0,1-1,-1 1,0 0,0-1,0 1,1 0,-1 0,0-1,1 1,16-20,-3 9,1 1,0 1,1 0,0 1,0 0,1 2,24-8,14 1,57-8,-79 16,-9-1,1 2,0 2,-1 0,1 1,47 5,-72-4,1 0,0 0,0 0,0 0,0 0,-1 1,1-1,0 0,0 0,-1 1,1-1,0 1,0-1,-1 1,1-1,0 1,-1-1,1 1,-1-1,1 1,-1 0,1-1,-1 1,1 0,-1 0,0-1,1 1,0 1,-2 0,1-1,0 1,-1-1,1 1,0-1,-1 1,0-1,1 0,-1 1,0-1,0 0,0 0,1 0,-3 2,-43 34,7-15,0-3,-2-1,0-2,-1-2,0-1,-1-3,0-1,-63 4,105-13,-1 1,1-1,0 0,-1 0,1 0,-1 0,1 0,-1 0,1 0,-1 0,1-1,-1 1,1 0,0-1,-1 0,1 1,-1-1,1 0,0 1,-2-3,3 2,0 1,0-1,0 0,0 0,0 0,0 0,0 0,0 0,0 1,0-1,1 0,-1 0,0 0,1 0,-1 1,1-1,-1 0,1 0,-1 1,1-1,-1 0,1 1,1-2,47-36,-22 21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11.63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2264 0,'-47'20,"-1"-2,0-2,-67 13,45-12,-450 102,-103 26,470-101,-291 126,295-89,102-51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3:35.2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557 346 0,'360'-346'0,"-299"841"0,-122-990 0,-856 3070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38.5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1,'1'3,"0"0,1 0,-1 0,1-1,-1 1,1 0,0 0,0-1,0 1,4 2,12 18,-9-1,-1 1,0 0,-2 0,0 1,3 33,2 126,-9-114,6 228,-8-295,1 1,-1 0,1-1,0 1,0 0,0-1,0 1,0-1,1 0,-1 1,1-1,-1 0,1 0,0 0,0 0,3 3,-2-3,0 1,0 0,-1-1,0 1,1 1,-1-1,0 0,0 0,1 6,3 17,-1 0,-2 1,0-1,-2 1,-1 0,-4 29,2 49,2-101,1 0,0 0,0 0,0-1,1 1,-1 0,1 0,0-1,0 1,5 5,-4-5,-1 0,1 0,-1 1,0-1,0 0,0 1,-1-1,2 7,3 111,-5-113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3:41.3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0,'389'2206'0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43.8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0,'0'6,"0"14,0 19,0 16,0 15,-2 9,0 10,-1 6,-2 5,0 3,-1 2,0-3,0-8,2-10,-1-15,1-18,1-15,2-15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44.3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0,'2'9,"0"12,1 15,2 11,2 8,0 4,2 4,0-3,0-1,0-4,1-6,0-6,0-6,1-7,-1-7,-1-6,-3-4,-2-4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46.5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498 1,'-6'4,"-9"7,-12 6,-9 6,-12 5,-10 3,-5 4,3-2,4-5,8-4,11-5,10-7,10-4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47.7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718 0,'-30'2,"0"2,-45 10,40-6,-10 2,1 3,0 2,-79 39,-114 81,188-102,43-28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49.04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887 0,'-43'2,"0"2,-1 2,2 1,-1 2,1 3,1 1,0 2,-76 39,80-36,-28 16,-1-3,-2-3,-111 31,164-56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49.8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1189 0,'-30'3,"1"1,-1 1,2 2,-1 1,-31 13,18-7,3-2,-379 116,288-95,-167 22,253-51,31-4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52.45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1020 1,'-2'0,"-9"4,-10 3,-13 4,-16 4,-22 3,-22-1,-16-3,-11-3,-4-5,8-2,18-3,22 0,24-2,19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14.22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2126 0,'-2'3,"0"-1,0 0,0 0,0 0,0 0,0 0,0-1,0 1,-1 0,1-1,-1 0,-3 2,-2 2,-491 263,390-220,-1-5,-207 50,43-43,-417 22,606-67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53.3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1669 1,'-73'13,"1"-2,-78 0,14 0,13 3,1 5,1 5,1 6,1 5,2 5,2 5,2 5,-163 99,264-142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54.1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797 1,'-45'2,"-82"15,12 0,7-9,-75 8,155-12,-1 1,1 2,1 1,-32 13,19-1,32-16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54.7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727 0,'-54'3,"-105"19,24-1,54-15,38-4,0 3,-81 18,116-21,0 1,1 0,0 1,0 0,0 0,0 0,0 1,1 0,-9 9,6-5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55.3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90,'14'-1,"1"-2,0 0,-1 0,1-1,-1-1,0 0,23-13,-18 8,1 2,35-11,-47 16,0 1,0 0,0 1,0 0,0 0,1 0,-1 1,0 1,0-1,0 1,0 1,0-1,15 6,-18-4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3:56.0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81,'16'-7,"0"0,0 2,1 0,-1 1,32-4,89 0,-115 7,16 0,-15 2,-1-2,1 0,0-2,-1 0,0-2,30-9,-30 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04.95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443 2055,'1'-38,"0"24,-1 1,0-1,0 1,-1-1,-1 1,-1-1,-5-20,2 16,2-1,0 1,1-1,1 1,1-1,0 0,5-33,-3 27,0 0,-2-1,-5-37,5 60,0 1,0-1,-1 1,1-1,0 1,-1 0,0-1,0 1,1 0,-1 0,0 0,-1 0,-3-2,3 2,0-1,0 1,1-1,-1 1,1-1,-1 0,1 0,0 0,-3-5,-38-138,39 133,0-1,1 1,0-1,-2-28,5 33,0-1,-1 1,-1 0,1-1,-2 1,1 0,-1 0,0 0,-1 0,0 1,-1-1,-10-14,5 10,0 1,1-2,1 1,0-1,0 0,2-1,-10-27,4-6,-9-58,13 59,-19-67,-4 41,22 53,0-1,-11-40,11 8,2-1,2 0,2 0,10-98,-7 150,0 1,0 0,0 0,0 0,0 0,1 0,-1-1,0 1,1 0,-1 0,1 0,-1 0,1 0,0 0,-1 0,1 1,0-1,0 0,-1 0,1 0,0 1,0-1,0 0,0 1,0-1,0 1,0-1,0 1,1 0,-1-1,0 1,0 0,0 0,0 0,0-1,0 1,1 0,-1 1,2-1,-1 0,-1 1,1-1,0 1,0-1,0 1,-1 0,1 0,0 0,-1 0,1 0,-1 0,1 0,-1 0,0 1,1-1,-1 0,0 1,0-1,0 1,0 0,0-1,0 1,-1 0,2 2,6 50,-2 1,-3-1,-6 92,1-33,1-109,1 0,0 0,1 0,-1 0,1 0,0-1,0 1,0 0,0 0,1-1,-1 1,1-1,0 1,0-1,0 0,1 0,-1 1,6 4,-4-11,-3-12,1-7,-2 21,0 1,0 0,1 0,-1-1,0 1,0 0,0 0,0 0,0-1,1 1,-1 0,0 0,0 0,0 0,1-1,-1 1,0 0,0 0,1 0,-1 0,0 0,0 0,1 0,-1 0,0 0,0 0,1 0,-1 0,0 0,0 0,1 0,-1 0,0 0,0 0,1 0,-1 0,0 0,0 0,1 0,-1 0,0 1,0-1,0 0,1 0,-1 0,0 0,0 1,0-1,1 0,-1 0,0 0,0 1,0-1,0 0,0 0,0 1,0-1,1 0,-1 0,0 1,0-1,0 1,7 8,-1 0,0 0,0 1,-1 0,0 1,-1-1,0 1,-1 0,4 17,-2 9,2 59,-5-52,-50-228,37 92,9 67,-1-1,-1 1,-1 0,-10-29,14 51,-1 0,0 0,0 0,0 0,0 0,0 1,-1-1,1 0,-6-3,6 4,-1 0,1 0,-1 0,1-1,0 1,0-1,0 1,0-1,0 0,1 0,-1 0,-1-4,-3-23,1 0,1-1,0-57,4 57,-1-1,-2 0,-10-47,12 77,0-1,0 1,1 0,-1 0,-1 0,1 0,0 0,0 0,-1 0,1 0,-1 1,0-1,1 0,-1 1,0-1,0 1,0 0,0 0,-3-2,4 3,1 1,0-1,-1 0,1 1,0-1,0 0,-1 1,1-1,0 1,0-1,0 1,0-1,0 0,-1 1,1-1,0 1,0-1,0 1,0-1,0 0,0 1,0-1,1 1,-1-1,0 1,0-1,0 0,0 1,0-1,1 1,-1-1,0 0,0 1,1-1,-1 0,0 1,1-1,-1 0,1 1,9 19,-6-15,-1-2,1 1,-1 0,0 0,0 0,0 1,0-1,-1 1,1-1,-1 1,-1 0,1 0,-1 0,1 5,-1 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05.76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1117 1,'-837'8,"571"-8,253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06.70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1210 1,'-4'0,"-13"3,-13 4,-18 3,-18 4,-18 5,-15 3,-16-2,-7 0,-2-5,4-1,14-3,18-3,20-4,18-1,14-3,15-1,10-2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07.50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1140 2,'-5'0,"0"-1,0 1,0 0,0 0,0 1,0-1,-6 3,-400 112,232-59,-291 72,436-119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08.57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1324 0,'-452'59,"-38"9,455-60,1 1,0 2,1 2,0 1,1 2,1 0,0 2,2 2,-39 32,46-33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15.08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1887 1,'-11'7,"-25"6,-28 8,-32 15,-29 12,-24 8,-17 10,-16 4,-2-2,5-7,19-9,18-10,19-8,23-11,26-8,17-8,19-4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09.44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1677 1,'-5'1,"0"0,0 1,1 0,-1 0,0 0,1 0,0 1,-7 5,-2 0,-71 40,-2-3,-2-5,-2-3,-1-4,-115 25,-87 15,231-54,1 3,-97 49,51-12,-173 126,271-177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10.1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1496 287,'-53'-2,"1"-2,-88-19,-100-38,159 39,-357-87,306 83,-181-11,267 35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10.97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434,'-1'3,"0"0,1 0,-1-1,0 1,0 0,-1-1,1 1,0-1,-1 1,0-1,1 0,-1 0,0 0,-4 3,-31 26,22-21,0 0,0-1,-1-1,0 0,-1-2,0 0,0 0,-29 4,20-6,0-2,0-1,0-1,-1-1,-31-5,-19-11,0-2,-141-58,192 67,-1223-412,1128 389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11.64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2267 1,'-294'14,"-139"-12,-195 6,456 2,-275 53,390-51,1 3,-95 39,122-41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12.52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1774 1,'-535'64,"292"-37,163-17,0 3,-142 45,175-42,0 3,2 2,0 2,1 1,-72 55,-138 124,239-191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13.6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1899 1,'-69'4,"0"3,-117 27,65-10,-148 21,-534 19,681-66,-74 2,192 1,-1 0,1 0,0 0,0 1,0-1,0 1,0 0,0 0,0 1,-5 3,2-1,1-1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14.45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2459 0,'-46'3,"0"1,-80 19,31-4,-193 21,-371 3,-295-50,944 6,0 1,0 0,0 0,0 2,0-1,0 1,0 0,0 1,1 0,-1 1,1 0,0 0,0 1,-10 7,-57 39,63-44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15.3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1985 0,'-91'5,"-155"27,29-2,-95-20,58-5,207 2,0 1,0 3,1 2,0 2,-57 26,-45 15,81-34,0-4,-2-3,-77 8,118-16,25-4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16.37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1739 25,'-268'-17,"232"13,-19 1,0 2,0 3,0 2,0 3,-69 17,-265 92,249-70,40-14,-282 77,358-104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20.41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6613 1,'-42'19,"-83"24,30-11,-4 1,-1-4,-171 27,-213-11,372-35,1 4,1 5,0 4,2 6,-114 46,112-38,0-4,-3-5,0-5,-145 10,196-29,1 3,0 2,-61 18,37-1,-1-5,-1-3,-1-4,-99 3,-74-17,113-3,-227 26,49 31,133-19,-271 15,-24-67,465 17,0 0,0 2,0 0,1 1,-1 2,1 0,-26 10,14-5,-32 5,-1-3,-1-2,-73-1,123-6,-1 1,1 1,0 0,0 1,0 1,1 1,-26 16,-13 4,39-20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16.44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1610 1,'-4'0,"-4"0,-1 3,-3 2,-7 3,-3 1,-1 1,-9 0,-15 6,-23 2,-27 3,-30 2,-30-4,-23-2,-18-2,-10-2,-7 2,34-3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21.61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2628 1,'-72'3,"-115"21,110-12,-87 3,27-14,43-2,0 4,-168 28,-445 172,158-37,515-158,-1-2,1-1,-41 0,66-4,0 0,0 1,1 0,-1 1,-8 3,-14 4,16-7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22.73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2574 1,'-132'1,"0"7,-136 25,103-4,-678 92,727-115,69-6,1 3,0 1,0 3,-75 20,-40 27,-266 83,403-130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24.42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2638 1,'-16'1,"0"1,-1 1,1 0,-27 10,-26 5,-56-2,-131 0,133-11,-143 23,-91 57,54-10,251-67,-81 3,106-10,16 1,1 0,-1 0,1 2,0-1,0 1,0 0,1 1,0 1,-1-1,-10 10,11-8,-1 0,-1-1,1 0,-1-1,0 0,0 0,-24 5,-36 2,0 2,-82 29,130-36,-2-2,1-1,0 0,-1-2,0-1,1-1,-38-4,59 3,0 1,0-1,0 1,0-1,0 0,0 0,0 0,0 0,0-1,1 1,-1-1,0 0,1 1,-1-1,1-1,0 1,0 0,0 0,-4-6,0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26.51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64,'29'0,"-19"-1,0 0,0 1,0 1,0-1,0 2,0-1,0 1,0 1,0 0,-1 0,10 5,-12-5,1-1,-1 0,0 0,1-1,0 0,-1 0,1-1,0 0,-1 0,1-1,0 1,-1-2,13-3,34-2,58 4,174-13,-174 6,119 4,-123 7,144-19,-145 7,158 3,-220 1,-34 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27.62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1,'12'1,"1"0,-1 1,0 1,20 6,27 6,102 1,278-8,-270-10,436 16,-476-4,-1 6,213 54,-316-63,-6-2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28.6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68,'70'-3,"119"-21,-29 1,15 8,302 13,-381 11,-1 4,106 30,182 69,-224-62,-140-45,1 0,-1-1,0-1,1-1,34 0,-33-3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29.6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14,'366'-9,"184"4,-451 11,-1 3,0 5,148 41,-214-46,1 2,0-1,2-2,-1-1,1-2,56 1,50-9,-113 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30.81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0 211,'67'-4,"-1"-4,0-2,0-3,69-24,14-2,-140 37,383-78,-328 72,1 2,-1 3,1 3,76 9,-76-3,70-4,-110-2,-4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31.61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0 311,'15'-6,"0"1,0 0,0 1,20-3,25-7,441-125,-389 115,2 4,175-7,707 45,-989-18,37 1,0-1,0-3,-1-1,1-2,-1-2,-1-2,0-2,41-17,-68 22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32.72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1 160,'53'-3,"-1"-3,0-2,63-17,6-2,372-47,-356 61,227 10,-312 7,0 3,99 26,91 47,-79-24,-151-51,1-2,0 0,-1 0,1-1,21 1,-20-4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23.50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94,'-6'2,"1"0,0 0,1 1,-1 0,0 0,1 0,0 0,-1 1,1 0,1 0,-8 8,-5 5,3-5,0-1,-1-1,0-1,0 0,-1 0,0-1,0-1,-1-1,0 0,-28 6,-1-1,1 2,-74 33,-15 6,55-28,-136 50,194-66,3 0,-1-1,-1-1,1 0,-27 4,9-3,-1 2,-61 24,63-19,0-3,-68 14,94-23,3-2,-1 1,1 0,-1 0,0 1,1-1,0 2,0-1,-12 7,18-6,8-1,9-3,18-9,0-2,0-1,-1-2,-1-1,47-31,5-1,-65 39,0 1,35-9,11-5,221-107,-233 106,83-26,-107 40,292-111,-263 90,-37 18,0 1,1 1,34-10,-35 13,-5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18.08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5383 0,'-39'1,"1"2,-1 1,-42 11,-113 40,150-42,-216 70,-91 31,-93 30,151-48,-1113 355,-17-62,744-257,587-123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4:33.51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0 168,'138'1,"433"-7,-4-43,-44-52,-465 89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5:03.511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0,'186'953'0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5:05.629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0,'1'7,"0"0,1 0,0-1,0 1,0-1,6 11,8 21,30 241,-8-37,-4-156,-22-22,-11-56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5:06.638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0,'0'1,"1"1,1 0,1 3,2 2,-1 0,2 2,-1 2,-1-1,0 1,0-1,0-1,-2-1,1-1,0-3,1 0,-2-1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5:11.628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1 630,'38'0,"0"-2,0-1,-1-2,0-2,0-1,0-2,51-20,-77 26,1 1,-1 0,1 0,-1 2,22-2,30-4,-18-7,-35 11,0-1,0 2,1-1,-1 1,1 1,14-1,-9 1,1 0,-1-1,25-7,-22 5,-1 0,26-1,33 6,-54 0,0-1,1 0,-1-2,0 0,42-11,-28 3,1 2,0 2,0 1,60 1,0-1,6-22,-90 25,0-1,-1 0,1-1,15-6,-16 4,0 2,1 0,-1 0,23-2,-18 4,0 0,0-2,-1 0,30-11,-32 10,-5 2,0 1,0 0,0 1,17-1,-18 2,0 0,0-1,-1 0,1-1,0 0,14-5,-4 0,0 1,34-6,27-9,-72 19,0 0,0 0,0 1,0 0,1 1,8 0,-8 0,0 0,0-1,0 0,0 0,11-4,8-3,1 2,-1 0,2 2,30 0,-51 2,0 1,0-1,0-1,-1 1,9-5,-10 4,1 0,-1 0,1 1,-1 0,1 1,0 0,11-1,1 2,0-2,0 0,36-10,-36 7,1 1,0 0,29 0,-22 3,-1-1,33-8,-33 5,1 1,31 0,-43 3,0-1,0 0,-1-1,17-6,-16 5,-1 0,1 1,0 0,20 0,-18 4,0-2,1-1,-1 0,31-8,9 3,-48 6,0 1,0-1,0-1,-1 0,14-4,35-12,-38 13,-1-1,25-11,-32 10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5:22.131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0 999 0,'6079'-998'0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5:37.656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159 21,'-1'0,"-2"0,-4 0,-2 0,-3 0,-1 0,-2-1,0-1,1-1,1 1,1-2,2 1,2 1,0 0,1 1,1 0,0 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5:53.382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3395 2038 0,'-3395'-2038'0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6:08.240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2765 0,'6615'-2765'0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12.737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0 766,'94'-3,"157"-25,92-40,-61 10,821-87,-391 61,92-48,344-37,-764 138,391 20,-757 10,0 0,0-2,0 0,32-9,3-2,-39 12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18.52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3865 1,'-18'23,"0"0,-2-1,0 0,-2-2,-30 23,25-21,-74 57,-3-5,-4-5,-126 61,-367 136,-317 70,180-69,21 37,551-223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17.71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3646 0,'-63'0,"-617"19,-740 63,1034-80,-650-81,997 74,18 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19.31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1255 123,'-54'0,"-341"-5,266-3,-134-25,119 1,77 16,-85-10,148 25,0 1,0-1,0 1,1 0,-1 0,0 0,0 1,0-1,-5 2,2 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20.25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850 68,'-267'-13,"182"9,-101-19,110 11,-145-3,206 15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21.06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668 210,'-2'0,"-5"0,-11 0,-9 0,-8-2,-8-3,-8-3,-8-7,-4-5,-2-4,4-2,2 0,10 4,8 2,9 5,8 3,5 3,6 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22.49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5 0,'-2'0,"-1"5,5 1,4 4,3 3,7-1,4-2,4 1,0-1,2 0,-1-2,-1-2,0 3,-1-1,-3 1,-1 1,-4-2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23.27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528 136,'-133'-13,"88"9,0-1,-66-16,89 15,2 0,-1-1,1-1,0-1,0-1,1-1,-23-16,32 18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24.02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208 39,'0'-2,"-5"-1,-3 0,-5 1,-7 0,-5 1,-2-2,-2 0,1-2,-1-3,6 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24.84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535 152,'-5'0,"-7"-2,-10-3,-9-3,-9-3,-4-3,-6 0,-3 1,0-2,-2-2,5 1,7 3,9 4,9 0,8 3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25.94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1089 0,'-19'1,"0"1,0 0,1 2,-1 0,-23 9,-91 40,76-28,-327 156,294-130,2 3,-91 76,166-119,5-3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26.78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425 1,'-30'1,"0"2,-1 1,1 2,1 1,-1 1,-38 16,-95 23,149-44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18.971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7286 1,'-60'56,"-3"-3,-2-3,-80 49,110-76,-232 146,-100 48,-94 43,-816 394,-30-37,881-418,-865 438,53 70,1067-599,59-34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27.37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6:52.08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332 1,'-14'4,"-8"7,-8 1,-3 2,0 2,0-2,4 1,3-2,3 0,3-2,3-1,2-3,4 0,1-2,3 1,2 2,2-1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7:54.62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2510 0,'-65'4,"0"3,-120 27,49-6,-85 10,-669 107,-6-66,844-78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7:55.15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3309 0,'-29'3,"-44"4,-54 4,-46 7,-45 7,-51 10,-36 6,-25 3,-14 1,17-3,31-6,40-5,45-4,48-5,47-7,44-6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7:56.77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899 1,'-14'0,"-1"2,1-1,0 2,0 0,0 1,1 0,-1 1,1 0,-16 10,-11 8,-56 45,54-37,-164 130,-94 65,266-206,8-7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7:57.39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1176 1,'-21'2,"-1"1,1 1,-1 2,1 0,1 0,-1 2,-28 16,13-8,-886 427,902-432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7:58.19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734 1,'-2'0,"-3"0,-6 0,-4 0,-10 0,-13 4,-15 9,-13 11,-4 5,-9 6,0 0,7-3,11-5,12-7,9-4,9-6,9-3,6-4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7:58.98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1109 1,'-2'0,"-6"0,-7 0,-11 4,-17 9,-14 9,-17 6,-20 9,-9 7,-7 4,2-1,5-2,11-6,11-3,11-6,17-5,11-7,14-7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00.04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197 0,'-5'3,"-3"2,-5 3,-3 0,-3 1,0-1,0-2,2 0,-1 0,0-2,1 1,2-1,2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00.77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1,'2'0,"3"0,4 0,1 0,0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19.62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2576 1,'-18'7,"-31"17,-44 22,-44 29,-47 27,-31 20,-19 9,-10 3,-5-7,2-4,12-7,24-14,37-16,40-23,41-19,35-17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01.90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03.04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06.06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08.67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0 824,'28'-1,"0"-1,0-2,0 0,41-13,101-45,-20 7,-115 45,0 2,1 1,53-3,107 7,-128 5,-1-4,108-15,3-30,-130 32,0 1,1 3,77-8,-79 14,0-2,0-2,52-18,-13 4,-65 19,0 1,1 1,30 0,-32 3,1-2,0-1,37-7,-51 7,53-16,1 4,0 2,90-6,-103 13,0-2,-1-2,0-1,63-25,-44 14,77-13,-68 24,131 2,-3 1,469-98,9-1,-619 102,-46 4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13.85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898 1,'-11'2,"-15"3,-14 6,-15 4,-10 3,-13 3,-6 2,-5-1,-3-2,5-4,9-2,12-4,16-4,14-2,11-3,10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20.73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0,'3'6,"-1"-1,0 1,0 0,0 0,-1 0,0-1,0 1,-1 0,1 1,-1-1,-2 12,2-1,-7 61,2-35,5-42,0 1,1-1,-1 0,1 1,-1-1,0 0,1 1,0-1,-1 0,1 0,0 0,0 1,0-1,0 0,0 0,0 0,0 0,0-1,0 1,0 0,0 0,1-1,-1 1,0 0,0-1,1 1,-1-1,0 0,3 1,50 9,-42-9,16 3,-16-1,1-1,0 0,0-1,0 0,0-1,0 0,0-2,0 1,23-7,-15 1,-12 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21.34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0,'2'0,"3"0,3 0,3 3,1 0,1 0,-2 1,0 3,0 2,0 2,-1-1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22.37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163 14,'-2'-2,"-4"-1,-2 0,-2 1,-5 0,-1 1,0 0,-2 1,-1 3,2 2,-2 1,3-1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23.54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144 0,'-2'0,"-3"0,-3 0,-5 0,-2 3,-1-1,-2 1,-1 0,2-2,0 0,4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34.766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768 56,'-63'-1,"0"-2,-99-19,96 10,-1 3,1 3,-1 3,-72 6,76 8,51-10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20.16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2138 0,'-12'11,"0"-1,-1-1,0 0,-28 13,2-1,-664 334,-29-50,685-286,-428 164,435-160,29-12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35.736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477 174,'-30'-12,"0"-1,-32-19,-4-2,51 27,-111-47,110 49,0 0,-1 2,1 0,-1 0,1 2,-22 0,27 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8:36.518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705 283,'-19'-1,"-1"-1,1-1,0 0,0-1,-34-13,-90-45,108 45,-83-46,79 41,-1 0,-1 3,-69-23,93 39,4 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4:46.65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1370 0,'-356'10,"259"-7,-141 17,167-13,-321 48,370-51,-26 3,-92 0,135-7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4:47.519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1475 1,'-543'5,"-291"-2,747-5,76 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4:48.07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605 0,'-8'3,"-10"2,-13 4,-13 4,-10 2,-7 3,-4 1,0 1,5-2,6-1,8-2,10-5,9-3,9-2,7-1,4-2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4:48.51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754 1,'-11'1,"-19"3,-20 1,-17 4,-14 3,-7 0,0 1,3-1,8 0,11-2,16-2,13-2,13-1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4:49.26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92 0,'-1'2,"-2"-1,-1 1,-2-1,-1 1,-1 1,0 0,0 0,1 0,0 0,1 0,0 0,1-1,0 1,-1-1,1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4:49.98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1 305,'16'-2,"0"0,0-1,0 0,0-2,22-8,9-3,272-64,3 13,351-27,-500 77,-144 14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4:50.946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1 106,'74'-4,"125"-22,-55 5,240-27,-337 42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4:51.776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59,'212'-6,"246"-40,-417 40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24.01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2463 1,'-21'7,"-37"14,-44 17,-40 13,-40 12,-39 10,-25 11,-14 1,-3 1,16-3,23-13,40-17,40-19,41-14,38-11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4:52.58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1 162,'40'-3,"0"-1,0-2,74-22,-17 4,352-63,-405 78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4:55.64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119 381,'-2'-2,"-1"0,1 0,0-1,0 0,0 1,0-1,1 0,-1 0,1 0,-1 0,1 0,0 0,0 0,0-5,0 3,-25-89,-20-142,52 323,-9 151,3-224,-22 218,20-214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4:58.62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219 1164,'-2'-23,"0"0,-2 0,-1 0,-1 0,-11-28,-14-55,17 48,9 42,1 0,1 0,0 0,0-27,10-279,-9 311,1 1,-2-1,1 1,-1 0,-1 0,0 0,0 1,-1 0,-7-11,-15-36,14 20,1-1,2-1,-7-52,11 58,5 27,6 23,12 51,14 127,-26-158,2-6,1-1,1-1,2 1,17 33,-11-24,-15-36,0 0,0-1,0 1,0 0,0-1,1 1,0-1,0 0,0 0,0 0,0 0,0 0,1-1,-1 1,1-1,0 0,0 0,4 1,-2-2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2.14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0,'6'4,"-1"0,0 0,0 0,0 1,-1-1,1 1,-1 0,0 1,-1-1,1 1,-1-1,0 1,0 0,-1 0,0 1,2 5,3 17,-1 0,3 34,-8-53,4 20,0 1,2-1,13 34,-9-28,-2 0,-2 0,4 48,-8-60,1 55,-4-79,0 0,0 0,0 0,0 1,0-1,0 0,0 0,0 0,0 0,0 0,0 0,0 1,0-1,0 0,0 0,0 0,0 0,0 0,0 0,0 1,0-1,0 0,0 0,0 0,0 0,0 0,0 0,0 0,-1 0,1 0,0 1,0-1,0 0,0 0,0 0,0 0,0 0,-1 0,1 0,0 0,0 0,0 0,0 0,0 0,0 0,0 0,-1 0,1 0,0 0,0 0,0 0,0 0,0 0,0 0,-1 0,1 0,0 0,0 0,0 0,0-1,-9-8,-5-14,-7-47,30 90,-1 1,0 0,8 42,48 179,-63-238,7 9,-5-10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2.92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0 298,'5'-3,"1"0,-1 0,1 0,-1 1,1-1,0 1,0 1,0-1,7 0,11-4,230-84,132-37,-219 84,-146 36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3.567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1 191,'69'-16,"110"-12,-63 12,624-112,-728 126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4.08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76,'9'-1,"11"-3,11-3,8-1,6 0,4-1,1 1,-4 2,-6 0,-6 0,-7 2,-6-1,-5 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4.523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34,'1'0,"5"-1,4-1,3 0,2-1,0 1,1-1,-1-1,1 1,-2-1,-2 0,-1 1,-2 2,-2 0,-1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5.14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6.586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0,'59'760,"-57"-741,1 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25.561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5596 1,'-34'1,"-1"2,1 1,-34 10,1-1,-989 149,444-73,372-52,-984 166,20 99,982-227,45-13,-311 66,458-123,-53 2,61-7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7.207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0,'3'74,"3"0,28 135,59 142,-53-209,-24-85,-11-39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8.113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1,'17'17,"-10"-11,0 0,-1 1,0 0,0 0,0 1,-1-1,0 1,7 16,3 24,-2 0,-2 1,-2 1,5 99,-14-144,4 45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8.686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0,'9'33,"-2"1,-2-1,2 62,-2-26,27 322,-31-381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9.379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1,'23'36,"-2"2,-2 0,-2 1,17 55,-15-27,20 129,-38-186,0-3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09.97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957 1,'-3'0,"-12"1,-15 1,-16-1,-20 0,-12 0,-8-1,-3 1,-1-1,2 0,4 0,7 0,8 0,12-1,11 1,14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10.68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833 0,'-1'0,"-12"1,-16 3,-14 2,-12 0,-9 1,-8 1,-3-1,-2-1,0-1,1 0,3-1,5-1,6 0,14-2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11.383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1236 1,'-5'0,"-8"0,-16 0,-15 0,-16 1,-16 4,-15 2,-15 3,-12 4,-3 0,5-2,9-4,13-1,14-2,15-2,15-2,13 0,13-1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12.03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718 1,'-13'0,"-20"0,-19 0,-15 1,-8 3,-3 1,1 1,4-1,6 0,12-1,9-2,12-1,11 0,8-1,6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12.664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1 622,'4'-3,"0"0,0-1,0 2,1-1,-1 0,1 1,5-2,-1-1,341-200,-144 80,280-124,-465 240,-8 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13.60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368 1,'-4'2,"-9"3,-9 3,-10 3,-6 2,-7 1,-1 1,-1 0,5-2,7-3,9-3,8-2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27.289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2393 0,'-41'2,"1"2,0 1,1 2,-1 2,1 2,-47 19,-218 111,275-126,-127 66,-289 136,371-186,-2-4,-2-2,0-5,-85 12,-137-14,11-1,249-11,5 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16.099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0 221,'0'-2,"0"-1,0 1,0-1,1 1,-1-1,0 1,1-1,0 1,-1-1,1 1,0 0,0-1,0 1,1 0,-1 0,0 0,1 0,0 0,-1 0,1 0,0 1,0-1,0 1,0-1,4-2,3 1,0 0,1 1,-1 0,0 0,18 0,-22 1,33-2,0 1,0 2,0 1,0 2,0 2,0 2,-1 1,38 13,-54-13,-1 0,0 2,0 0,-1 1,0 1,-1 0,0 2,-1 0,-1 1,0 1,-1 0,-1 1,0 1,-1 0,12 23,-13-16,0 1,-2 1,-1-1,-1 2,9 55,-15-65,0 0,-1 1,-1-1,0 0,-1 1,-2-1,0 0,0 0,-2 0,-8 21,10-33,0 1,-1-1,0 0,0 0,-1 0,1 0,-1-1,-1 0,1 0,-1 0,0-1,-7 5,10-7,-1 0,0 0,0 0,0-1,0 1,0-1,0 0,0 0,-1 0,1-1,0 0,-1 0,1 0,0 0,0-1,-1 1,1-1,0 0,0 0,0-1,0 1,-4-3,-9-7,1 0,0-1,1-1,0 0,1-2,0 1,1-1,1-1,-19-33,5 2,1-1,-25-73,28 60,-22-100,39 138,2-1,0 1,1 0,1-1,2 0,0 1,8-42,-8 60,1-1,-1 0,1 1,1 0,-1-1,1 1,0 0,0 0,0 0,1 1,0-1,0 1,0 0,0 0,0 0,1 1,0-1,0 1,0 0,0 0,0 1,1 0,-1 0,1 0,-1 0,1 1,0 0,0 0,0 1,-1 0,1 0,7 1,7 0,0 2,0 0,0 2,-1 0,0 1,0 1,0 0,21 13,-14-5,0 2,-2 0,0 2,0 0,-2 2,-1 0,0 1,-2 2,17 25,-23-31,-2 2,0-1,-1 1,-1 1,-1 0,-1 0,0 1,-2-1,-1 1,0 0,-2 1,0 41,-3-56,1-1,-1 1,-1 0,1 0,-1 0,0-1,-1 1,0-1,0 0,-1 0,0 0,0 0,-8 9,7-11,0 0,0-1,-1 0,0 0,1 0,-1-1,0 0,-1 0,1 0,-1-1,1 0,-1 0,1-1,-1 0,-12 1,10-1,0-1,0 0,0 0,-1-1,1 0,0 0,0-1,0-1,0 1,1-1,-1-1,1 0,0 0,-15-10,14 6,0 0,1 0,0 0,0-1,1-1,1 1,-1-1,2 0,-1 0,1-1,-5-16,6 13,0 0,1 0,0-1,1 1,1-1,0 0,1 1,0-1,2 0,-1 1,2-1,5-20,-6 28,1 0,-1 0,1 0,1 1,-1-1,1 1,0-1,0 1,1 0,0 1,0-1,0 1,1 0,0 0,0 1,0 0,0 0,1 0,-1 1,1-1,0 2,0-1,0 1,1 0,-1 1,9-2,-11 3,0 0,-1 0,1 0,0 1,0-1,-1 1,1 0,0 0,-1 1,1 0,-1-1,0 2,1-1,-1 0,5 5,-2-2,-1 1,0 0,-1 0,1 0,-1 1,0 0,-1 0,5 9,0 5,0 0,-2 1,0-1,-1 1,4 38,-8-34,0 1,-2-1,-1 1,-1-1,-2 1,0-1,-2 0,-1 0,0-1,-2 0,-1 0,-2-1,0 0,-1-1,-1-1,-1 0,-1-1,-1 0,-25 22,32-35,-1 0,0 0,0-1,-1-1,0 0,0 0,-1-1,1-1,-1 0,0-1,0 0,0-1,-1-1,1 0,0 0,-1-2,1 0,0 0,-1-1,1 0,-23-9,22 7,0-1,1-1,-1-1,1 0,0 0,1-2,-1 1,2-2,-1 1,1-2,1 1,0-1,1-1,0 0,0 0,1-1,1 0,0 0,-6-19,3-1,2 1,1-2,2 1,1-1,1 1,2-1,2 0,1 0,1 1,2-1,2 1,0 0,24-61,-30 91,1 0,-1 0,0 1,1-1,0 0,0 1,-1-1,1 1,1 0,2-4,-4 6,-1 0,1 0,0-1,-1 1,1 0,-1 0,1 0,-1 0,1-1,-1 1,1 0,-1 0,1 0,0 0,-1 0,1 1,-1-1,1 0,-1 0,1 0,-1 0,1 1,0-1,-1 0,0 0,1 1,-1-1,1 0,-1 1,1-1,-1 1,0-1,1 1,3 5,-1 0,0 1,0-1,0 1,-1 0,0-1,2 14,8 47,-2 0,-4 1,-3 0,-10 135,6-195,1-1,-1 0,0 0,0 1,0-1,-1 0,0 0,-1-1,1 1,-1 0,-6 8,9-14,-1-1,1 1,-1-1,0 1,1-1,-1 1,0-1,0 1,1-1,-1 1,0-1,0 0,0 0,1 1,-1-1,0 0,0 0,0 0,0 0,1 0,-1 0,0 0,0 0,0 0,0-1,0 1,1 0,-1 0,0-1,0 1,1 0,-1-1,0 1,0-1,1 1,-1-1,0 0,1 1,-1-1,1 1,-1-2,-25-30,25 31,-21-37,1-1,2 0,2-2,2 0,-14-55,12 20,2-1,-3-85,17 151,0-53,1 63,0 1,0 0,0-1,0 1,0 0,0-1,0 1,0 0,0-1,0 1,0 0,0 0,0-1,1 1,-1 0,0-1,0 1,0 0,0 0,0-1,1 1,-1 0,0 0,0-1,1 1,-1 0,0 0,0 0,1-1,-1 1,0 0,0 0,1 0,-1 0,0 0,1 0,-1-1,0 1,1 0,-1 0,11 11,7 24,6 31,-3 2,-3 0,-3 1,-3 1,-3 0,0 89,-8-144,-1-10,1 1,-1 0,0 0,-1 0,1 0,-1 0,-3 10,2-18,1-1,-1 0,1 0,0 0,-1 0,1 0,1-1,-1 1,0-4,-1-3,1 0,-1 0,1 0,0-1,1 1,1 0,1-15,-2 25,0 0,0-1,0 1,0-1,1 1,-1-1,0 1,0 0,0-1,0 1,1-1,-1 1,0 0,0-1,1 1,-1 0,0-1,0 1,1 0,-1 0,1-1,-1 1,0 0,1 0,-1-1,0 1,1 0,-1 0,1 0,-1 0,1 0,-1 0,0 0,1 0,-1 0,1 0,-1 0,1 0,0 0,18 14,12 25,-2 10,-3 1,-1 1,25 76,36 167,-84-398,-4 55,2 0,2 0,15-81,-2 69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16.99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348 1,'-37'21,"-56"41,20-11,55-40,0 0,1 2,1 0,-23 24,35-33,0 0,1 1,0-1,0 1,0 0,0-1,1 1,0 1,0-1,0 0,1 0,-1 1,1-1,1 1,-1-1,1 1,0-1,0 1,1-1,-1 1,1-1,3 11,-1-11,-1-1,1 1,0 0,0-1,1 0,0 1,-1-2,1 1,1 0,-1-1,0 1,1-1,0-1,-1 1,1-1,1 1,-1-1,5 1,13 5,1-2,39 6,-23-6,0-2,0-2,0-2,1-1,-1-3,0 0,53-15,-78 15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17.77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1139 519,'-2'-3,"0"1,0-1,0 1,0 0,0-1,0 1,-1 0,1 1,-1-1,1 0,-1 1,0-1,0 1,1 0,-1 0,-6-1,2-1,-285-116,-175-79,180 52,249 126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18.273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228 31,'-3'0,"-8"0,-8-2,-12-2,-14-3,-16-2,4 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42.283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639 169,'0'-1,"0"0,-1 0,1 0,-1 0,1 0,-1 1,1-1,-1 0,0 0,1 0,-1 1,0-1,0 0,0 1,0-1,1 0,-1 1,0-1,0 1,0 0,0-1,0 1,0 0,-2-1,-34-8,20 6,-456-117,381 100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49.398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987 18,'-697'-14,"607"16,34 0,-76-7,124 4,4-1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50.32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935 69,'-10'-1,"1"0,-1-1,1 0,-13-4,-16-4,-121-11,-293 0,259 17,161 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51.146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817 109,'-1'-1,"-7"-3,-12-3,-10-2,-13-4,-11-1,-10 0,-4 0,-3 3,2 2,4 3,4 2,4 2,7 1,3 1,5 1,4-1,10 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15:51.885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838 1,'-19'7,"-1"0,-1-1,0-2,1 0,-36 3,0 0,-499 100,544-104,-1 0,1 0,-18 9,22-8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27.11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5104 1,'-18'1,"0"1,0 1,0 1,-23 8,-1 0,-122 30,-337 76,469-113,0-2,-39-2,49-2,-1 2,1 0,0 1,-1 1,1 1,-30 10,11 0,-44 8,46-12,-60 21,80-24,1-1,0-1,-1-1,0-1,-31 2,-101-6,60-2,-74 1,-185 5,311 1,-64 17,-21 2,-22-3,-186 49,283-57,-1-2,1-2,-1-2,-63-2,62-4,-34-2,0 4,-87 13,131-10,-65-1,76-4,0 1,0 1,0 1,-47 12,41-4,4 0,-1-1,-1-2,1-1,-64 4,85-10,-1 1,1 0,0 0,0 1,0 1,0 0,0 1,1 0,0 1,-18 11,-44 21,57-33,1-1,-1 0,0-1,-22 1,-43 10,-11 17,67-21,0-1,-1-1,0-1,-1-2,1 0,-44 1,49-6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27.93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5126 0,'-32'2,"1"1,-1 1,1 1,-35 12,-15 3,-2406 596,2059-503,-127 38,-712 170,1151-298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36.53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1118 0,'-11'2,"0"0,0 0,0 1,1 0,-1 1,1 0,-12 7,-26 9,-3-5,-1-3,-1-1,-85 5,6 2,1 6,-177 55,233-59,56-15,6-2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37.43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941 1,'-25'11,"0"0,0-2,-1-1,-31 5,-111 12,82-15,-293 29,294-32,31 3,44-8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38.73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467 0,'-4'1,"-1"0,0 1,0-1,1 1,-1 0,-6 4,-15 4,-19 3,-1-3,-1-2,0-2,0-2,-55-2,54-1,28 2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39.90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860 1,'-51'3,"0"3,-97 23,56-10,-236 49,149-37,168-29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40.81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424 0,'-290'14,"257"-15,15 0,1 1,-36 4,41-1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41.50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732 1,'-162'3,"0"7,-196 38,321-42,24-5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46.75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0 286,'38'0,"0"-2,0-1,-1-2,1-2,63-20,113-52,-131 45,1 3,2 5,112-21,-144 43,-43 4,0 0,0-1,0 0,-1-1,1 0,0-1,12-4,-15 3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48.02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1 933,'20'-2,"1"-1,-1-1,0 0,-1-2,1-1,-1 0,20-11,27-9,948-333,13 47,-257 150,-649 145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54.41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225 1031,'-1'-16,"-1"0,0-1,-2 1,0 0,0 0,-2 1,0-1,-1 1,0 1,-1-1,-13-17,10 12,1 0,1-1,-8-27,-9-20,21 57,0-1,1 0,1 0,-1 0,2 0,0-1,-1-20,0 6,-1 0,-8-30,6 35,1-2,1 1,-1-42,-2-105,2 102,4 30,1 27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55.61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264 514,'-4'-1,"0"-1,0-1,1 1,-1 0,1-1,0 0,0 0,-1 0,2 0,-1 0,0-1,1 1,0-1,-4-6,-1 0,-25-35,2 2,-49-55,75 93,-1 0,1-1,1 0,-1 0,1 0,0-1,0 1,1-1,-4-11,-7-67,5 25,2 23,4 22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28.47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5980 0,'-2058'618,"1629"-497,-1016 273,-11-58,993-255,334-65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56.47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192 368,'-3'-1,"0"1,0-1,0 0,0 0,0 0,1 0,-1-1,0 1,1-1,-1 1,1-1,-1 0,1 0,0 0,0-1,0 1,0 0,0-1,-1-3,-30-54,31 56,-43-115,29 74,-23-49,34 85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57.52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380 975,'-3'-21,"0"0,-1 0,-1 0,-1 0,-1 0,-18-34,9 16,-209-475,201 460,3 0,-15-63,32 101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58.68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477 780,'-4'-2,"0"0,0 0,0 0,0-1,0 1,1-1,-1 0,1 0,0 0,-1 0,2-1,-1 1,0-1,-2-5,-3-2,-43-61,4-3,-61-128,9 15,-4 17,96 160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4:59.80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276 579,'-16'-29,"7"16,-110-245,13 26,87 197,12 24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5:01.17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0,'3'3,"0"2,0 3,-1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5:01.80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5:04.65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17.7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382 314,'-3'-4,"1"0,-1 1,0-1,0 0,0 1,0 0,-1 0,1 0,-8-5,5 3,-59-50,-184-144,226 183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19.11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288 698,'-2'-14,"-1"0,0 0,-1 0,-1 1,0 0,-1 0,-11-19,1-1,-195-471,199 478,8 19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19.88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274 992,'-4'-56,"-3"0,-2 0,-3 1,-26-77,16 56,-153-469,169 530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39.08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3622 3857,'-181'9,"-307"55,304-34,135-23,-792 146,819-147,9-2,1-1,0 0,-1-1,-20 1,32-3,0 0,0 0,-1 0,1 0,0-1,0 1,0 0,0 0,-1-1,1 1,0-1,0 1,0-1,0 1,0-1,0 0,0 0,0 1,0-1,1 0,-1 0,0 0,0 0,1 0,-1 0,1 0,-1 0,1 0,-1 0,0-2,1-1,-1 0,1 0,0 0,0-1,1 1,-1 0,1 0,2-7,10-29,2 0,2 2,32-55,-38 74,422-685,56 34,-485 664,37-50,2 2,3 2,86-77,-131 127,2 1,-1-1,0 1,0-1,0 1,1 0,-1 0,0 0,1 0,-1 0,1 1,-1-1,1 1,0 0,-1-1,1 1,-1 0,1 1,0-1,2 1,0 1,-1-1,0 1,0 0,0 0,0 1,-1-1,1 1,-1 0,1 0,5 6,4 8,-1 0,-1 0,19 38,-28-51,19 43,-1 2,-3 0,-2 1,-2 1,8 65,-11-26,-3 0,-7 108,79-525,-37 182,94-213,-96 271,4 2,4 2,94-123,-137 198,2 1,-1 0,1 0,0 0,13-9,-17 15,-1-1,0 1,1 0,-1 0,1 0,0 0,-1 0,1 0,0 1,0-1,-1 1,1 0,0 0,0 0,-1 0,1 0,0 1,0-1,-1 1,1 0,0 0,-1 0,1 0,3 2,3 3,0 1,-1 0,1 0,-1 0,-1 1,1 1,-2-1,1 1,7 14,7 15,17 45,-25-54,56 145,-8 3,-7 2,43 258,-89-395,-4-25,0 0,-1 1,-1-1,-1 1,0-1,-4 36,3-52,0 0,0 0,0-1,0 1,0 0,0 0,0-1,0 1,0 0,-1 0,1 0,0-1,0 1,-1 0,1-1,-1 1,1 0,0-1,-1 1,1 0,-1-1,1 1,-1-1,0 1,1-1,-1 1,0-1,1 1,-1-1,0 0,1 1,-1-1,0 0,0 0,1 0,-1 1,0-1,0 0,1 0,-1 0,0 0,0 0,0 0,1 0,-1-1,0 1,0 0,0-1,-2-1,0 0,-1 0,2-1,-1 1,0-1,0 0,1 1,0-1,-3-5,-8-15,1 0,1 0,1-1,2 0,-11-45,-15-134,33 200,-13-116,-1-141,16 198,3 0,2 0,3 0,18-65,-14 80,1 1,2 1,28-55,-42 98,-1-1,1 0,0 0,-1 0,1 1,0-1,1 1,-1 0,0 0,1-1,-1 1,1 1,-1-1,1 0,5-2,-6 4,0 0,0 0,0 0,1 0,-1 0,0 0,0 1,0-1,0 1,0-1,0 1,0 0,0 0,0 0,0 0,0 0,0 0,-1 0,1 1,0-1,-1 1,1-1,-1 1,2 2,22 28,-2 1,-1 1,-2 1,-2 1,-1 0,24 74,-21-34,19 133,-26-122,-3-61,-10-25,0-1,1 0,-1 0,0 1,0-1,1 0,-1 0,0 0,1 0,-1 1,0-1,0 0,1 0,-1 0,0 0,1 0,-1 0,1 0,-1 0,0 0,1 0,-1 0,0 0,1 0,-1 0,0 0,1 0,-1-1,0 1,0 0,1 0,-1 0,0 0,1-1,-1 1,0 0,0 0,1-1,2-3,0 0,-1 0,1 0,-1-1,0 1,0-1,0 0,1-6,18-76,16-169,-18 99,11-183,-28 296,-2 41,0-1,0 1,1 0,-1 0,1 0,0 0,-1 0,1 0,1 0,-1 0,0 1,1-1,-1 0,3-2,-3 4,-1 1,0 0,1-1,-1 1,1 0,-1 0,1 0,-1-1,1 1,0 0,-1 0,1 0,-1 0,1 0,-1 0,1 0,-1 0,1 0,-1 0,1 0,-1 0,1 1,-1-1,1 0,-1 0,1 0,-1 1,1-1,20 24,-11-4,0 0,-1 0,-1 1,-1 0,7 34,11 113,-25-166,1 4,0 0,0 0,0 0,1 0,0-1,3 9,-4-13,-1 0,0 0,1-1,-1 1,1 0,0 0,-1-1,1 1,0 0,-1-1,1 1,0-1,0 1,0-1,-1 1,1-1,0 1,0-1,0 0,0 1,0-1,0 0,0 0,0 0,0 0,0 0,0 0,0 0,0 0,-1 0,1 0,0-1,0 1,0 0,0-1,0 1,0 0,0-1,-1 1,1-1,0 0,0 1,-1-1,1 1,0-1,0-1,6-4,-1-1,0 1,-1-1,0 0,0-1,0 1,-1-1,0 0,-1 0,4-10,20-91,-24 99,5-30,51-299,-58 270,-2 64,1 1,-1-1,-1 1,1-1,-1 1,1 0,-1-1,0 1,-1 0,1 0,-1 0,-6-6,-3-4,1-1,0 1,1-2,0 1,2-2,0 1,0-1,2 0,-6-20,-2-24,-10-85,1 1,20 131,-1 1,0 1,2-1,-1 0,2 0,0 0,0 0,1 1,1-1,0 0,0 0,2 0,6-22,-4 23,1-7,2 1,1 0,14-23,-22 38,1 0,0 0,0 1,0-1,0 0,0 1,0 0,1-1,-1 1,1 0,0 0,-1 0,1 1,0-1,0 1,0-1,1 1,-1 0,0 0,0 1,1-1,-1 1,0-1,1 1,-1 0,0 0,6 1,-6 1,1-1,-1 1,0 0,0 0,0 0,0 0,0 1,-1-1,1 1,-1 0,0-1,1 1,-1 0,0 0,-1 1,1-1,-1 0,1 1,-1-1,0 0,0 1,0 4,3 10,-1-1,-1 0,-1 21,-1 34,-1-37,1-1,2 0,2 0,14 66,-10-65,-1 0,-2 1,2 45,-4-37,-1-30,1-1,0 0,1 0,0-1,1 1,1-1,11 19,19 47,-14 23,-16-72,-6-28,1 1,-1-1,0 0,1 0,-1 0,0 0,0 1,0-1,1 0,-1 0,-1 1,1-1,0 0,0 0,0 0,-1 1,1-1,0 0,-1 0,1 0,-1 0,0 0,1 0,-1 0,0 0,1 0,-1 0,-1 1,0-2,0 1,0-1,1 0,-1 0,0 0,0 0,1 0,-1 0,0-1,0 1,1-1,-1 1,0-1,1 1,-1-1,-2-1,-7-4,1-1,-1 0,2 0,-14-12,13 7,0 0,1 0,0-1,1 0,1-1,0 0,1 0,0 0,1-1,1 1,0-1,1 0,-1-21,3 33,0-1,0 0,0 1,0-1,-1 1,1-1,-1 1,0 0,0 0,0-1,0 1,-1 1,1-1,-1 0,0 1,0-1,0 1,0 0,-4-3,2 2,1 0,0 0,0 0,0-1,0 0,0 0,1 0,0 0,-5-9,-1-5,2-1,1 0,0-1,1 1,1-1,1 0,0-21,4-150,3 81,-3 15,18-130,-18 215,0-1,0 0,-1 1,0-1,-2-11,2 20,-1 0,1-1,0 1,-1 0,1 0,-1 0,0 0,0 0,0 0,0 0,0 0,0 0,0 1,-1-1,1 0,-1 1,1-1,-1 1,0-1,1 1,-1 0,0 0,0 0,0 0,0 0,0 0,0 0,0 1,0-1,0 1,-4-1,4 1,-1 1,1-1,-1 1,1-1,0 1,-1 0,1 0,0 0,0 0,0 1,0-1,0 1,0-1,0 1,0-1,0 1,1 0,-1 0,1 0,-1 0,0 3,-27 52,25-49,-18 54,3 1,2 0,-10 79,-28 103,-5-65,-136 274,65-195,114-231,14-23,-1-1,1 1,0 0,0 0,1 0,0 0,0 1,-3 8,6-13,-1-1,1 0,-1 1,1-1,-1 0,1 0,-1 1,1-1,0 0,-1 0,1 0,-1 0,1 0,-1 0,1 0,0 0,-1 0,1 0,-1 0,1 0,0 0,-1 0,1 0,-1-1,1 1,-1 0,1 0,-1-1,1 1,-1 0,1-1,-1 1,1-1,28-14,-25 13,98-59,-3-4,-3-4,-3-4,164-169,-245 230,0-2,-1 1,18-28,-25 32,0 1,0-1,-1 1,0-1,-1 0,0 0,0 0,1-19,14-175,-16 199,-1 0,1 0,0 0,0 0,0 1,0-1,1 0,-1 1,1-1,0 1,0-1,0 1,1 0,-1 0,1 0,0 0,-1 1,1-1,1 1,-1-1,0 1,6-3,-6 4,0 0,0 0,1 1,-1-1,0 1,0-1,1 1,-1 0,0 0,1 0,-1 1,0-1,0 1,1 0,-1 0,0 0,0 0,0 1,0-1,0 1,0-1,-1 1,1 0,-1 0,1 1,-1-1,3 4,1 1,0 1,-1 0,0 0,-1 0,0 0,0 1,0 0,-1 0,-1 0,0 0,0 0,1 17,-1 13,-5 71,0-41,2-61,1 5,0 1,1-1,3 21,-2-28,-1-1,1 1,1 0,-1-1,1 0,0 0,0 0,1 0,-1 0,9 8,-3-2,0 1,-1 0,0 0,-1 1,0 0,-1 0,0 1,4 17,22 46,-28-70,0-1,0-1,1 1,0-1,0 1,1-1,-1-1,1 1,9 4,-9-5,1 1,-1 0,0 0,0 0,0 0,-1 1,0 0,0 0,5 8,8 24,-2 1,-1 1,-2 0,11 63,-20-91,0 0,0 0,2 0,-1-1,1 0,1 0,10 12,-7-8,0 1,12 24,-5 4,13 52,-19-54,28 64,-20-58,-3 0,18 89,-2-6,-17-73,-3 0,7 99,-17-142,1 1,1-1,1 0,0 0,14 28,-12-28,0 1,-1 0,-1 0,6 32,-8-1,-4-40,1 1,0-1,1 1,0-1,0 0,0 1,1-1,0 0,0 0,1 0,0 0,0 0,7 10,-3-9,-1 1,0 0,0 1,-1 0,0-1,-1 2,0-1,4 16,-5-18,0-1,0 0,0 0,1 0,0-1,1 1,-1-1,1 0,11 10,-10-11,-1 1,0 0,0 0,0 0,-1 0,0 1,0-1,0 1,-1 0,4 13,7 32,32 75,-5-14,-34-94,1-1,0-1,12 18,4 10,-14-22,-1 0,-1 1,8 46,-13-51,0-1,2 1,0-1,1-1,1 1,1-1,0 0,16 24,-11-23,0 1,-2 0,0 1,14 38,-19-44,2 0,0-1,0 0,18 22,-2-4,-12-11,-2 0,-1 0,0 1,-2 0,0 0,-1 1,3 26,-8-45,-1 0,0 0,0 1,0-1,0 0,-1 0,1 1,-1-1,0 0,0 0,0 0,0 0,-1 0,1 0,-1 0,0 0,1-1,-1 1,0-1,-1 1,1-1,0 0,-1 0,0 0,1 0,-4 2,-10 5,0-1,-1-1,-31 11,0-1,-22 15,31-12,-2-2,0-2,-84 21,85-26,-1 1,1 2,1 2,1 2,-48 29,-71 31,130-68,0-1,0-2,-1 0,-56 4,-47 14,94-16,-1-2,-43 3,60-7,1 0,0 1,0 1,0 1,-30 13,31-10,-1-2,0 0,0-2,-1 0,-26 2,22-3,1 0,-1 2,1 0,0 2,-38 18,40-16,-1-1,0-1,-1-1,1 0,-47 5,39-9,0 2,-54 15,-9 2,59-14,-58 22,69-21,0-1,0-1,-1 0,0-2,-44 3,33-5,1 1,0 3,1 0,-1 2,-39 17,24-9,-73 15,72-21,-79 30,80-24,-85 18,100-26,0 2,1 0,-41 22,47-21,-173 58,90-29,85-29,-1-1,-1-2,1 0,-37 5,42-10,0 1,1 2,-41 17,38-14,-1-1,-34 8,-149 43,74-18,92-28,1 2,-51 28,59-28,-7 1,0-1,-67 15,102-29,-316 81,-57 17,311-87,50-11,0 1,1 1,-1 0,-26 12,-219 84,165-64,64-26,-43 21,36-13,0-3,-46 11,48-15,1 1,-62 29,99-41,-24 15,24-15,0 0,-1 0,1 1,-1-1,1 0,-1 0,1 0,0 1,-1-1,1 0,0 1,-1-1,1 0,0 1,-1-1,1 0,0 1,-1-1,1 0,0 1,0-1,0 1,0-1,-1 1,1-1,0 0,0 1,0-1,0 1,0-1,0 1,0-1,0 1,0-1,0 1,0-1,0 1,1-1,-1 0,0 1,0-1,0 1,1-1,-1 0,0 1,0-1,1 1,0-1,12 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29.71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4182 1,'-37'16,"-1"-1,-48 12,16-5,-694 200,248-77,-1971 686,2303-760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22.81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325 643,'-2'-1,"-1"1,1-1,0 0,0 1,0-1,0 0,0 0,0-1,0 1,0 0,0-1,1 1,-1-1,-2-3,-26-30,20 21,-13-19,1-2,2 0,1-1,-26-71,9 22,-15-55,19 47,28 83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23.78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6 656,'1'-1,"0"1,0-1,0 0,0 1,0-1,-1 0,1 0,0 0,-1 1,1-1,-1 0,1 0,-1 0,1 0,-1 0,1 0,-1 0,0 0,0 0,1 0,-1-1,0 1,0 0,0 0,0-1,1-37,-1 33,0-463,-1 452,0 0,-1 1,0 0,-8-25,7 32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24.59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0,'-2'0,"-4"0,-2 0,-4 0,-8 0,-6 0,-4 0,-1 3,2 0,2 2,4 0,4 2,5-1,1 1,4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27:30.16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1023 4162 0,'-1023'-4162'0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33.75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184 541,'-8'-12,"0"0,1 0,1-1,0 0,1 0,0 0,-6-27,5 19,-27-101,-42-123,68 231,1 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34.74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291 708,'-8'-10,"-1"-1,2 1,-1-1,2 0,0-1,-10-23,-20-83,14 42,-62-141,32 89,24 74,20 40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35.45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138 516,'-3'-6,"-1"-14,-3-13,-6-12,-4-11,-2-8,2-2,1 7,4 11,3 8,0 7,2 6,2 8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36.93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418 1090,'-3'-37,"-2"-1,-2 1,-1 1,-1 0,-16-38,6 15,-11-36,-5 1,-75-148,-48-79,150 300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37.88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316 811,'-12'-17,"-15"-22,2-1,1-1,-28-68,-21-137,52 162,-46-119,53 172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38.53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342 1016,'-89'-196,"-30"-137,111 308,-102-381,102 376,0 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30.41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3538 0,'-19'16,"-1"-1,-1 0,-1-2,0 0,-44 17,5-1,-163 76,-4-10,-318 87,-493 67,-96-53,1000-182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39.46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314 825,'-5'0,"0"-1,0 0,0 0,0-1,0 1,0-1,1 0,-1-1,0 1,1-1,0 0,-1 0,-5-6,2 2,0-1,1 0,0 0,0-1,-8-14,-10-28,3-2,3-1,1 0,-13-74,20 79,-48-258,54 275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40.16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245 602,'-3'-6,"-10"-14,-9-12,-3-17,-4-8,-3-9,1-3,3-2,6 3,4 6,5 5,4 13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41.03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0 186,'41'-2,"0"-2,0-3,42-11,14-3,141-23,229-37,-396 72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41.51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0 462,'812'-44,"-13"-55,-512 61,-35 5,983-119,5 58,-1183 93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42.50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1222 0,'-50'4,"1"2,-1 1,1 3,-79 27,41-12,-79 21,-302 127,346-109,69-35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45.51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2378 1,'-26'0,"-212"5,185-1,1 2,-78 20,27 1,-145 42,8 4,171-54,-88 13,-12 1,88-16,-86 7,-5 0,50-11,81-10,-64 13,11-3,69-11,0 1,-35 10,71-15,1 2,0-1,22 3,6 0,433-45,-308 22,-7 4,121-17,-13-24,-125 25,-117 23,-24 10,0-1,0 1,0 0,0 0,0-1,0 1,1 0,-1 0,0-1,0 1,0 0,0-1,0 1,0 0,0 0,0-1,0 1,-1 0,1 0,0-1,0 1,0 0,0 0,0-1,0 1,-1 0,1 0,0-1,0 1,0 0,0 0,-1 0,1-1,0 1,0 0,-1 0,1 0,0 0,0 0,-1 0,1-1,-6-1,1-1,0 1,-1 1,0-1,1 1,-8-1,-88-8,-199 9,135 4,149-3,-16-1,1 1,-1 2,1 1,0 1,-36 11,29-6,1-2,-71 4,93-10,-5 2,1 0,-29 10,30-8,0-1,1 0,-20 1,22-4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46.34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1684 1,'-4'3,"0"0,0-1,-1 1,1-1,-1 0,0 0,0 0,0-1,0 0,0 0,-6 1,-11 2,-581 193,141-40,297-105,-164 42,299-84,19-6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47.40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1541 1,'-31'3,"1"1,-1 2,1 1,0 1,1 2,-39 17,1-1,-133 48,-243 83,313-117,-198 33,225-63,83-10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54.57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1,'2'33,"9"51,0 12,-9-68,1 53,3-1,34 158,-38-230,0-1,1 1,0-1,0 0,1 0,0 0,0 0,0-1,1 0,0 0,0 0,1 0,0-1,0 0,9 6,-7-7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55.30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0 634,'47'-1,"-1"-3,78-16,90-34,-145 35,771-196,11 51,-79 38,-599 98,-152 25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31.311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2741 1,'-77'2,"0"4,-107 21,-148 53,211-49,-74 19,-810 181,354-124,553-89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55.86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0 479,'75'-4,"0"-4,133-31,-92 15,1262-216,12 86,-991 145,-384 10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56.38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2832 0,'-22'2,"-1"0,1 2,0 0,-28 10,-17 3,-1834 319,1228-269,621-60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57.14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1883 1,'-23'1,"0"2,-1 1,-33 9,1 0,-266 53,-441 87,621-128,-266 85,343-85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58.10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914 1,'-65'2,"0"4,1 2,-1 3,2 2,-64 24,-298 134,397-157,16-7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58.90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1469 1,'-50'3,"-96"17,46-4,-52 4,-339 50,338-41,-175 56,290-70,27-11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7:59.55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1588 0,'-580'96,"314"-56,91-14,-279 51,439-74,0-1,-1 2,1 0,0 0,-15 8,23-8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00.37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1129 1,'-27'2,"0"2,1 0,0 2,-51 19,24-8,-283 77,-171 53,467-132,30-13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01.00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617 0,'-536'215,"462"-175,68-36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01.61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507 1,'-6'2,"-10"6,-11 0,-7 3,-9 0,-5 1,-2 1,0-1,2-2,2 1,5 0,7-2,7-1,5-1,8-2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02.29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561 0,'-2'3,"-6"2,-10 5,-9 4,-6 3,-5 3,-4 1,-5 1,-3 2,-2-2,2 1,1-2,5-2,9-5,6-4,8-1,6-3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32.62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1536 0,'-40'4,"1"0,0 3,0 1,-72 26,46-14,-593 225,549-201,-302 90,386-127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03.28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803 0,'-42'2,"1"1,0 2,-69 18,-118 48,97-28,-67 16,187-55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03.98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518 1,'-25'10,"0"-1,-39 9,0 1,-54 15,58-17,-88 35,135-45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05.25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1,'0'2,"0"3,0 3,3 0,0 2,2-3,0 2,2 0,-1 2,-1 0,1 1,-1 1,-1 1,1 1,0 4,0 0,1-2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05.99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20 82,'-2'-5,"-1"-7,-2-8,0-3,0 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10.07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11.33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2,'150'-1,"154"3,-288-1,0 2,0 0,0 1,15 6,-22-7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12.04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1,'2'0,"6"0,7 0,5 0,4 0,4 0,0 0,1 0,0 0,-3 0,-1 0,-3 0,-3 0,-4 2,-3 1,-4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13.22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0,'8'2,"0"1,1 0,-1 0,-1 1,1 0,0 0,-1 0,0 1,0 0,11 12,13 13,-2 1,-1 1,25 38,61 109,-67-100,-37-65,-2-4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14.22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1,'5'0,"0"1,0 0,0 1,0-1,0 1,0 0,0 0,-1 0,1 1,-1-1,0 1,0 0,0 1,0-1,0 1,3 4,10 11,27 42,-33-45,32 55,53 113,14 27,-98-192,2 0,0-1,0-1,19 17,-24-26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15.03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0,'4'1,"-1"0,1 0,0 0,-1 0,1 1,-1 0,1-1,-1 1,0 0,0 1,4 2,33 31,-10-2,-1 2,-2 1,-2 1,29 57,-22-37,42 56,-61-98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33.31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1942 0,'-82'3,"-1"3,-92 20,-160 49,255-55,-1044 276,1089-286,7-3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15.66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1,'14'8,"-1"0,0 1,0 0,-1 1,22 23,46 66,-25-28,155 155,-194-211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16.42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0,'6'3,"-1"-1,1 1,-1 0,0 0,0 0,-1 1,1-1,-1 1,1 1,4 6,-1-4,27 32,-2 2,-2 1,-1 1,40 80,-40-68,2-1,66 83,-87-124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23.82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4639 35,'-897'-18,"105"1,-887 35,476 0,1136-18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24.81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4198 285,'-91'5,"-146"25,17 0,-164-9,0-16,-586-67,-740-213,1589 252,40 8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26.08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0 966,'15'-2,"-1"0,0-1,0 0,0-1,0-1,-1 0,17-9,5-1,314-127,430-171,9 32,-145 116,-590 154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26.92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0 602,'9'-1,"0"0,-1-1,1 0,-1 0,0-1,0 0,14-7,10-4,394-129,466-92,24 92,6 100,-815 43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27.59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1 526,'26'-1,"0"-3,-1 0,1-1,36-13,12-2,1050-220,12 71,-586 130,-180 16,-335 20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28.74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4364 1412,'-58'-18,"-74"-32,33 10,-1406-505,-15 55,575 244,840 223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29.83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4021 972,'-9'0,"-24"0,-30-12,-35-10,-36-10,-47-12,-49-10,-49-8,-64-12,-39-11,-21-14,10-1,21 3,41 5,49 15,61 19,59 18,57 16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30.87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4950 741,'-903'-40,"-258"-126,8-46,690 119,-703-122,1062 201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35.54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0,'3'0,"2"0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32.28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3710 379,'-679'-46,"505"28,-1071-127,-9-1,1252 146,-315-23,279 23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33.45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3031 139,'-21'-1,"-1"-2,1 0,-24-7,-32-4,-588-22,443 31,9-1,-1421-50,1524 51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34.74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1605 55,'-9'0,"-12"0,-17 0,-15 0,-19 0,-18 0,-21 0,-18 0,-18 0,-11 0,-7-3,-1-4,4-4,6-6,29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35.25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1192 1,'-25'10,"0"-1,-1-1,-51 9,-3 1,-107 26,-346 35,334-68,159-10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35.84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0 303,'78'-34,"0"2,89-21,169-29,-274 68,88-16,253-16,153 35,-478 12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36.91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0 536,'2'-2,"0"-1,0 1,1 0,-1 0,0 0,1 0,-1 0,1 0,0 1,-1-1,1 1,0 0,0 0,0 0,0 0,3 0,2-2,932-292,-876 276,143-35,2 8,2 10,1 8,222 2,-309 25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37.75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0 219,'6'0,"14"0,12 0,17 0,23 0,20-2,22-11,25-6,24-3,24 0,24-3,19 1,10 0,-1 5,-8 2,-16 5,-20 1,-44 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44.05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0,'1576'46,"-52"-1,-1380-45,-35-1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28:44.99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1,'3'0,"13"0,22 0,28 0,27 0,34 3,34 1,41 9,63 11,72 4,62 4,62 0,36-1,28 4,-20-4,-52-7,-69-5,-98-5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29.53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1711,'24'-2,"-1"-1,1-1,-1-2,1 0,-2-1,27-13,5 0,206-71,598-196,-598 207,542-138,210 33,-523 89,-478 94,518-110,70-53,150-46,-57 63,-546 132,264 3,-363 13,151-9,8-1,327 11,-515 0,-1 1,0 1,1 0,18 7,34 7,19 7,-75-20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37.26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9,'4'-3,"1"-2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30.77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2275 0,'-91'40,"-176"51,132-49,-460 146,-11-39,517-137,0-4,-160-7,111-3,122 2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31.53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2598 0,'-17'2,"0"1,1 0,-1 1,1 1,-24 9,4-1,-358 105,45-14,294-87,-646 197,-14-57,549-139,107-14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32.79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1503 0,'-35'2,"-60"11,30-3,-168 21,-258 27,-68-48,535-10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33.63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1 332,'14'-2,"1"0,-1-1,0-1,0 0,0-1,-1 0,1-1,16-11,24-8,42-16,207-81,-219 93,146-31,-195 54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34.57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1 214,'16'-2,"1"0,-1-2,1 0,24-9,-21 6,146-44,202-69,-340 110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35.34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1 207,'7'-4,"0"-1,0 1,0 0,1 1,0 0,0 0,0 1,14-3,-1 0,147-32,72-11,-64 15,44-12,-197 39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36.53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 1760,'-8'-119,"3"84,3 1,1 0,3-35,4 23,3 0,2 1,2 1,27-64,92-167,-95 204,126-241,76-152,-211 407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38.48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3500 0,'-315'25,"-787"86,102 93,832-155,3 7,3 7,-285 154,335-145,83-50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39.22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2236 0,'-186'4,"0"8,-319 62,351-39,3 6,2 8,-228 106,309-122,1 4,-75 55,114-71,1 1,1 1,0 2,2 0,2 1,0 2,-19 31,6 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40.04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1930 1,'-40'3,"-1"1,2 3,-1 1,1 2,-59 23,25-8,-327 94,-468 171,823-271,0 3,2 1,-68 48,63-32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37.74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13,'3'0,"2"-3,3-2,1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40.96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2058 0,'-52'4,"0"2,0 3,0 2,-58 20,62-17,-1005 342,459-109,549-225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41.67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870 0,'-21'6,"-28"2,-26 9,-28 4,-14 2,-6 0,10 2,15-1,21-3,20-7,21-4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42.69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1 410,'49'-2,"1"-2,-1-2,49-12,143-48,-81 20,892-191,-901 206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45.62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1 267,'12'-3,"16"-4,15-6,18-5,15-5,5-1,7 0,-2-2,-4 0,-6 3,-5 4,-3 2,-6 2,-10 3,-13 4,-8 2,-10 4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46.83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0 111,'3'-3,"4"-1,4-3,3 0,2 1,1-1,1-3,1 1,-1-2,3 2,1-2,0 3,-1-2,-4 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47.57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108 0,'-17'130,"-16"531,1-7,21-373,-3 125,14-387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48.41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0,'16'15,"0"1,-1 1,0 1,-2 0,0 0,-1 1,0 1,-2 0,-1 1,0-1,6 25,10 80,-5 0,4 142,-6-21,-15-220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49.20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0,'2'45,"13"72,-2-30,44 486,16 138,-39-519,-25-156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49.86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0,'4'2,"0"-1,0 1,0-1,0 1,-1 0,1 1,0-1,-1 1,0-1,1 1,-1 0,0 0,-1 1,1-1,2 4,1 0,11 16,0 1,-2 0,0 1,-2 0,0 1,-2 1,-1 0,9 44,-2 8,12 145,-18 483,-13-589,1-80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50.57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1,'3'3,"4"7,1 10,2 15,5 10,4 6,-3 6,1 9,-1 5,-3 3,-1-3,-1-1,-4-1,0-2,0-5,-3 0,-1-1,-1-12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38.52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3332 0,'-7'0,"-17"0,-44 4,-53 8,-65 16,-75 18,-51 20,-59 16,-21 1,7 1,28-6,47-14,65-17,67-16,64-14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51.46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175 722,'0'-6,"0"-11,-3-11,-4-11,-1-10,-2-5,-5-7,-3-1,-2-5,3 0,1 2,0 6,1 10,1 8,5 7,2 10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52.31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3807 0,'-3751'0,"3696"0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52.94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3490 0,'-783'35,"12"40,421-38,205-23,-543 61,9 33,606-92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1:54.89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0 778,'8'-2,"-1"0,0-1,0 0,0 0,0-1,0 0,-1 0,1 0,8-9,1 2,26-19,433-289,21 44,-370 219,-22 12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0.8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1345,'3'-3,"16"-4,20-10,30-13,33-15,33-14,38-21,41-15,37-15,34-13,43-7,32-5,20 5,12 8,-7 14,-29 20,-77 26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2.05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1235,'6'0,"5"0,7 0,12-3,27-10,36-12,51-19,74-27,84-30,86-24,68-16,55-8,42-1,14 12,-10 19,-50 27,-111 29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3.04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4 358,'-3'0,"5"0,5 0,8 0,18-3,38-4,51-6,74-11,81-10,97-14,82-11,72-1,64 0,-70 10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4.18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0 308,'1'-1,"-1"0,1 1,-1-1,1 0,-1 0,1 0,-1 1,1-1,-1 0,1 1,0-1,0 0,-1 1,1-1,0 1,0-1,-1 1,1-1,0 1,0 0,0 0,0-1,0 1,0 0,0 0,0 0,1 0,33-3,-30 3,726-73,-487 42,1808-139,-1717 154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4.72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0 466,'6'0,"14"-3,28-4,29-4,35-6,35-3,33-10,26-6,14-6,17-8,7-1,-4 2,-17 6,-24 5,-38 8,-37 10,-37 8,-32 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5.09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3071 0,'-24'6,"-50"11,-63 18,-66 20,-73 20,-70 20,-25 10,9-5,30-4,44-9,51-14,59-16,57-17,43-14,35-10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39.03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4552 0,'-111'11,"-142"22,-146 19,-106 4,-69 5,-18-3,30-6,66-12,98-10,104-10,99-8,79-6,59-5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5.53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90,'12'0,"19"0,25 0,24 0,20-3,16-4,10-4,2 0,5-1,5 2,-4-2,-9 3,-17 2,-18 3,-18 1,-13 5,-15 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6.0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1597 0,'3'0,"-2"0,-16 9,-33 15,-38 19,-40 13,-35 13,-26 3,-14-1,-3-4,12-11,30-11,33-13,39-13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6.6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2599 0,'-11'0,"-26"0,-36 3,-42 4,-43 4,-46 9,-39 4,-29-2,-8-5,12-2,23-3,30-5,36-6,40-5,41-4,36 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7.09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2420 1,'-12'3,"-25"7,-33 10,-38 12,-48 15,-55 11,-30 2,-14 3,-1-3,14-7,26-5,27-8,32-6,33-4,35-8,32-8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7.59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4295 0,'-8'12,"-25"22,-34 17,-37 12,-39 14,-44 14,-58 15,-70 21,-69 6,-50-2,-32-1,12-18,44-18,65-23,70-23,70-19,66-16,58-9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8.13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2628 0,'-24'0,"-35"0,-40 0,-40 0,-38 0,-33 0,-21 0,-7 0,5 0,11 0,23 3,20 4,18 4,24 0,23 1,22-2,23 1,24-1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8.68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4061 0,'-6'0,"-23"6,-40 11,-55 24,-83 22,-92 25,-86 21,-58 11,-41-1,8-8,46-11,69-14,75-15,71-14,63-17,58-14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9.29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2084 1,'-6'0,"-20"6,-26 5,-35 7,-38 6,-35 8,-22 4,-16 3,-8-3,4-4,7-2,15-6,27-7,29-3,34-4,29-5,24-1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09.99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0 889,'6'-22,"2"-11,1 1,23-54,-27 75,0 1,1 0,1 1,0-1,0 1,0 1,1-1,1 1,-1 1,1-1,19-10,43-19,1 4,98-31,-61 25,765-264,-769 271,1 4,215-25,-246 47,0 3,0 4,-1 3,1 3,90 20,-107-13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10.48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0 484,'6'0,"17"0,17-3,25-7,26-7,27-11,27-12,24-8,17-2,10-2,4-1,-5 3,-8 7,-18 7,-23 11,-28 9,-24 7,-28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47.8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2393 50,'0'-1,"0"-1,-1 0,1 0,-1 0,1 1,-1-1,0 0,0 0,0 1,0-1,0 1,0-1,0 1,0-1,-1 1,1 0,-1 0,1 0,-1-1,1 1,-1 1,1-1,-1 0,0 0,0 1,1-1,-4 0,-55-9,25 8,0 2,-1 1,-50 10,-110 29,168-33,-922 256,700-189,84-22,39-11,-155 28,269-66,-38 4,49-7,-1 0,1 0,0 0,0 0,-1 0,1 0,0-1,-1 1,1-1,0 0,0 1,0-1,0 0,0 0,0 0,-4-3,6 3,0 0,-1 0,1 0,0-1,0 1,0 0,0 0,0 0,0 0,0 0,0 0,0-1,1 1,-1 0,0 0,1 0,-1 0,1 0,-1 0,1 0,-1 0,1 0,0 0,0 0,-1 1,1-1,0 0,0 0,0 1,0-1,0 0,0 1,0-1,1 0,38-25,-39 25,45-23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39.50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4237 1,'-14'0,"-30"10,-48 26,-68 32,-98 47,-106 44,-94 38,-72 25,-16 7,30-13,67-30,84-35,98-40,93-39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11.59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2290 456,'0'0,"-1"-1,1 1,0 0,0 0,0-1,0 1,-1 0,1 0,0-1,0 1,0 0,0 0,0-1,0 1,0 0,0 0,0-1,0 1,0 0,0-1,0 1,0 0,0 0,0-1,0 1,0 0,0-1,1 1,-1 0,0 0,0-1,0 1,0 0,1 0,-1 0,0-1,0 1,0 0,1 0,-1 0,0 0,0-1,1 1,-1 0,0 0,0 0,1 0,-1 0,-31-14,-339-56,262 54,-192-30,-362-60,12-35,549 112,30 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2:12.21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2480 0,'-3'0,"-10"0,-15 0,-23 0,-28 0,-27 3,-28 7,-28 5,-28 5,-23 3,-16 1,-6-5,-1-5,5-4,17-5,16-3,40-2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3:47.362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1 298,'8'-1,"1"-1,-1 0,0 0,0-1,0 0,13-7,-1 1,417-153,-304 129,0 7,187-14,-304 39,16-2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3:48.161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1 335,'25'-3,"1"-1,-1-1,-1-1,1-1,-1-1,0-1,33-19,2 2,136-49,236-59,-286 106,-130 26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3:48.85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1 167,'96'0,"0"-3,-1-5,103-23,138-27,15-3,-329 56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3:55.01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479 2826,'-5'-8,"0"0,1 0,0-1,1 0,0 0,0 0,1 0,0 0,1 0,0-1,0-11,-1 2,-5-19,-12-44,9 47,-7-62,14 85,1 0,-1 0,-1 0,0 1,-6-13,5 14,0-1,1 0,0 0,1-1,1 1,-3-16,8-59,-1 65,-1 0,-1 0,-1 0,-6-35,-16-8,18 53,1 0,0-1,0 1,1-1,0 0,-1-17,2 7,-1 1,-2-1,0 0,-1 1,0 0,-2 1,-1-1,-21-35,23 43,0-1,1 1,1-1,0 0,1-1,0 1,-1-18,1-10,2-52,2 91,0-5,-1 1,0-1,-1 1,0 0,0-1,-1 1,-4-10,-11-37,9-28,2-141,7 210,-2-16,-1 0,-10-45,7 45,1 0,-2-45,7 20,2 27,-2 0,-1 0,-2 0,-5-30,-4-17,11 56,-2 0,0 1,-8-27,4 21,2-1,-5-38,5 27,3 25,1-1,0 1,0-1,1 0,0 1,1-1,4-17,-5 26,1 0,0 0,0 0,0 0,0 0,0 0,0 0,0 0,1 0,-1 0,1 1,0-1,-1 1,1-1,0 1,3-2,-2 1,0 1,0 1,0-1,1 0,-1 1,0-1,0 1,1 0,-1 0,0 0,0 1,0-1,1 1,5 2,24 3,1 0,0-2,0-2,52-3,-36 1,-35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3:56.181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127 750,'-1'-12,"0"-1,-1 1,-1-1,-6-18,-6-35,-2-62,7 51,-3-112,13 166,-1 1,-7-37,6 49,0 1,-1-1,0 0,0 1,-1 0,0 0,-1 0,-7-10,4 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3:56.782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72,'4'0,"3"0,6-3,8-1,6 0,1-2,6 0,2 1,-2-2,-1 0,1-1,-3 1,-4 1,-3 1,-3 3,-5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3:57.685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0,'4'2,"0"0,0 1,0-1,0 1,-1 0,0 0,1 0,-1 0,0 1,0-1,-1 1,1 0,2 5,0-1,21 30,-2 2,-2 1,-1 0,-2 2,20 69,-20-31,-16-63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3:58.546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125 491,'-1'0,"1"0,-1-1,0 1,0-1,1 1,-1 0,0-1,1 1,-1-1,0 0,1 1,-1-1,1 1,-1-1,1 0,-1 1,1-1,-1 0,1 0,0 1,-1-1,1 0,0 0,0 0,-1-1,-4-28,3 19,-81-304,77 292,2 10,1-1,0 0,-1-25,4 24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0.001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2770 1,'-21'0,"-37"3,-36 9,-39 6,-29 3,-16 6,-13 5,-4 4,-3 11,-9 11,-5 11,5 8,5 8,16 5,17-3,27-8,20-7,30-16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01.73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34,'4'-2,"5"0,7-1,5-2,3-2,4 0,-3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07.031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1,'454'-1,"490"2,-698 6,-237-7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09.982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820 0,'-11'2,"0"0,-1 1,1 0,0 0,1 1,-1 0,-11 7,-22 8,-119 38,-336 71,485-125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10.840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655 0,'-6'4,"0"-1,0 0,0 0,0-1,-1 0,1 0,-1-1,1 1,-1-1,-11 0,2 1,-99 17,41-5,-2-4,-97 2,72-13,83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16.010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3249 1,'-390'33,"139"-6,-431 31,319-11,118-13,160-23,-227 18,-245 0,274-23,216-7,54 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19.37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1231 1,'-12'3,"-16"4,-18 2,-19 3,-19 2,-13 2,-13 3,-8 0,-4 0,3-3,10-2,13-2,18-4,18-2,18-3,14-1,12-2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20.398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123 399,'0'-27,"-1"-1,-1 0,-2 1,0 0,-2 0,-1 0,-1 0,-2 1,0 1,-16-28,-9-8,26 46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21.264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380 1023,'-2'-7,"0"0,0 1,0-1,-1 1,0 0,0-1,-8-9,-2-5,-52-126,-76-249,130 362,-37-90,33 91,1-1,2-1,1 0,-10-59,21 86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21.880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179 372,'-44'-82,"-18"-39,-4-32,59 138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29.841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0,'2'36,"10"56,-1-12,-3-12,3 0,3-1,30 92,-31-110,-2 1,-2 0,-2 0,-3 1,-2 75,2 31,3 157,-4-277,2-1,2 1,1-1,16 42,-6-28,-3 0,16 88,-3 219,-26-330,1-1,2 1,14 49,-7-34,-9-25,0 1,-1-1,-1 1,-1 0,-1-1,-3 28,2-38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0.43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5255 1,'-83'14,"-125"31,-119 21,-96 21,-75 15,-51 14,-29 9,-3 5,36-1,72-9,90-10,104-24,95-22,83-23,59-18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31.880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836 102,'-8'-1,"0"-1,0 1,0-2,0 1,1-1,-11-5,-18-6,-46-7,-1 4,-1 4,0 3,-1 4,-165 9,241-2,0 0,1 0,-1 0,-14 6,15-4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34.668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495 1853,'-5'-6,"1"-1,0 0,1 0,-1 0,2-1,-1 1,-2-12,-6-14,-53-125,-83-183,136 316,1-1,2 0,0 0,2-1,1 0,1 0,2 0,0-36,-2-9,-4 9,-32-125,21 110,-5-21,-2-4,-15-133,41 231,-2-20,-1 0,-1 1,-10-33,12 53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35.462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311 1051,'-2'-46,"-1"0,-3 0,-2 1,-15-49,-66-174,67 207,-100-275,116 321,-1-2,0 0,2 0,-5-19,9 30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36.162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222 823,'-3'-33,"-1"1,-2-1,-1 1,-1 0,-15-35,3 3,-129-460,147 518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4:37.54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354 1,'-1'3,"-2"4,-4 2,-5 4,-5 4,-3 1,-6 2,-5 2,-4 2,-3 4,-2 1,1-1,4-1,6-5,8-6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10.89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0 549,'31'1,"-1"-2,0-2,0 0,-1-2,48-14,2-7,196-55,-121 41,52-10,-188 47,324-54,-86 18,66-14,143-24,-107 16,-296 50,62-8,-103 18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12.54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0 319,'26'-2,"0"-1,-1-1,46-13,-3 0,262-56,-104 38,-155 23,168-21,-213 31,45-13,-48 10,0 0,41-2,-31 4,62-12,-63 9,0 1,41-1,139-12,-195 17,1-1,-1 0,1-2,17-5,-16 4,1 0,29-2,-35 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13.948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0 160,'30'-3,"0"-1,-1 0,0-3,53-18,5 0,47-2,29-8,-124 26,-1 2,66-5,-83 11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14.880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0 173,'99'-6,"0"-5,193-45,-95 15,115-12,-276 48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15.950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0 353,'13'-1,"-1"-1,1 0,-1-1,20-7,19-4,589-119,-297 50,113-19,-440 99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1.23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3319 1,'-49'3,"0"2,0 2,1 3,-90 29,72-20,-950 256,-805 256,1738-507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5:21.75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1341 0,'8220'-1340'0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32.321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1758,'803'-54,"-37"0,-673 54,-16 2,0-4,151-24,-151 15,-51 8,49-11,115-29,-41 6,20-7,303-82,11 33,-298 58,2220-309,-939 125,-1340 197,0 1,126-40,-77 14,87-31,18-5,-9 3,-191 54,127-23,-76 21,71-25,22 2,-122 31,-3 8,-17 4,-17-4,-50 8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34.610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1 127,'533'-18,"262"-28,103-7,-764 45,-114 7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37.59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0 160,'48'-3,"0"-2,86-20,-26 3,266-29,1 17,395 15,-738 19,-9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38.39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0 160,'8'-1,"0"0,-1 0,1-1,-1 0,0-1,8-2,19-7,39-7,102-22,186-18,-347 57,29-4,48 1,-77 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39.15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0 177,'8'0,"-1"-1,1-1,-1 1,0-2,10-3,16-4,651-116,-393 100,-240 24,-36 2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40.071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1 178,'40'-19,"1"2,78-21,92-8,-162 37,68-11,1 5,201 2,-292 13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41.561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0 143,'25'-2,"-1"0,1-2,-1-1,26-9,-23 6,-1 2,1 1,29-3,-39 6,-1 0,1-2,-1 0,24-9,-20 6,0 1,27-5,39-7,-61 12,1 0,0 2,31-1,234 6,-275-1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42.598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0 214,'5'-4,"0"0,0 0,1 1,-1 0,0 0,1 0,0 1,0 0,8-2,60-11,-47 11,282-49,213-42,-490 89,-1 2,1 1,42 2,-57 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43.600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0 245,'3'-3,"0"1,1-1,-1 1,1 0,-1 0,1 0,0 1,-1 0,1-1,0 1,0 0,4 0,-6 1,471-77,-82 18,-214 26,71-16,-232 45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2.13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1515 1,'-54'0,"-37"-1,1 4,-104 16,81 4,2 5,2 5,1 4,1 5,3 5,2 4,-161 108,226-133,6-5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44.48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0 338,'18'-1,"0"-2,0 1,29-10,15-2,344-58,3-1,30-5,-265 42,-114 21,1 3,78-6,-121 17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45.69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0 302,'5'-3,"0"0,0 1,1-1,-1 1,0 0,1 1,-1-1,1 1,-1 0,8 0,18-6,305-71,-156 40,128-20,-189 38,317-48,-397 63,50-1,-70 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46.666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1 255,'10'-1,"1"-1,0 0,-1 0,0-1,15-6,16-4,290-77,-184 48,147-42,-272 78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47.36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1124 1,'-21'11,"-1"0,0-2,0 0,-1-1,-31 5,11-1,-537 169,505-154,2 3,-93 52,143-69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48.864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770 0,'-6'1,"-1"0,1 1,-1 0,1 0,0 0,-1 1,-5 3,-13 5,-233 89,157-75,72-19,-55 18,16 0,33-12,-66 31,89-35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49.598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522 0,'-3'0,"-4"0,-7 0,-4 0,-4 0,-9 3,-7 1,-6 6,-5 4,0 2,2 0,3-1,4 0,4-2,7-1,7 1,5-2,6-2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57.71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0,'2'1,"-1"-1,1 1,-1 0,0-1,1 1,-1 0,0 0,0 0,0 0,1 0,-1 0,0 0,0 0,-1 0,1 1,0-1,0 0,0 3,16 30,-14-27,3 11,0 1,-1 0,0 1,1 26,7 26,-1 18,-4-25,8 16,6 43,-21-107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5:59.12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0,'3'0,"1"3,-1 2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6:05.41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0,'688'3828'0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07.07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251 811,'0'-2,"1"-12,-1 0,-1-1,-4-21,3 30,0 1,0 0,0-1,-1 1,1 0,-1 0,0 0,-1 1,1-1,-1 1,-8-8,5 4,0-1,1-1,0 1,0-1,1 0,0-1,1 1,0-1,1 0,0 0,0 0,0-19,-18-53,13 56,-9-52,12 51,-1 1,-10-28,-11-34,19 59,-19-48,20 63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2.95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2714 1,'-12'1,"0"0,0 2,0-1,0 2,0-1,0 2,-20 10,-9 2,-538 219,-527 190,273-173,795-242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08.53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121 455,'-1'-19,"-2"-1,0 1,-2-1,-10-28,3 8,-1-14,-18-51,21 76,-14-57,21 71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11.23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1,'3'0,"4"0,1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6:15.53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229 1499 0,'-229'-1499'0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36:18.20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317 1570 0,'-317'-1570'0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23.21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126 686,'2'-99,"-4"-104,-2 187,0 0,0 1,-2 0,0 0,0 0,-2 1,-15-24,-15-31,33 55,0 0,1 0,0-1,1 1,1-1,0 0,1 0,1-25,0 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24.51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162 490,'-3'0,"1"0,0-1,-1 1,1-1,0 1,0-1,-1 0,1 0,0 0,0-1,0 1,0 0,0-1,0 1,1-1,-1 0,0 1,1-1,-1 0,1 0,0 0,0 0,0 0,0-1,0 1,0 0,0 0,1-1,-1 1,1 0,-1-5,-1-9,0-1,1 0,2-23,-1 25,1 0,-2-1,0 0,-4-23,3 32,0 0,0 0,-1 0,0 0,0 1,-1-1,0 1,0-1,-9-8,6 6,1 0,0 0,0-1,0 0,1 0,1 0,0 0,0-1,1 0,1 0,-1 0,0-20,2 13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25.25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11 102,'0'-3,"0"-4,0-3,0-4,0-2,-3-2,-1 0,0 3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27.86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236 1423,'-1'-6,"0"-1,0 1,0 0,-1 0,-4-10,-3-9,5 10,-14-53,-11-78,5 21,15 91,2 0,2-1,-2-55,9-15,-4-181,-1 259,-2 0,-1 0,-1 0,-20-46,21 56,-2-6,2-1,-5-29,-10-40,16 81,-1 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29.72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65 321,'-3'0,"-1"-3,0-4,1-4,1-2,1-3,0-5,1-1,-3 3,-1 1,0 2,-2-7,0-1,1-1,1 2,-1-4,-1-1,2 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34.42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222 375,'-3'-2,"-1"0,1-1,-1 1,1-1,0 0,0 0,0 0,1-1,-1 1,1-1,0 1,-3-8,-1 3,-27-40,18 28,1 0,0-1,2 0,1-1,0-1,-10-32,18 43,-1 1,-1 0,0 1,0-1,-11-14,9 14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3.58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2717 0,'-18'7,"-27"10,-36 12,-31 10,-34 4,-32 9,-31 7,-35 1,-19-3,-4 3,7-1,19-3,32-5,42-7,45-10,39-9,35-4,24-5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37.37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244 346,'0'-2,"-2"-5,-5-7,-4-4,-3-5,-2-1,-4-3,-3-6,-2 0,-3-4,-1-1,3 3,2 4,5 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38.33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1,'3'0,"1"0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38.86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1,'3'0,"1"0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44.97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583 3272,'-1'-7,"-1"0,1 0,-1 1,0-1,-1 0,1 1,-1-1,-1 1,-4-7,4 5,-1 0,1-1,0 0,-3-13,1-5,1 0,1 0,0-37,3 55,0 0,0 0,-1 1,0-1,-1 1,0-1,0 1,-1 0,-5-9,3 5,1 1,0-1,-5-17,5 8,2 11,0 0,1 0,1 1,-1-19,1 5,-1 0,-9-39,-1-10,3-136,6 186,0 0,-10-29,-3-20,-2-56,12 42,-5-137,9 197,-1-1,-1 1,-2 0,0 0,-1 0,-2 1,0 0,-16-26,-12-36,13 21,-18-80,42 144,-10-40,-9-78,15 90,-1 1,-1 0,-15-39,5 16,-4-15,2-2,4 0,2-1,-4-110,33-97,-17 155,0 114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46.41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119 617,'0'-65,"-18"-119,9 123,-3 1,-3 1,-2 0,-27-62,40 114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47.28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220 626,'-2'-20,"-1"0,-2 1,0-1,0 1,-2 0,-13-26,5 9,-48-93,41 91,-29-77,47 100,0-1,1 0,-1-27,-1-5,3 40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48.11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95 626,'-2'0,"1"-1,0 0,0 0,0 0,0 0,0 0,0 0,0 0,0 0,0 0,0 0,0 0,1 0,-1-1,1 1,-1 0,1-1,-1 1,1 0,-1-3,-7-29,8 33,-8-52,-2-86,8 85,-14-80,5 85,-5-30,12 32,2 26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54.72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1 971,'28'-3,"0"-1,0-1,0-2,-1 0,0-2,0-1,33-18,32-11,83-26,842-288,425 6,-671 256,-547 89,-209 2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55.53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0 718,'191'-6,"0"-8,241-50,363-121,-191 39,558-92,-1056 221,169-4,-35-2,-214 20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56.22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0 744,'94'-5,"-1"-5,141-31,-103 15,1540-245,6 35,-680 98,-882 121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6.33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1 658,'5'-1,"1"0,-1-1,0 1,0-1,0 0,0-1,0 1,5-5,7-2,76-36,179-58,138 16,-169 42,664-200,-728 192,-10 4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57.04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0 478,'28'-3,"0"-1,0-1,0-1,-1-1,44-18,2 0,311-85,5 16,771-82,-712 153,-407 23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57.89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1798 72,'-663'-36,"-231"1,843 39,-55 13,43-7,42-7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6:59.08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4578 20,'-5'-3,"0"0,-1 1,1-1,-1 1,0 0,0 1,0 0,0 0,0 0,0 0,0 1,0 0,-12 2,-3-2,-129 5,-275 45,309-33,-1755 283,1444-209,-746 262,1120-334,-165 55,187-66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00.28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3348 0,'-166'8,"-261"46,292-33,-161 26,3 13,2 13,-332 130,-397 286,938-445,68-37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01.60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4382 0,'-45'3,"0"2,0 2,0 3,-44 14,16-5,-985 292,566-157,-424 178,740-251,3 8,5 7,-159 120,210-124,-142 144,-81 131,327-352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02.56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3582 0,'-12'2,"-1"-1,1 1,0 1,0 0,0 1,-18 8,-4 1,-1159 427,415-116,34 71,534-255,-197 172,306-219,89-83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03.79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2982 0,'-25'2,"1"1,-1 0,1 2,-36 12,3-1,-881 271,654-178,-331 179,476-210,4 6,3 5,5 7,-223 216,304-263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04.54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2418 0,'-690'228,"-240"82,903-301,-304 112,240-83,-134 78,201-101,0 1,-34 30,41-30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05.43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4202 0,'-261'102,"33"-11,-867 270,-341 129,1065-339,-384 218,699-336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06.39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2564 1,'-385'82,"282"-56,-794 207,12 43,875-272,-3-1,-1 1,1 1,0 0,0 1,1 1,0 0,0 0,0 1,1 1,0 0,-10 11,-83 99,82-91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7.17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1 681,'207'-11,"-24"1,-45 4,266-46,122-81,756-321,-1248 439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07.23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2566 0,'-94'4,"-115"20,71-6,-1359 174,1433-181,0 3,-97 33,126-33,0 1,2 2,0 1,1 1,-56 45,17 0,60-53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07.91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1965 0,'-18'0,"-24"6,-25 8,-23 8,-21 12,-20 6,-21 5,-12 1,-14 2,-10 2,-3 1,10-5,27-7,34-11,34-9,28-9,25-5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09.50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1271,'7'-1,"0"1,-1-2,1 1,-1-1,0 1,1-2,5-2,14-5,290-98,636-202,1593-304,-2322 575,559-127,-753 157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11.01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1471,'42'-1,"0"-2,0-2,-1-2,69-21,-66 17,212-59,127-42,128-36,113-26,3310-647,-3600 772,18 10,-287 37,-38 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12.33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0 961,'158'-8,"-2"-7,189-43,-236 38,1927-323,-897 155,493-93,-1342 233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13.73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1348,'7'-5,"0"1,0 0,0 1,0-1,1 1,-1 1,1 0,0 0,9-1,1-2,320-57,-106 23,640-149,-205 42,1841-320,-1601 311,362-55,-1132 190,220-5,-324 26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15.17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1446,'10'-1,"0"-1,0 0,-1 0,1-1,-1-1,16-7,11-4,542-183,1961-502,-1639 549,4 42,-804 98,375-39,375-47,-535 55,-208 17,-21 5,-73 18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16.45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0 631,'102'-6,"-1"-4,196-47,-67 10,1081-152,9 83,-924 99,1368-83,-1464 63,-74 8,-171 21,-35 4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37:17.60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0 566,'14'0,"0"-2,-1 0,26-7,9-3,730-111,-694 111,1223-162,-904 134,1037-76,127 42,-1545 73,-6 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55:36.06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1799 5483 0,'-1799'-5482'0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7.92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1 460,'15'-1,"1"-1,0-1,0 0,20-8,14-2,370-111,-9-33,-265 99,13 7,-58 20,-82 25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43.05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0 404,'20'-2,"-1"-1,-1-1,1-1,0 0,-1-1,0-1,-1-1,18-10,15-6,443-178,-412 176,1 4,123-16,-135 25,-36 5,62-4,-69 11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43.89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0 485,'46'-2,"-1"-1,79-17,88-35,-59 14,-24 10,776-213,-813 211,-45 15,66-16,-96 31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45.67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1 463,'84'-4,"-1"-4,124-29,-102 17,844-205,-910 215,507-144,-528 149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46.36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1 255,'53'0,"82"2,-1-6,191-31,-59-22,231-37,-299 68,-72 8,196-4,-303 22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47.07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1 290,'166'0,"199"-25,334-99,-125 18,-428 78,-119 21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48.12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0 316,'136'-1,"0"-6,163-30,459-93,-265 26,-382 73,-84 26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48.91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0 520,'32'-2,"0"-1,52-13,-19 3,423-85,156-24,197-10,-88 12,-653 107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49.77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78,'62'1,"-1"-3,112-18,-89 5,-41 8,76-22,-102 23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50.72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2080 0,'-122'11,"33"-2,-855 109,284-25,594-85,-114 8,162-16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51.75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987 1,'-11'0,"-14"0,-14 0,-14 3,-20 6,-16 4,-7 4,-5 2,0-2,10-3,14-5,12-4,10-2,11-2,6-1,9-1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51.17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1271 1690,'37'2,"50"8,23 2,143-14,-221-1,0-2,-1-1,1-1,-1-2,54-23,-3-8,119-77,-200 116,1 0,-1 1,0-1,1 0,-1 0,0 0,0 0,0 0,0 0,0 0,0 0,0 0,0-1,0 1,0 0,0-1,-1 1,1 0,0-4,-1 4,-1 1,1-1,-1 0,1 0,-1 1,1-1,-1 0,0 1,0-1,1 1,-1-1,0 1,0-1,1 1,-1-1,0 1,0 0,0 0,0-1,0 1,1 0,-1 0,-2 0,-76-2,65 2,-397 12,-177 0,445-17,0-5,-151-32,167 14,1-6,-185-75,304 106,1 0,-1-1,0 1,-11-10,17 13,1 0,0-1,-1 1,1 0,0 0,0-1,-1 1,1 0,0 0,0-1,-1 1,1 0,0-1,0 1,0 0,0-1,-1 1,1-1,0 1,0 0,0-1,0 1,0-1,0 1,0 0,0-1,0 1,0 0,0-1,0 1,0-1,1 1,-1 0,0-1,2 0,-1 0,1 0,-1 0,1 0,-1 1,1-1,0 1,-1-1,1 1,0 0,0-1,-1 1,3 0,82-8,-1-4,121-34,593-226,-774 264,-52 22,-2 1,-65 35,-32 19,-161 62,285-130,0 0,0-1,0 1,0 0,0-1,0 0,0 1,0-1,0 0,0 0,0 0,0 0,0 0,0-1,-3 0,4 1,0-1,1 1,-1-1,0 1,1-1,-1 0,1 1,-1-1,1 0,-1 0,1 1,-1-1,1 0,-1 0,1 0,0 1,0-1,-1 0,1 0,0 0,0 0,0 0,0 1,0-3,1-5,1 0,0 0,0 0,0 1,1-1,5-10,11-19,1 1,2 1,47-57,94-86,-133 146,-20 22,-2-1,1-1,-2 0,0 0,0 0,-1-1,0 0,-1 0,-1-1,4-14,1-20,5-74,-13 109,5-117,-6 114,-1 0,-1-1,0 1,-1 0,-10-29,12 41,-1 1,0-1,0 1,0 0,-1-1,1 1,-1 0,1 0,-1 0,0 1,0-1,-1 1,1 0,0 0,-1 0,1 0,-1 0,0 1,0-1,1 1,-1 0,0 0,0 1,0-1,0 1,0 0,0 0,0 0,0 1,0-1,-6 2,-13 3,0 1,1 1,-1 1,-22 11,28-12,-94 45,106-46,15-3,23-1,-31-2,427-1,-187-1,-232 2,59 4,-42 8,-26-11,0 0,-1-1,1 1,0 0,-1 0,1-1,-1 1,0 0,1 0,-1 0,1 0,-1 0,0 0,0 0,0 0,0 0,1-1,-1 1,0 0,0 0,-1 0,1 0,0 0,0 0,-1 1,-5 13,0-1,-1 0,0-1,-1 0,-11 14,-21 36,-38 98,66-131,1 0,1 1,-9 48,18-77,1 0,0 0,-1 0,1 0,0 0,0 1,0-1,0 0,0 0,1 0,-1 0,1 0,-1 0,1 0,0 0,0 0,0 0,0-1,2 4,-2-4,0 0,1 0,-1 0,1 0,-1-1,1 1,0 0,-1-1,1 1,0-1,-1 0,1 1,0-1,0 0,-1 0,1 0,0 0,2-1,10-2,-1-1,1 0,-1-1,21-11,-21 10,16-6,-5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8.57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1 483,'90'-40,"1"5,163-40,-131 41,623-151,-513 143,296-16,-392 48,-90 6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53.14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292 643,'-18'-40,"-22"-75,0 0,-66-92,25 55,75 139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53.93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335 1280,'-10'-54,"0"3,5 5,-2 1,-13-46,-3-19,-16-68,-91-255,104 355,-30-85,48 132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54.81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303 1518,'-4'-162,"-7"1,-44-218,40 303,-58-278,52 277,-2 1,-51-111,59 161,3 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55.85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344 1465,'-3'-56,"-3"1,-20-88,9 59,-161-734,164 764,-1 1,-3 0,-36-74,42 106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56.82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201 860,'-20'-49,"11"12,2 1,1-1,-1-64,5 49,-11-52,2 45,-2-16,-3 0,-32-88,45 155,-1 0,0 1,0 0,0 0,-1 0,-9-9,4 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5:57.75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164 645,'-1'-22,"-1"0,-2 1,-9-37,6 33,2-1,-3-27,0-1,-2 0,-2 0,-2 1,-3 1,-40-85,51 124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00.17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994 0,'-18'15,"-24"18,-26 19,-27 22,-26 16,-15 15,-8 7,2-1,14-12,29-23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01.15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1729 0,'-1'6,"0"-1,0 0,-1 0,0 0,0 0,0 0,0-1,-1 1,0-1,-6 8,-2 5,-71 103,-109 122,126-164,-201 245,-253 313,30 20,425-553,50-75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01.67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1825 1,'0'11,"-14"14,-23 17,-34 31,-37 20,-36 20,-30 9,-22 5,-12-1,-1-4,18-15,30-16,36-19,35-22,29-20,26-14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02.10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3009 1,'-22'7,"-35"13,-45 18,-48 17,-45 9,-47 9,-36-1,-36-2,-19-6,-2-9,26-16,48-13,65-11,62-9,54-5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9.21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1 579,'125'1,"0"-6,151-25,390-127,-10-40,-628 188,39-12,340-111,-330 103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04.84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980 1,'-26'2,"0"1,1 2,0 0,-45 17,-19 4,-78 13,-176 68,147-54,183-48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05.93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2006 0,'-87'6,"-1"3,2 4,-95 28,104-24,-503 138,297-75,-254 57,470-119,48-11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06.72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2252 1,'-55'2,"-81"16,70-8,-39 9,-170 57,212-57,-384 141,-11 4,22-48,388-105,0 2,-51 22,83-28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07.56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1797 0,'-142'2,"0"7,-225 42,-745 206,1078-247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08.58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1807 2,'0'0,"-72"-1,0 2,1 5,-93 17,-523 157,431-110,-172 56,371-111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09.31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1957 1,'-7'3,"-17"2,-26 3,-30 8,-29 8,-33 11,-25 2,-23 7,-19-1,-3-4,10-5,28-5,29-8,32-6,32-7,30-4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10.14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1605 1,'-52'4,"0"2,1 2,0 3,-96 34,47-15,-159 51,-227 56,119-75,328-54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10.93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509 1,'-86'10,"20"-1,-88 13,104-13,-84 5,115-14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11.48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0 231,'87'-3,"0"-3,115-24,165-57,-259 59,234-44,-325 68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28.73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7465 3902,'-9'-5,"1"-1,-1 1,0 0,-1 1,1 0,-1 0,1 1,-1 1,0 0,-16-2,-13-4,-52-12,-1 5,-152-7,-196 21,219 5,-1806-3,1890 5,-220 40,119-11,197-30,-423 61,285-19,27-5,-23 0,2 9,-206 89,139-24,154-73,54-26,0-1,-1-2,-55 16,67-27,0 0,0-1,-34-3,30 1,1 0,-29 5,12-1,27-2,0-1,1 1,-18 6,31-8,0 0,0 0,0 0,0 0,0 0,0 0,0 1,0-1,1 0,-1 0,0 0,0 0,0 0,0 0,0 0,0 1,0-1,0 0,0 0,0 0,0 0,0 0,0 0,0 0,0 1,0-1,-1 0,1 0,0 0,0 0,0 0,0 0,0 0,0 0,0 1,0-1,0 0,0 0,0 0,-1 0,1 0,0 0,0 0,0 0,0 0,0 0,0 0,0 0,0 0,-1 0,1 0,0 0,0 0,0 0,0 0,0 0,0 0,0 0,-1 0,17 2,23-2,9-8,-1-2,83-30,-43 12,457-141,514-148,18 92,-866 207,333 13,69-3,368-116,-725 86,-209 32,-7 1,0-1,62-19,-93 21,0 0,-1 0,1-1,-1 0,0-1,-1 1,1-2,-1 1,6-8,-2 1,0 0,0-1,14-28,-22 38,0 0,-1 1,1-1,-1 0,0 0,0 0,0 0,0 0,-1 0,0 0,0 0,0 0,0 0,0-1,-1 1,0 0,0 0,0 1,0-1,-1 0,1 0,-1 0,0 1,0-1,-4-4,-3-1,-1 0,0 1,0 0,-1 0,1 1,-25-11,-116-58,-301-107,352 152,0 5,-2 4,-1 5,-138-6,132 22,0 4,-151 23,260-26,0 0,-1 1,1-1,0 0,0 0,-1 0,1 0,0 0,0 0,-1 1,1-1,0 0,0 0,-1 0,1 0,0 0,0 0,-1 0,1 0,0 0,-1 0,1 0,0 0,0-1,-1 1,1 0,0 0,0 0,-1 0,1 0,0 0,0-1,-1 1,1 0,0 0,0 0,0-1,0 1,-1 0,1 0,0-1,0 1,0 0,0-1,11-11,34-19,-38 26,275-169,7 12,476-192,-657 312,1 3,163-33,-269 71,1 0,-1 0,0 1,1-1,-1 1,1 0,-1 0,1 1,-1-1,1 0,-1 1,0 0,7 2,-9-2,1 1,-1-1,0 0,0 1,0-1,0 1,0 0,0-1,0 1,-1 0,1-1,-1 1,1 0,-1-1,1 1,-1 0,0 0,0 0,0 0,0-1,0 1,-1 0,1 0,0 0,-1-1,1 1,-2 2,-4 17,0-1,-2 0,0 0,-2-1,-18 30,-71 87,48-69,28-35,2 0,-23 46,39-69,1 0,0 1,0 0,1 0,0 0,1 1,0-1,1 1,0-1,0 1,1-1,1 1,2 15,-1-21,-1 0,1 0,1-1,-1 1,1-1,-1 0,1 0,0 0,1 0,-1 0,1-1,0 1,-1-1,1 0,9 5,-5-4,0 0,1 0,0 0,-1-1,1-1,0 1,16 1,-23-4,-1 0,1 1,-1-1,1 0,-1 0,0-1,1 1,-1 0,1 0,-1-1,0 1,1-1,-1 1,0-1,1 0,-1 1,0-1,0 0,0 0,1 0,-1 0,0 0,0 0,-1 0,3-3,-2 1,1 0,-1-1,0 0,0 1,0-1,0 0,0 1,-1-1,0-7,-1-7,-1 1,0 0,-7-22,-53-166,-8-29,2-109,58 309,-2 1,-1 0,-24-42,20 44,2-1,2 0,-14-48,16 13,3 0,2 0,8-134,1 67,-2 32,-3-111,2 199,-1-1,-1 0,0 1,-1-1,0 1,-2 0,1 0,-2 0,-11-22,16 35,0 0,0 0,0 0,-1 0,1 0,0 0,0 0,-1 1,1-1,0 0,-1 1,1-1,-1 1,1-1,-1 1,1 0,-1-1,1 1,-1 0,1 0,-1 0,1 0,-1 1,1-1,-1 0,1 1,-1-1,1 1,-1-1,1 1,0 0,-1-1,1 1,0 0,-2 1,-7 5,1 0,1 0,-14 15,18-18,-38 41,3 3,-54 84,-50 116,116-195,-31 83,50-112,1 0,1 0,1 0,1 1,2 0,0 33,7 7,3 0,29 113,-20-91,-3 0,3 158,-15-318,2 1,16-81,41-147,-15 82,-9 34,35-211,-69 375,-1-1,-1 1,0 0,-2-1,0 1,-7-30,5 37,-1 0,0 1,-1-1,-1 1,0 0,-1 1,0 0,0 0,-1 0,-18-17,1 4,-2 1,0 1,-58-34,-102-42,104 57,27 11,32 15,-1 2,0 1,-1 0,-1 2,-28-7,22 13,-1 2,0 1,-50 4,-3 1,-1005-4,1049 2,0 1,1 3,0 1,0 2,1 2,0 2,1 1,0 2,-41 24,79-39,1 0,-1-1,0 1,1 0,-1 0,0 1,1-1,-1 0,1 0,0 1,-1-1,-1 4,3-5,0 1,0-1,0 0,0 1,0-1,0 1,1-1,-1 0,0 1,0-1,0 0,0 1,1-1,-1 0,0 1,0-1,1 0,-1 1,0-1,1 0,-1 0,0 0,1 1,-1-1,0 0,1 0,-1 0,0 0,1 1,-1-1,0 0,1 0,-1 0,1 0,0 0,53 4,-52-4,746 17,-586-17,315 8,-390-1,0 3,-1 4,119 36,-178-43,-1 2,0 0,0 2,-1 1,0 1,-2 1,25 18,-45-29,0 0,-1 0,0 0,1 0,-1 0,0 1,0-1,-1 1,1-1,-1 1,0 0,0 0,0 0,0-1,-1 1,1 0,-1 0,0 0,0 0,0 0,-2 7,0-5,1 0,-1 0,0 0,0-1,0 1,-1 0,0-1,0 0,-1 0,1 0,-1 0,0 0,-7 5,-40 27,-3-2,-1-2,-1-3,-63 23,-2-3,-164 45,-136 11,2-1,412-103,-3 1,0 0,0 0,0 1,1 0,-18 10,23-6,15-3,20-3,-30-2,58 0,348 23,75 62,-344-53,191 73,-308-97,-1 0,-1 2,1 0,-1 1,28 23,-42-31,-1 1,1 0,-1 0,0 0,-1 1,1-1,-1 1,0 0,0 0,0 0,0 0,-1 1,0-1,0 1,-1-1,0 1,0 0,0-1,0 1,-1 0,0 0,0 0,-1 0,1-1,-1 1,-3 8,-3 4,-1 0,0 0,-2-1,0 0,0-1,-2 0,-25 27,-3-3,-68 54,2-16,-4-4,-165 84,-256 80,426-197,-217 53,267-79,-55 21,-1 1,64-20,37-12,-1-1,0 0,0-1,0 0,0-1,0 0,-18 0,28-2,0 0,0 0,0 0,0-1,0 1,0-1,0 1,0-1,0 1,0-1,0 1,0-1,0 0,0 1,1-1,-1 0,0 0,1 0,-1 0,0 0,1 0,-1 1,1-1,0 0,-1-1,1 1,0 0,-1 0,1 0,0 0,0 0,0 0,0 0,0 0,0 0,0 0,1-2,10-43,1 19,1 0,1 2,1 0,1 0,1 2,28-30,6 0,79-64,-56 59,3 4,2 3,162-76,-204 109,-32 12,-14 5,-25 4,-316 72,61-11,-991 141,1267-206,21-7,36-13,-26 13,464-240,121-59,-408 218,234-72,-405 154,38-14,115-20,-174 41,-9 6,-72 44,-128 60,-98 25,251-113,12-4,-140 52,161-64,0-1,-1-1,0-1,0-1,0 0,0-2,-23-2,25 1,-31-6,49 7,-1 0,1-1,0 1,0-1,0 0,-1 1,1-1,0 0,0 0,0 1,0-1,0 0,0 0,0 0,1 0,-1-1,0 1,1 0,-1 0,0 0,1 0,-1-1,1 1,0 0,-1-1,1 1,0 0,0-1,0 1,0 0,0-1,0-1,4-14,-1 1,2-1,0 1,1 0,1 1,15-27,65-90,-82 125,122-156,157-156,-61 72,-189 200,-33 47,-1-1,1 0,-1 1,1-1,-1 1,0-1,1 0,-1 1,0-1,1 0,-1 1,0-1,0 0,0 1,0-1,0 0,0 0,0 1,0-1,0 0,0 0,0 1,0-1,0 0,-1 1,1-1,0 0,0 1,-1-1,1 0,-1 1,1-1,0 1,-1-1,1 1,-1-1,1 1,-1-1,0 1,1-1,-1 1,0-1,-36 0,-25 12,-103 31,53-10,-322 70,-594 64,940-159,88-7,0 0,1 0,-1 0,0 0,0 0,0 0,1 0,-1 0,0-1,0 1,0 0,1 0,-1 0,0 0,0 0,0 0,0 0,1-1,-1 1,0 0,0 0,0 0,0 0,0-1,1 1,-1 0,0 0,0 0,0-1,0 1,0 0,0 0,0 0,0-1,0 1,0 0,0 0,0-1,0 1,0 0,0 0,0 0,0-1,0 1,0 0,0 0,0 0,-1-1,1 1,0 0,0 0,0 0,0-1,0 1,0 0,-1 0,1 0,0 0,0 0,0 0,-1-1,1 1,0 0,0 0,0 0,-1 0,1 0,0 0,-1 0,20-15,182-120,271-137,-470 271,23-12,-24 11,-18 9,-258 101,-5-12,-540 110,91-108,704-96,21-1,-1 0,1 0,0-1,-1 1,1-1,-1 0,1-1,0 1,-1-1,1 0,0 0,-8-3,12 4,0 0,0 0,-1-1,1 1,0 0,0-1,0 1,0 0,0-1,0 1,-1 0,1-1,0 1,0 0,0-1,0 1,0 0,1-1,-1 1,0 0,0-1,0 1,0 0,0-1,0 1,0 0,1-1,-1 1,0 0,0 0,0-1,1 1,-1 0,0 0,0-1,1 1,-1 0,0 0,1 0,-1-1,1 1,15-12,-14 11,65-40,134-60,-199 99,-7 2,-18 2,-31 7,-134 49,-51 11,175-52,29-7,-60 10,85-19,1 0,-1-1,0 0,0 0,0-1,1-1,-1 1,0-1,1-1,-19-7,-86-43,-141-45,354 86,145-33,-18 2,-137 31,666-69,375 22,-908 54,284-24,-481 26,1-2,0 2,-1 1,1 1,37 3,-62-2,1 0,-1 0,1 1,0-1,-1 0,0 1,1-1,-1 1,1-1,-1 1,1 0,-1 0,0 0,0-1,1 1,-1 0,0 1,0-1,0 0,0 0,0 0,0 1,0-1,-1 0,1 1,0-1,-1 1,1-1,-1 0,1 1,-1 0,0-1,0 1,0-1,0 1,0-1,0 1,0-1,0 1,-1-1,0 4,-2 5,-1 1,0 0,0-1,-11 17,9-17,-132 222,71-126,-93 202,146-269,1 1,3 0,1 1,1 0,3 0,1 1,2-1,5 57,-1-82,0 0,1-1,0 0,1 1,1-1,1-1,0 1,1-1,14 23,-7-17,0-1,2 0,0-1,1-1,35 26,-13-15,1-3,1-1,1-2,1-2,87 28,-24-17,2-6,124 15,-220-39,3 0,0 1,1 1,28 9,-43-12,1 0,-1 1,1-1,-1 1,1-1,-1 1,0-1,1 1,-1 0,0 0,0 0,0 0,1-1,-1 2,0-1,0 0,0 0,-1 0,1 0,0 1,0-1,-1 0,1 1,0-1,-1 0,0 1,1-1,-1 1,0-1,1 1,-1-1,0 1,0-1,0 1,-1-1,1 0,0 1,0-1,-1 1,1-1,-1 1,1-1,-1 0,0 1,0-1,1 0,-1 0,0 0,0 1,0-1,-2 1,-11 13,0-2,0 0,-1-1,0 0,-1-1,-31 15,-114 47,148-68,-510 186,497-183,1-2,-1-1,-1-1,1-1,0-1,-1-2,-46-4,27-3,0-3,0-1,-63-26,63 22,-1 2,0 2,-1 3,-75-5,-198 10,167 6,150-3,0 0,0 0,0 0,0 0,1 1,-1 0,0-1,1 2,-1-1,0 0,1 1,-1-1,1 1,0 0,0 0,-1 1,1-1,1 1,-1-1,0 1,-4 6,3-2,1 0,-1 1,2 0,-1 0,1-1,0 1,1 1,-1-1,1 12,1-14,0 0,0 0,1 1,-1-1,2 0,-1 0,0 0,1 0,0 0,1 0,-1 0,1-1,1 1,-1-1,0 0,1 0,0 0,1 0,-1-1,1 1,6 3,10 7,1-1,1-1,46 20,-23-12,-32-14,11 4,0 1,-1 2,-1 0,43 35,-60-44,-1 0,-1 0,1 1,-1-1,0 1,0 0,0 0,-1 0,0 1,0-1,-1 1,0 0,0-1,0 1,-1 0,0 0,-1 0,1 0,-1 0,0 0,-1 0,0 0,0 0,-4 13,-1-5,0 0,-1 0,-1-1,0 0,0 0,-2-1,0 0,0-1,-1 0,0-1,-15 11,-15 11,-1-2,-47 25,2-8,-1-3,-2-4,-123 38,186-67,57-17,323-142,-227 89,932-388,-1015 428,-38 14,-8 3,-20 5,-35 10,-827 211,771-209,66-11,-48 13,-530 186,598-194,0-1,-1-1,-1-2,1-1,0-1,-1-2,0-1,-34-3,53 1,0-2,0 1,0-1,0-1,0 0,1 0,-1-1,-11-8,-6-6,-37-32,61 47,1 0,-1 0,1 0,0-1,0 1,1-1,-1 1,1-1,0 0,0 0,0 0,1 0,0 0,0-1,0 1,1 0,0 0,0-1,0 1,0 0,1 0,0-1,0 1,2-6,2-3,-1 0,2 0,-1 0,2 1,0-1,1 2,14-20,1 7,1 0,1 2,0 1,2 1,49-29,158-70,-47 43,235-65,204-14,-598 149,-36 7,-48 9,-128 28,-65 9,198-39,0-2,-98-5,145-1,-1 1,1-1,0 0,0 0,0-1,0 1,0-1,0 0,0 0,0-1,1 1,-1-1,1 1,-1-1,1 0,0 0,0-1,1 1,-1-1,1 1,-1-1,1 0,0 0,1 0,-1 0,1 0,0 0,-1-6,-3-10,2 0,1 0,0-1,2-34,2 41,-1 0,2-1,0 1,1 0,0 0,1 0,1 1,0 0,1 0,0 0,1 1,1 0,9-11,13-12,2 2,63-51,1 10,4 4,2 5,182-85,-93 67,261-75,-445 156,50-17,2 4,99-15,-157 30,-1 0,1-1,0 1,0 0,0 0,0 0,0 0,0 1,0-1,-1 1,1-1,4 2,-6-1,0 0,0-1,0 1,0 0,0 0,0 0,-1-1,1 1,0 0,0 0,0-1,-1 1,1 0,0 0,-1-1,1 1,-1 0,1-1,-1 1,1-1,-1 1,1 0,-1-1,0 1,1-1,-1 0,1 1,-1-1,0 1,0-1,1 0,-2 1,-39 26,-1-1,0-2,-83 33,74-34,-171 68,-3-10,-458 102,660-179,-5 3,-1-2,-39 2,66-7,1 0,-1 0,0 1,1-1,-1 0,0-1,0 1,1 0,-1 0,0-1,1 1,-1-1,0 0,1 1,-1-1,1 0,-1 0,1 0,-1 0,1 0,0 0,-1 0,-1-3,3 2,-1 0,1 1,0-1,0 0,0 0,0 0,0 1,0-1,0 0,1 0,-1 1,1-1,-1 0,1 0,0 1,-1-1,1 1,2-3,6-10,0 2,1-1,19-18,-28 30,40-35,-30 27,0 0,0-1,-1 0,0-1,14-20,-24 30,0 1,1-1,-1 0,0 1,0-1,0 0,0 1,0-1,1 0,-1 1,0-1,-1 0,1 0,0 1,0-1,0 0,0 1,0-1,-1 0,1 1,0-1,-1 0,1 1,0-1,-1 0,1 1,-1-1,1 1,-1-1,1 1,-1-1,1 1,-1 0,0-1,1 1,-1 0,0-1,1 1,-1 0,0 0,1-1,-1 1,0 0,1 0,-1 0,0 0,0 0,1 0,-2 0,-44-2,40 2,-35 1,0 2,1 2,0 2,0 2,0 1,-72 30,26-1,-152 93,207-112,-4 3,-1-2,0-1,-2-2,-44 16,-84-3,137-24,14-4,-1 1,1 1,-20 8,30-10,-1 0,1 1,0 0,0-1,0 2,0-1,1 0,-1 1,1 0,1 0,-7 11,4-7,-35 71,39-75,0-1,0 1,0 0,1 0,0 0,0 0,0 0,0 0,1 1,0-1,0 0,0 0,3 10,-2-12,1-1,0 1,-1-1,1 0,0 1,0-1,1 0,-1 0,0-1,1 1,-1 0,1-1,0 1,-1-1,1 0,0 0,0 0,5 1,58 9,-58-11,138 8,168-12,-314 4,24-1,0 0,-1-2,38-8,-73 4,-10 0,-13 0,-1-2,1-1,1-2,-48-23,68 28,-1-1,2 0,0-1,0-1,0 0,1 0,1-1,0-1,0 0,1 0,1-1,-14-24,17 21,0 0,1-1,1 1,-3-30,4 27,0 1,-1 0,-10-28,11 41,1-1,-1 1,0 0,0 0,-1 0,1 0,-1 1,0-1,-1 1,1 0,-1 0,1 0,-1 1,0 0,-7-3,-14-4,-1 2,1 1,-1 1,0 1,-1 1,1 2,-37 1,-6-3,67 4,0 0,1 0,-1 0,1-1,-1 1,1-1,-1 1,1-1,-1 0,1 0,-1 0,1-1,0 1,0 0,0-1,0 0,0 1,-2-3,1 0,1 0,0 0,1 0,-1 0,1 0,0 0,0-1,-1-4,-6-23,6 27,0 1,0-1,-1 1,0 0,0 0,0 0,0 0,-1 0,1 1,-7-5,-49-33,23 16,31 22,0-1,0 0,0-1,0 1,0-1,1 0,0 0,0 0,1-1,-1 1,1-1,0 0,1 0,-1 0,1 0,1 0,-1-1,1 1,0-1,0 1,1-1,0 1,0-1,2-10,-2-8,1-10,1 0,11-59,-11 83,1 1,0-1,1 1,1 0,-1 0,1 0,1 1,0 0,0 0,1 0,0 1,1 0,8-8,26-21,-21 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49.90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1 415,'3'0,"6"0,7-3,9-6,7-4,13 0,9 2,10-4,20-3,27-6,31-6,31-12,33-10,21-7,8-8,-37 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40.12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0,'14'2,"0"0,-1 1,1 1,-1 0,1 1,-1 0,14 8,24 9,38 5,-55-18,-1 2,44 20,-69-27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41.08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0 107,'65'-4,"-1"-2,77-18,58-6,-44 10,41-2,-181 21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42.35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1,'4'0,"0"0,0 0,0 0,-1 0,1 1,0-1,0 1,-1 0,1 0,0 1,-1-1,1 1,-1-1,0 1,1 0,-1 1,0-1,3 3,-3 0,0 0,0 0,0 1,-1-1,1 1,-1-1,-1 1,1 0,-1 0,0-1,0 8,12 78,43 159,-52-235,-1-3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6:43.04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1,'7'0,"6"4,6 4,11 6,7 6,8 4,4 6,4 4,5 5,1 0,0 3,1 1,-3-2,-5-4,-3-4,-7-2,-10-7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7:13.032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3855 1,'-733'30,"4"-8,708-21,0 1,-36 7,-31 4,38-12,-82 13,77-7,-110 0,111-8,0 3,-74 13,69-3,-11 3,-2-2,-120 4,166-16,1 1,0 1,1 2,-37 10,-94 40,101-35,-131 62,19-7,21-6,-6 1,132-62,-1-2,0 0,0-1,0-1,-39 2,81-5,0 1,29 6,26 2,338-8,-218-27,-153 17,0-1,-1-2,42-18,43-11,-47 21,-24 7,78-29,-133 40,18-7,0 1,0 1,36-7,-6 7,0-3,-1-1,0-3,74-29,-98 32,1 1,44-9,-4 1,-35 8,60-19,168-29,-233 52,48-15,-55 14,1 0,0 1,0 1,31-2,126-18,-153 22,1-1,27-7,-1 0,-19 3,49-17,-25 6,-11 8,0 2,1 2,-1 3,82 3,-80 0,-71 1,0 1,0 1,1 1,-1 1,-25 10,21-7,-56 9,54-12,-44 13,20-4,-1-3,-91 8,-142 27,215-36,258-13,-118 4,96-9,-55-3,55-10,-116 14,-27 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7:14.226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7:15.427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11,'0'-5,"0"-1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7:21.459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460 9257,'-1'-21,"-1"0,-8-32,-2-28,9 0,3 48,-1 1,-1-1,-2 1,-1 0,-15-49,-2-12,11 40,7 34,0 0,2 0,0-1,1 1,1-1,1 0,0 1,2-1,0 1,1 0,1 0,1 0,9-19,-10 20,0 0,0 0,-2 0,0-1,-1 1,-1-1,-1 0,-4-35,1-5,3 45,-1 1,-1 0,0 0,-1 0,0 0,-1 0,-7-15,-5-5,-25-40,-13-22,-3-51,31 20,20 81,1 0,2-1,6-75,0 26,-3 53,1-13,-2 1,-15-95,8 90,3-1,2 1,6-74,0 17,-3-1640,-5 1679,-2 0,-24-100,13 83,3 17,6 37,2 0,-4-66,8 42,-19-95,11 92,-2-74,10-648,6 389,-5 203,5-211,26 142,-16 203,25-74,-33 126,1 0,0 1,1 0,0 0,1 1,0 0,0 0,1 1,14-11,21-22,-6 0,15-18,3 3,74-58,50-2,140-81,-210 133,91-34,-48 26,14-3,-31 16,173-89,-290 139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57:26.455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0 635 0,'3913'-634'0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7:27.970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78,'16'-6,"-1"1,1 1,0 1,0 0,0 1,0 1,21 0,18-2,711-40,-737 41,405-3,-409 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50.42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1193,'14'-2,"-1"-1,1 0,-1-1,0 0,0-1,0 0,-1-1,23-14,-6 4,156-82,629-298,-422 251,6 18,688-128,-503 172,-362 62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57:30.926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0,'1270'7596'0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7:37.368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1,'26'28,"-2"1,-1 1,-2 2,0 0,-3 1,0 1,19 55,-11-3,-18-56,2 1,18 40,-20-52,-1-1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7:38.209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888 362,'-3'-1,"0"1,0-1,0-1,0 1,0 0,0-1,0 1,0-1,0 0,-3-4,-4-1,-269-169,216 141,0 3,-111-37,147 62,-1 1,0 2,0 0,0 2,0 1,-47 5,54-3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7:39.35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369 1,'-4'0,"-6"0,-10 0,-6 0,-3 0,-9 4,-2 2,0 4,0 0,1 3,3 3,8 4,9-2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7:41.952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0,'5'2,"0"0,0 0,0 0,0 0,0 1,0-1,-1 1,1 1,-1-1,0 0,5 6,8 5,58 49,-3 3,73 87,-141-149,318 399,-32 26,258 492,-408-674,-92-165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7:57.11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268 2526,'-1'-1,"-1"0,1 1,0-1,0 0,0 0,0 0,-1 0,2 0,-1 0,0 0,0-1,0 1,0 0,1 0,-1-1,1 1,-1-1,1 1,-1 0,1-1,-1-2,-6-33,-34-202,29 157,6 51,2-1,0-35,-10-55,12 106,1-4,2 20,0 0,-1 0,1 1,-1-1,1 0,0 0,-1 0,1 1,-1-1,1 0,0 0,-1 1,1-1,-1 1,1-1,-1 0,1 1,-1-1,0 1,1-1,-1 1,1-1,-1 1,0-1,0 1,1 0,-1-1,0 1,0-1,0 1,1 1,9 15,0 1,-1 0,-1 1,-1 0,-1 1,0-1,2 21,0 6,-2 0,-1 47,-4-59,-4 132,4-165,-1 0,0 1,0-1,0 1,0-1,0 1,0-1,-1 0,1 1,0-1,-1 1,1-1,-1 0,1 0,-1 1,0-1,1 0,-1 0,0 0,0 1,0-1,0 0,0 0,0 0,0-1,0 1,-1 0,1 0,0-1,0 1,-1 0,1-1,-1 0,1 1,0-1,-1 0,1 1,-1-1,1 0,0 0,-1 0,1 0,-1-1,-1 1,-1-2,-1 1,1-1,-1 0,1-1,0 1,-1-1,1 0,1 0,-1 0,0 0,-5-7,0-3,0-1,0 0,1 0,1-1,1 0,0 0,1 0,0-1,1 0,1 0,-1-18,-1-28,6-100,2 66,-17-114,2 62,-37-330,42 402,7-147,2 95,12-221,-14 68,0 270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03.10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350 2200,'-8'-2,"0"-1,0 0,0 0,0-1,1 0,0-1,0 0,0 0,0 0,-9-11,6 7,0 0,1-1,0 0,1-1,0 0,0 0,1-1,1 1,0-2,1 1,0-1,1 1,0-1,1 0,1-1,-2-25,4 37,0 0,0-1,0 1,0-1,0 1,1 0,-1-1,1 1,0 0,0 0,0 0,0-1,0 1,0 0,0 0,1 0,-1 1,1-1,-1 0,4-2,-4 3,0 1,-1 0,1-1,0 1,0 0,0 0,0 0,0 0,0 0,-1 0,1 0,0 0,0 0,0 0,0 0,0 0,0 1,-1-1,1 0,0 0,1 1,0 1,0 0,1-1,-1 1,0 0,0 0,-1 0,1 0,0 0,-1 0,2 3,-11-22,0-1,1-1,0 1,2-1,0 0,1-1,-1-27,19-150,-11-220,-6 212,2 174,-2 0,-12-49,26 196,1-17,-2 188,-10-286,0 0,0 0,1 0,-1 0,0 0,0 0,0 0,0 0,0-1,-1 1,1 0,0 0,0 0,-1 0,1 0,0 0,-1 0,1-1,-1 1,1 0,-1 0,1-1,-1 1,0 0,1-1,-1 1,0 0,0-1,1 1,-1-1,0 1,-1-1,0 0,0 0,0 0,0-1,0 1,0-1,1 1,-1-1,0 0,0 0,0 0,1 0,-1 0,0 0,-1-2,-4-3,-1 0,2-1,-1 0,1 0,0 0,-5-9,6 0,1 0,0 0,1 0,1 0,1-1,0 1,1 0,0-1,4-18,-1-25,-3 13,-2 1,-2 0,-12-54,11 66,2 0,1 1,5-64,-1 16,-2 24,12 131,-10 12,-2-46,1 0,2 0,12 58,-4-50,-15-50,0-1,1 1,-1-1,1 0,0 0,0-1,-5-5,-3-13,1 0,2 0,0-1,-10-46,13 45,0-4,2 1,1-1,2 0,3-39,-1-6,-2 26,-2 23,2 0,1 0,0 0,2 0,1 0,13-45,-14 60,1-1,0 1,0 0,1 0,0 0,0 1,11-13,-13 19,1-1,-1 0,0 1,1 0,0 0,-1 0,1 1,0-1,0 1,0 0,0 0,0 0,0 0,0 1,0-1,0 1,1 0,-1 1,0-1,0 1,5 1,0 0,0 0,0 0,0 2,0-1,-1 1,1 0,-1 1,0 0,0 0,-1 0,0 1,0 1,0-1,0 1,-1 0,0 0,-1 1,0 0,0 0,0 0,3 9,6 21,-1-1,-1 2,10 70,4 8,-8-56,-14-53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05.68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0,'2'16,"1"-1,0 1,1-1,0 0,1 0,9 16,6 21,86 300,115 327,9 13,-149-425,-63-210,38 84,-48-127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06.36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1,'10'6,"0"0,0 1,-1 1,0 0,0 0,-1 0,0 1,0 0,-1 1,8 13,5 11,25 64,-4 8,-5 1,28 140,18 228,6 21,-82-469,-3-6,2 0,1 0,0 0,1-1,20 37,-20-47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06.98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0,'16'10,"0"1,0 0,-1 1,24 25,-21-21,112 115,-5 6,-6 5,151 236,-255-355,26 43,3-2,3-2,59 60,-97-114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51.48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1,'8'18,"-2"0,0 1,5 31,0-3,-11-46,30 122,5-1,74 173,-89-254,2-2,1 0,2-1,36 41,-39-55,0-1,2-1,0-1,2-2,0 0,53 28,-5-14,2-3,102 26,-155-49,34 10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09.73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0,'4'0,"-1"1,0-1,0 1,0 0,0 0,1 0,-1 0,-1 0,1 1,0-1,0 1,0 0,-1-1,1 1,-1 1,1-1,-1 0,0 1,0-1,0 1,0-1,-1 1,1 0,-1 0,1 0,-1 0,0 0,1 6,3 9,-1 1,-1-1,1 35,-3-34,6 396,-8-263,2-141,1-1,0 0,1 0,0 0,0-1,1 1,1-1,-1 1,12 14,8 22,-11-17,-2 0,-1 2,-1-1,-2 1,-1 0,-1 0,-2 1,-1 50,-2-74,-2 44,2-1,3 0,1 0,3 0,15 52,-7-43,11 102,-6-32,-13-100,2 0,14 31,-9-24,17 36,40 70,-35-76,33 89,-45-76,18 98,-30-113,4 0,2-1,27 64,-33-100,-9-16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10.36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1,'10'5,"0"1,0 0,0 0,-1 1,0 1,0-1,-1 1,12 14,0-1,93 102,172 240,-159-198,-116-153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11.38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0,'5'71,"2"0,33 135,-18-108,41 335,-14-80,-49-349,3 15,1-1,0 0,11 26,-10-34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12.2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0,'4'68,"2"-1,17 70,3 28,-10-27,36 341,-9-75,-40-376,-3-17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13.26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1,'1'7,"0"0,1 0,-1 0,1 0,5 11,5 22,39 185,44 79,-94-303,16 41,32 58,-42-92,0-2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15.85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18.25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24,'0'-2,"0"-4,0-2,0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20.03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1059 1,'-5'0,"-10"0,-9 2,-12 3,-14 8,-9 8,-17 14,-16 12,-8 12,-7 11,1 8,7 4,5 6,14-4,13-1,19-16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20.60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1630 0,'-9'7,"-21"13,-26 17,-32 18,-31 17,-26 18,-20 14,-5 9,2 3,7-3,18-11,21-15,27-14,28-21,23-16,16-14,14-9,8-7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21.13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1987 1,'-52'3,"0"2,1 3,-73 19,57-11,-554 137,13 53,551-183,1 2,1 3,2 2,0 2,-55 46,78-51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53.12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21.90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1784 0,'-9'5,"-14"5,-17 7,-19 8,-23 7,-24 12,-23 9,-21 14,-12 7,-8 6,2 4,8 0,15 0,21-10,25-11,24-14,24-13,19-12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22.55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1894 0,'-29'41,"-2"-2,-63 62,-81 57,-213 128,-26-31,-148 101,391-222,141-106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23.46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1898 0,'-4'2,"0"-1,-1 1,1-1,0 1,1 0,-1 1,0-1,1 1,-6 4,-9 6,-264 165,-403 332,532-377,6 7,7 6,-223 301,298-353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24.04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1679 1,'-11'2,"-1"0,1 1,-1 0,1 1,0 0,0 1,1 0,-1 1,-17 13,0-2,-244 145,-265 206,445-295,3 3,3 4,5 4,2 3,5 4,-77 123,90-110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28.19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2067 0,'-104'51,"-534"271,32 46,492-286,-145 136,204-165,3 2,3 2,1 2,-49 84,70-95,10-13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29.05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2059 0,'-54'14,"-103"42,81-27,-661 252,21 55,713-334,-263 151,217-121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29.76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0,'7'1,"0"0,1 1,-1 0,0 0,0 0,11 6,10 3,88 23,131 21,127 3,-301-47,627 105,-595-93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0.60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0 807,'454'-225,"-310"159,33-17,703-292,-777 342,-17 8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1.39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0 651,'33'-3,"-1"-1,1-1,-1-2,57-20,-36 11,585-204,16-4,-79 83,-558 138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2.22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1395 0,'-28'2,"0"1,0 2,-48 13,9-1,-940 246,903-233,58-15,35-11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53.85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3.07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2260 1,'-819'425,"517"-274,-513 248,577-295,153-72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3.85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2139 1,'-1'5,"1"0,-1 1,0-1,-1 0,1 0,-1 0,0 0,0-1,-1 1,1 0,-1-1,0 1,-5 4,-54 53,45-47,-61 52,-149 99,-105 36,218-135,-132 75,-183 113,27 32,357-249,1 2,-40 48,57-54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4.45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1431 1,'-181'71,"-238"132,293-138,-566 310,679-368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5.37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5 245,'-2'0,"-1"2,5 1,6 0,13-1,24-5,28-6,36-11,31-9,18-4,10-3,0 0,-3 7,-16 5,-22 7,-29 6,-28 6,-26 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5.99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0 257,'9'0,"17"0,24-5,28-3,27-5,27-5,18-4,12-4,5-1,3 0,3 2,9-1,5 4,1 5,-16 6,-24 5,-38 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6.88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1960 0,'-170'5,"-213"32,-157 65,397-69,3 7,1 6,-242 117,318-131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7.98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2261 1,'-607'33,"6"40,343-34,2 11,-253 84,479-124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8.74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2186 0,'-148'8,"1"6,-198 45,186-29,-1062 202,1209-230,-30 6,-50 3,72-11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39.72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1 375,'2'-2,"0"-1,0 1,1-1,-1 1,1 0,-1 0,1 0,0 0,-1 1,1-1,0 1,5-2,-2 0,52-26,0 2,90-26,124-20,-230 62,480-97,-382 88,252-3,-387 23,21-1,0 2,0 1,-1 0,1 2,25 8,-19-1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40.54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0 724,'10'-1,"0"-2,0 1,-1-1,1-1,-1 0,0 0,0 0,0-2,9-5,7-4,231-127,481-190,-595 284,247-52,-281 82,1 4,220 1,-249 17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54.25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0,'4'0,"0"0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41.42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0 877,'11'-1,"0"-1,-1 0,1-1,-1 0,0-1,0 0,0-1,-1 0,1 0,11-10,9-4,1002-605,-820 469,-158 130,-43 20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42.26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1941 1,'-1'6,"-2"-1,1 1,0-1,-1 0,0 0,0 0,-1 0,0 0,1-1,-2 1,1-1,-9 7,-1 2,-86 86,-201 149,-142 52,173-135,-464 206,706-359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42.98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1111 0,'-40'38,"-2"-2,-65 43,-100 48,92-65,-3-5,-2-5,-190 55,281-98,7-1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43.51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1045 0,'-7'3,"-9"2,-15 3,-18 2,-18 2,-22 1,-14-1,-9-4,-3-2,3-3,13-1,17-2,18 0,17 0,15-1,12 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44.08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1662 1,'-13'1,"1"1,0 0,-1 1,1 0,1 1,-1 0,-18 10,-11 3,-306 108,-698 152,957-264,63-10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44.76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2190 1,'-6'4,"-24"14,-30 11,-32 13,-37 13,-46 10,-35 6,-39 8,-13 0,2-4,26-9,31-8,40-12,47-14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45.46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3008 0,'-34'15,"-1"-3,0-1,0-1,-46 6,16-3,-1067 179,-143 31,1213-209,21-5,1 1,-1 1,-76 35,116-46,0 0,0 1,1-1,-1 1,0-1,0 1,0-1,0 1,1-1,-1 1,0 0,1-1,-1 1,0 0,1 0,-1 0,1-1,-1 3,2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46.38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1006,'-1'1,"0"0,0-1,0 1,0 0,0 0,1 0,-1-1,0 1,1 0,-1 0,0 0,1 0,-1 0,1 0,-1 0,1 0,0 1,-1-1,1 0,0 0,0 0,0 0,0 0,0 1,0-1,0 0,1 2,0-2,1 0,-1-1,0 1,1 0,-1-1,1 1,-1-1,1 0,0 1,-1-1,1 0,-1 0,1 0,0 0,-1 0,1-1,-1 1,1 0,-1-1,1 1,-1-1,2 0,89-29,159-77,-138 56,80-35,726-312,24 58,-858 315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49.04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80,'96'-10,"-17"0,790-31,-180 22,-671 19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49.72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80,'4'0,"9"0,18 0,23 0,28-2,20-3,19-4,13-1,9-2,10-1,9 2,3 2,-6 4,-10 1,-23 5,-33 4,-33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55.469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1,'4'0,"1"0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50.45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1 162,'110'-11,"79"6,351-25,-215-20,103-12,-383 58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52.18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8:52.89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1,'3'0,"0"0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18.7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964 0,'-7'1,"0"0,0 1,0-1,0 1,0 1,0-1,-7 5,-32 9,14-11,-1-2,1-2,-43-3,44 0,0 2,0 0,-57 10,10 9,37-8,-1-2,1-2,-2-1,-44-1,87-5,-20-1,1 1,0 0,0 2,-1 0,1 1,-24 7,32-6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20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886 1,'-19'1,"1"1,-1 1,-18 5,-40 5,43-8,0 2,0 1,1 1,-49 22,42-16,0-1,-58 11,-107-7,188-17,-1 0,0 1,-34 9,41-7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20.9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1243 1,'-67'18,"-1"-2,-139 12,77-12,79-9,-285 48,271-41,1 4,1 2,-69 32,89-35,27-13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21.8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658 0,'-62'24,"-99"53,48-21,67-33,-80 31,111-49,0-1,0 0,0-1,-1-1,1 0,-28-2,28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22.6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1497 1,'-15'2,"1"1,0 0,0 1,0 0,0 1,1 1,-22 12,-12 4,-29 6,-1-2,-2-5,0-2,-142 13,-324-12,392-20,143 0,3 0,-1 0,0 0,0 1,1 0,-1 0,-13 5,11-1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23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468 0,'-18'2,"0"1,0 0,0 1,0 1,1 1,0 1,0 0,1 1,-23 14,23-12,0-1,-1-1,0 0,0-1,-1-1,0 0,0-2,0 0,-22 1,-22-6,47 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24.2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740 18,'-52'5,"43"-3,0-1,0 0,-1-1,1 1,0-2,-1 1,-9-3,-17-5,-1 2,1 1,-1 2,-1 2,1 1,0 2,0 1,0 2,1 2,-1 1,-59 22,5-4,80-21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55.97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50,'7'0,"17"0,19 0,27 0,27 0,25 0,29 0,42 0,53 0,64-4,73-4,51-5,40 0,-59 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25.8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1 536,'80'2,"0"-5,-1-2,1-5,94-22,543-218,-177 53,-513 188,-9 2,0 1,0 1,0 1,1 0,0 1,29 0,-39 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40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1,'2'10,"1"-1,0 1,1-1,0 1,0-1,1 0,0-1,1 1,0-1,8 9,-7-8,-5-6,1 0,-1-1,1 1,0-1,0 0,0 0,0 0,0 0,0 0,0-1,1 1,-1-1,0 0,1 0,-1 0,1-1,0 1,-1-1,1 0,-1 0,1 0,0 0,3-1,34 3,-29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44.1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188 1682,'0'-43,"-2"0,-2 0,-1 1,-16-54,-1 0,13 52,-23-68,27 96,0-1,-4-33,7 34,0 1,-2-1,-9-27,10 31,-1 0,1-1,1 1,0-1,1-18,-4-22,-10-112,3 24,6 69,7-123,1 73,-2-13,0 122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46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231 1719,'-2'0,"0"-1,0 0,0 0,1 0,-1 0,0 0,1 0,-1 0,1-1,-1 1,1-1,0 1,-1-1,1 1,0-1,0 0,-1-3,-19-36,20 38,-25-66,23 55,-1 1,-1 0,0 0,-1 0,0 0,-1 1,0 0,-1 1,-12-14,14 19,1-1,0 1,0-1,1 0,0-1,0 1,1-1,0 1,-4-15,-13-80,13 58,2-2,1 0,2-1,5-48,0-2,-3-770,0 855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47.7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 1281,'-4'-6,"0"-1,0 1,1-1,0 0,0 0,1 0,0 0,0-1,0 1,1-1,1 1,-1-1,2-14,-8-40,-15-39,-9-110,16 26,12-216,5 210,-2 176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55.8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107 369,'-2'-3,"0"-1,0 0,0 1,0-1,0 1,-1 0,0 0,1 0,-1 0,0 0,-1 1,-3-4,-5-4,6 3,0 0,1-1,0 0,1 1,0-1,0-1,0 1,1-1,1 1,-1-1,1 0,-1-11,-1-18,2-60,2 71,0 8,0 3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56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107 1072,'1'-95,"1"10,-4-1,-23-153,-9 62,-14-197,47 358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57.6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 1196,'-1'-11,"0"1,-1-1,0 1,-6-14,-3-21,-23-160,9-1,2-264,23 445,-1 1,-1-1,-1 1,-1-1,-12-39,11 48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59:58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 1634,'-24'-91,"3"-1,-9-107,10 61,-18-296,37-1,3 211,-2 203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06.2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171 1,'-2'0,"-4"0,-2 0,-2 0,-2 2,-1 3,-3 1,-1 1,-2 2,0 0,1 0,1-1,4-3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52.23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687 1878,'12'-575,"51"9,2 236,-65 330,0 0,0 0,0-1,0 1,1 0,-1 0,0-1,0 1,0 0,0 0,0-1,0 1,0 0,0-1,0 1,0 0,0 0,0-1,0 1,0 0,0-1,0 1,0 0,0 0,0-1,0 1,-1 0,1 0,0-1,0 1,0 0,0 0,-1 0,1-1,0 1,0 0,0 0,-1 0,1 0,0-1,0 1,-1 0,1 0,0 0,0 0,-1 0,1 0,0 0,0 0,-1 0,-18 9,-25 27,41-33,-60 50,-1-3,-85 51,114-78,46-27,67-39,764-530,-820 558,14-13,-30 21,-7 5,-63 27,-291 120,-492 132,830-272,-21 6,-54 8,69-21,22 1,1 1,0 0,0-1,0 1,0 0,-1-1,1 1,0 0,0-1,0 1,0 0,0-1,0 1,0 0,0-1,0 1,0-1,0 1,0 0,0-1,0 1,0 0,1-1,-1 1,0 0,0-1,0 1,0 0,1-1,-1 1,0 0,1-1,27-26,-5 12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56.70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1 387,'4'0,"7"0,14 0,21 0,16-3,30-13,32-10,34-19,49-12,56-19,42-10,-31 9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07.1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0,'533'0,"-514"0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20.5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1,'2'0,"1"1,-1-1,0 1,1 0,-1 0,0 0,0 0,0 0,0 0,0 1,0-1,0 1,0-1,0 1,-1 0,1 0,-1 0,1 0,-1 0,0 0,0 0,0 0,0 0,1 4,17 59,-18-64,10 74,-2 2,-3 129,2 24,4-164,-5-44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23.0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0,'61'136,"-45"-82,-4 1,-1 0,4 86,-8 172,-8-222,-1 305,2-379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23.5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53 137,'0'-2,"0"-3,-2-1,-1-1,0-2,-1-2,-3-1,0-1,1 0,0 2,0 0,2 0,1-2,1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24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81 311,'-5'-8,"1"0,0 0,0 0,0 0,1-1,0 0,1 1,0-1,-2-18,2 11,-25-80,18 69,7 18,0 1,1 0,0 0,0-15,1 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25.2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82 224,'-1'-9,"-1"0,1-1,-2 2,1-1,-1 0,0 0,-1 1,0 0,-1 0,-8-12,8 12,0 0,0 0,1 0,0-1,0 0,1 0,0 0,1 0,-3-19,5 17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26.7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0 376,'11'-2,"0"0,0-1,0 0,-1-1,1 0,-1-1,14-8,11-4,81-27,1 5,211-40,254-7,-262 44,-158 19,-104 14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27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0 363,'56'-19,"275"-84,-229 76,136-17,-62 16,-2-7,177-60,-313 83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28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95,'11'-4,"1"1,-1 0,0 1,1 0,0 1,-1 0,1 1,14 1,24-2,400-70,-403 64,-35 7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29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1,'-2'226,"7"285,-2-440,4-1,22 97,-19-134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59.13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1089,'0'-3,"11"-5,17-5,19-7,34-15,28-16,35-13,33-18,30-12,40-20,58-22,52-18,38-14,-49 21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32.3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0,'1'15,"1"0,0 0,6 20,2 7,22 147,43 224,-52-310,-9-49,-2 0,-3 1,3 95,-12-128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33.1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1,'0'126,"39"820,-15-775,20 194,-44-354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34.0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1,'28'106,"-5"1,15 168,-23-154,5-41,-19-77,3 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35.0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1,'1'8,"0"0,1 0,0-1,0 1,1 0,0-1,5 9,7 20,24 116,-6 0,14 173,-7-37,23 36,-58-295,-4-17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36.2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1,'3'4,"0"1,-1 0,1 0,-1 0,0 0,-1 0,1 0,-1 1,0-1,0 0,0 7,5 23,21 52,-4 1,12 93,-22-37,-7 178,-5-117,4-155,-3-37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37.7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1,'12'13,"-1"1,-1 0,0 1,-2 0,1 1,-2 0,0 0,-1 1,0-1,-1 1,3 25,1 21,0 115,-8-132,0 7,1 61,25 164,-18-224,-7-34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38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1,'48'59,"-39"-45,1-1,24 24,-18-21,0-1,-1 2,0 0,-2 1,12 20,-19-28,0 1,-1 0,0 1,-1-1,-1 1,0 0,0 0,-1 0,0 0,-1 22,0 17,1-40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39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254 1008,'-8'-14,"1"-1,1 0,0 0,1 0,0-1,-1-17,-4-6,-99-437,43 172,64 292,1 8,0-1,0 0,-1 0,1 0,-1 1,0-1,-5-7,0 4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41.4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1492 0,'-1477'0,"1462"0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42.4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2387 158,'-211'-10,"42"0,-1778-119,1887 121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0.05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0 968,'15'-3,"14"-13,22-10,27-15,28-16,23-8,24-8,22-9,22-5,20 1,16 1,16 4,0 9,-1 9,-15 12,-28 15,-36 9,-45 10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43.0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1859 55,'-1396'-39,"1164"29,24 5,186 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43.6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1832 55,'-523'-49,"2"44,428 5,-593 28,677-28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44.4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2337 37,'-428'-13,"123"2,128 7,-501-4,2 39,631-25,17-1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45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2330 36,'-634'-18,"158"1,449 17,-1128 5,1118-3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46.1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2215 0,'-2'2,"-1"0,1 0,-1 0,1-1,-1 0,0 1,0-1,0 0,0 0,0 0,0-1,0 1,-5-1,3 1,-139 22,-237 8,302-27,-401 12,-500 46,919-53,20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46.9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1982 18,'-2'0,"-8"0,-11 0,-19 0,-27 0,-25 0,-25 0,-26 0,-21 0,-19 0,-12 0,2 0,8-2,18-1,21 0,29 1,32-2,31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47.6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3059 1,'-4'7,"-18"17,-27 19,-35 18,-43 21,-52 20,-54 24,-46 14,-39 10,-23 5,1-6,30-15,48-19,56-23,57-23,50-23,43-18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48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2127 1,'-7'4,"-22"11,-31 12,-33 17,-45 21,-41 22,-39 19,-19 9,-7 3,15-7,23-9,31-15,43-20,39-20,36-14,27-14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49.7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1545 1,'-1'2,"-1"-1,0 1,1 0,-1-1,0 1,0-1,0 1,-1-1,1 0,0 0,0 0,-1 0,1-1,-4 2,1 0,-407 126,320-103,-384 97,357-99,0-4,-130 2,210-20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0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1389 1,'-11'2,"-17"3,-20 6,-22 4,-19 7,-17 7,-15 3,-10 4,-3 6,6 2,5 0,11 0,16-3,23-9,20-10,18-8,15-5,10-3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0.91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1091,'7'0,"10"0,9 0,11-7,17-14,28-13,47-19,52-22,78-31,92-34,80-28,53-8,41 5,-68 31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1.0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1346 219,'-9'0,"-23"0,-20-2,-17-3,-10-3,-14-5,-9-4,-8-4,-5-3,-3 0,2 2,8 1,13 3,16 5,17 3,17 2,9 1,10 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1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2311 0,'-735'20,"134"-2,-335-2,897-16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2.2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1701 163,'-62'-16,"0"2,-1 3,-89-3,74 7,-455-22,-99-10,615 37,8 2,0-1,0 0,0-1,0 0,0 0,0-1,0 0,-13-7,15 4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2.7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1933 1,'-7'0,"-15"0,-23 2,-23 3,-30 4,-27-1,-22-1,-14-2,-10-2,-8-1,1-2,10 0,15 0,21 0,23 0,28-1,26 1,22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3.9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0 899,'7'-1,"0"-1,0 1,0-1,0-1,-1 1,1-1,-1 0,0-1,7-4,15-7,555-291,-169 85,226-71,-539 256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4.8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0 394,'106'-1,"0"-4,162-30,318-100,-1-1,-407 103,235-13,-342 44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5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0 563,'7'0,"7"-2,7-3,9-1,16-4,25-6,33-8,47-9,47-12,39-12,22-7,8-3,-10 2,-18 3,-22 3,-48 11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6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0 310,'207'-6,"242"-39,197-66,262-30,-840 135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7.4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1 390,'113'1,"0"-6,209-35,572-183,-579 140,-163 44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8.2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1 481,'2'0,"3"0,13 0,20-2,24-8,33-6,35-8,26-8,20-11,28-6,33-4,23-2,16 1,0 2,-15 2,-52 10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2.001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1644,'7'0,"21"-7,41-17,66-37,98-55,112-68,131-79,111-60,78-32,-75 45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0:59.5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0 419,'68'-2,"0"-3,132-28,125-56,-153 40,502-110,-473 125,284-12,-411 44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00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1 959,'60'-2,"0"-3,0-2,-1-3,74-23,227-93,405-196,232-87,-874 365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01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1012,'35'-1,"0"-1,-1-2,61-15,99-43,-140 43,300-105,909-290,-350 187,-609 170,320-20,-522 72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05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2,'433'-1,"754"7,-1067-3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06.4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0 176,'3'0,"6"0,12 0,11 0,18 0,18-2,19-6,18-5,19-5,19-2,16-5,9 1,3 1,-3 5,-18 6,-28 4,-35 4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07.1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1,'159'7,"176"32,-208-22,530 85,117 15,-691-109,-23-3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07.8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0,'1'1,"-1"0,1 0,-1 0,1 0,0 0,-1-1,1 1,0 0,-1 0,1-1,0 1,0-1,0 1,0 0,0-1,0 0,0 1,0-1,0 0,0 1,0-1,0 0,2 0,29 6,-28-6,72 7,98-4,-41-2,234 24,383 76,-657-85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08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0,'113'1,"-1"4,0 5,-1 5,115 31,-28 14,250 108,172 121,-540-251,75 38,-29-14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12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1,'5'2,"1"1,-1-1,1 0,0 0,-1-1,1 0,0 0,0 0,0-1,0 0,0 0,0 0,6-2,12 2,868 48,-642-18,380 97,-368-43,-169-45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13.1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0,'9'0,"19"0,17 0,27 0,26 0,25 0,27 0,16 0,11 0,2 0,3 2,-10 8,-10 13,-9 12,-15 6,-31-3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3.03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1321,'3'0,"13"0,17-7,25-6,28-12,38-12,42-14,58-17,76-18,85-20,92-20,73-14,47 2,34-1,3 13,-49 13,-76 27,-126 26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13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0,'2405'0,"-2349"0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14.8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2464 0,'-83'4,"-148"26,153-17,-980 234,782-172,-71 7,268-68,-2-3,-112 0,155-12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16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2468 0,'-96'0,"-753"35,121 82,274-39,141-41,312-37,0 0,0 0,0 1,0-1,0 0,1 0,-1 1,0-1,0 1,0-1,0 0,0 1,0 0,1-1,-1 1,0-1,0 1,1 0,-1 0,0-1,1 1,-1 0,1 0,-1 0,1 0,-1 0,1 0,0-1,0 1,-1 0,1 0,0 0,0 0,0 2,-3 7,1-2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17.8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2110 1,'-1'2,"-1"1,0-1,0 0,0 1,0-1,0 0,0 0,-1 0,1-1,-1 1,-4 2,-1 1,-969 587,554-350,296-167,-395 213,500-277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18.8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2258 1,'-2'0,"-6"2,-21 10,-26 12,-28 13,-28 11,-28 14,-36 16,-34 20,-24 13,-11 10,-2 3,20-10,37-19,43-23,45-23,39-21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19.8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2077 0,'-99'6,"0"4,-176 42,139-24,-7 1,-494 87,443-89,-254 2,402-29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20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1347 3,'-370'-3,"-429"8,650 5,120-5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01:21.8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672 629,'-11'-5,"-15"-7,-12-10,-14-7,-8-7,-6-5,-2-5,-2-7,3-6,5-5,12 2,10 8,11 7,10 11,10 8,5 7,4 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16:12.887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3254 6,'-132'-3,"36"1,-122 11,148 3,1 3,-83 30,101-27,-1-3,0-2,-1-2,0-2,-69 2,-77-10,-156-4,220-9,-56-2,-1063 15,1344 1,104-4,-103-10,35-1,-47 12,136 17,-152-10,0-3,0-2,68-9,186-36,-183 21,174-6,447 29,-331 3,-376-5,-33 0,-1 1,0 1,1 0,-1 1,1 1,-1 0,0 1,15 4,-27-6,0 0,0 1,1-1,-1 0,0 1,-1 0,1-1,0 1,0 0,-1 0,1 0,1 3,4 9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16:14.364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0,'11'2,"-1"-1,1 2,-1-1,1 2,9 3,1 1,19 2,-1-3,1-1,0-2,1-1,62-5,42 3,-1 6,173 14,-224-10,125 29,-187-32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3.78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1391,'314'-209,"-180"115,-94 66,410-273,24 34,-300 189,3 8,3 8,240-50,565-37,-762 129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16:15.373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0,'43'4,"0"1,-1 2,0 2,0 2,66 27,39 9,17-11,3-6,0-8,256 1,-240-24,-140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16:16.572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1191 129,'5'0,"-4"0,-14 0,-18 0,-22 0,-18 0,-19 0,-16-5,-11-5,-8-5,1-1,8-2,11-1,18 1,21 5,12 4,16 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16:18.069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1916 0,'-11'3,"-1"-1,0 2,1 0,0 0,0 1,0 0,0 1,-15 11,-8 3,-81 37,-2-5,-2-6,-3-4,-182 37,157-52,-2-7,0-6,-223-8,240-18,93 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16:19.345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0,'8'5,"-1"-1,1 0,0-1,0 0,0 0,0-1,1 0,-1 0,18 1,-1 1,470 114,-384-85,-2 5,144 72,-214-89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16:20.44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0,'509'15,"432"22,-612-38,-275 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16:21.094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27,'82'1,"-16"0,1-2,103-15,-70 5,-79 11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16:25.067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0,'1829'153'0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16:39.301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0,'2795'0'0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16:44.080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0 203 0,'2794'-203'0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16:48.338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0,'2642'77'0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4.37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1224,'22'-15,"39"-18,42-23,50-22,42-21,35-17,28-5,25-2,15 1,13 7,2 16,-10 17,-6 17,-14 18,-22 17,-27 14,-25 10,-47 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16:53.791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0,'61'1,"-1"3,103 21,-112-15,49 12,0-5,186 8,-173-28,123 4,-88 23,148-36,-42-1,-198 14,1-3,67-12,-97 9,37-7,1 3,89-1,99 11,-231-1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16:54.453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483 80,'-4'0,"-10"-4,-16-2,-11-4,-8 0,1-3,-5 1,2 2,2 3,4 3,6 2,5 1,9 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16:55.603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1895 0,'-4'0,"-6"0,-14 0,-12 0,-17 0,-25 0,-30 9,-26 11,-30 11,-26 17,-14 10,-4 3,4 4,19-4,20-9,37-13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17:13.037"/>
    </inkml:context>
    <inkml:brush xml:id="br0">
      <inkml:brushProperty name="width" value="0.4" units="cm"/>
      <inkml:brushProperty name="height" value="0.8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2693 0 0,'-2692'0'0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25:34.615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 0,'2514'-102'0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5:38.464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0 183,'47'0,"0"-1,0-3,-1-1,1-3,57-17,-49 11,1 2,71-6,34-6,-5 4,9-2,-104 11,0 2,76-1,128 12,-96 0,774-2,-922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25:41.810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0 280 0,'2768'-280'0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5:43.150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5:45.372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5:46.115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5.18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1419,'7'-4,"32"-12,37-17,42-18,59-18,56-15,68-19,80-17,73-9,73-9,71-5,30-1,-9 14,-52 22,-79 22,-123 25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26:06.663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 0,'2692'-51'0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10.009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26:19.779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2133 1626 0,'-2132'-1626'0,"2866"3125"0,-1468-2998 0,2374 1811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26.298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0,'4'0,"7"0,4 0,1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26.849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28.063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 0,'-5'0,"0"0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29.468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30.085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30.653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31.913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46 1,'-4'0,"-6"0,-6 0,0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5.99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1470,'11'0,"18"0,22 0,24-3,24-9,35-17,38-17,48-20,75-30,79-28,90-25,78-24,51-3,18 10,-7 19,-36 23,-63 30,-118 30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32.497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205 1,'-9'0,"-11"0,-11 0,-5 0,0 0,-3 0,5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33.835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272 0,'-4'0,"-7"0,-4 0,-5 0,-3 0,-2 0,-1 0,-1 0,-4 0,-1 0,1 0,5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34.906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3,'170'-2,"181"4,-240 10,-59-5,55 0,-49-8,-31 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36.212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753 1,'-4'0,"-6"0,-10 0,-10 0,-4 0,-6 0,-8 0,-5 0,-6 4,-6 6,-6 5,2 1,8-3,5 1,4 2,7-1,10-4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37.961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0,'4'0,"6"0,6 0,4 0,3 0,2 0,1 0,0 0,1 0,-1 0,0 0,0 0,4 0,2 0,-6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38.845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729 75,'-67'1,"-13"0,0-2,1-5,-105-19,167 21,-169-32,150 31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40.030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110 15,'-5'0,"-5"0,-5 0,-10-4,-3-2,1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40.926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241 132,'-5'0,"-5"0,-6 0,1-4,-3-2,-1 1,2-4,-1-4,-1 0,-2-3,-1-2,-2 2,3-1,6 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26:42.569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35:14.461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0,'4131'0'0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53.49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1689 352,'-868'-27,"47"1,1550 18,-197-7,-493 15,-39 0,-1 0,1 0,0 0,0 0,0 0,0 1,0-1,0 0,0 0,0 0,0 0,0 0,0 0,0 0,0 0,0 0,0 1,0-1,0 0,0 0,0 0,0 0,0 0,0 0,0 0,0 1,0-1,0 0,0 0,0 0,-65 10,41-7,-86 11,-165 1,273-15,0 0,0 0,0 0,0 0,0-1,0 1,1 0,-1-1,0 1,0-1,0 0,0 0,0 0,1 0,-1 0,0 0,-1-2,2 2,1 0,-1 1,1-1,0 0,-1 0,1 0,0 0,0 0,0 0,0 0,0 0,0 0,0 0,0 0,0 0,0 0,1 0,-1 0,0 0,1 0,-1 1,1-1,-1 0,1-1,6-7,-1 0,1 1,0 0,15-12,167-131,-80 72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6.90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1222,'3'0,"13"-3,21-9,29-10,30-15,33-15,28-21,30-16,34-15,43-25,32-12,9-1,-24 14,-40 17,-51 28,-54 24,-50 22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35:19.783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 0,'4192'-21'0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22.585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23.153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82 1,'-3'0,"-9"0,-6 0,-7 0,1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35:27.366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0,'4084'85'0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27.93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1244 1,'-1219'0,"1194"0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30.10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988 3,'-89'0,"-10"-3,0 5,1 5,-125 23,-84 33,257-56,28-6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30.961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1290 23,'-8'0,"-16"-4,-18-1,-21 1,-17 0,-21 1,-10 2,-9 0,-12 0,2 1,8 1,15-1,17 0,22 0,14 0,17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31.510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1245 0,'-18'0,"-24"8,-33 8,-30 10,-22 8,-14 1,-5-2,7-3,14-6,17-7,24-7,21-5,19-3,17-3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32.276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21,'8'0,"8"0,14 0,15 0,11 0,11 0,15 0,19-4,14 0,5-1,-3 2,-11 0,-23 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33.602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0,'4'0,"4"0,5 0,4 0,5 0,15 0,10 0,13 0,25 0,22 0,26 0,27 0,18 4,11 4,-27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7.61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0 775,'157'-4,"199"-33,152-52,-298 49,2220-400,-1794 307,-508 102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39.22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24,'422'-16,"40"9,-265 9,1306-2,-1476 2,46 7,25 2,1227-12,-1307 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41.025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890 1,'-23'1,"-46"8,-12 2,-140 10,-43 1,52-23,193 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44.186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44.960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46.050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590 116,'-27'-2,"0"-1,0-1,0-2,0-1,-38-14,28 8,-66-13,-29 6,33 11,80 4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50.788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9 0,'-4'0,"0"0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51.892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45,'54'-3,"88"-15,21-1,367 14,-334 7,-105-2,0 4,0 4,171 38,-198-27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35:55.235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0,'3133'64'0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58.18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5:59.815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 1,'-3'0,"-6"0,-3 0,-1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8.38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0 860,'1'-2,"-1"0,1 0,0 0,0 0,0 0,0 0,0 0,0 0,0 0,0 1,1-1,-1 0,1 1,-1-1,1 1,0 0,0-1,-1 1,5-2,45-22,-39 20,724-341,-30-49,-623 342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6:05.710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4094 234,'-945'0,"870"4,-132 24,-9 0,-345-22,311-8,-474 2,555-11,-1 0,140 12,0-2,0-1,0-1,1-2,-53-14,46 9,0 1,0 2,-1 2,-39-1,-147 7,122 1,1142-18,-688 10,113-6,107-14,-444 21,146-27,-95 6,366-38,-449 60,-68 4,-1-1,0-1,34-7,-40 5,-1 1,1 1,30 2,-34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6:07.315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88,'0'-1,"0"0,1 0,-1 0,0 1,1-1,-1 0,1 0,-1 1,1-1,-1 0,1 0,-1 1,1-1,0 1,-1-1,1 1,0-1,0 1,-1-1,1 1,0 0,0-1,0 1,-1 0,1 0,0-1,2 1,30-4,-24 3,104-16,41-6,161-2,1057 23,-663 5,-598-3,-87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6:20.527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0 547,'297'3,"385"-9,-599-2,82-18,-34 4,-74 16,97 3,-98 5,102-12,221-37,-262 29,-43 6,107-4,-128 13,89-17,-12 0,61-2,-161 18,-1-2,51-16,-44 11,43-7,182-44,-117 24,-71 17,45-22,-83 29,0 1,39-8,39-14,-99 31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6:21.308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1281 0,'-3'0,"-20"0,-24 0,-21 0,-25 0,-18 0,-16 0,-7 0,5 0,5 0,11 0,16 0,19 0,17 0,17 0,15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6:23.842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893 1,'-874'0,"856"0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6:24.82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519 1,'-7'0,"-10"0,-9 0,-7 0,-6 0,-6 0,-7 0,-5 0,-4 0,-2 0,-1 0,10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6:26.992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2052 45,'-333'2,"-351"-5,638-1,-63-13,70 9,0 2,-68-2,87 8,-1 1,0 0,1 2,0 0,-1 2,-24 8,20-6,-1 0,1-2,-37 3,4-1,-23 2,52-7,1 1,-45 11,53-9,0 0,0-1,-22 1,25-4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6:28.876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737 24,'-283'-17,"190"11,-119 5,86 4,103-4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6:29.960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1 230,'9'0,"0"-2,0 1,0-2,0 1,11-5,18-5,916-142,-656 111,-258 37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6:32.503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 1,'-2'0,"1"1,0-1,-1 1,1-1,0 1,-1 0,1-1,0 1,0 0,0 0,0 0,0 0,0 0,0 0,0 0,0 0,0 1,1-1,-1 0,0 0,1 1,-1-1,1 0,-1 1,1 1,-10 42,9-41,-6 69,2 0,8 96,-1-50,2-52,3 0,28 115,-1-7,81 335,-91-417,248 803,-250-827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8.92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0 497,'15'-3,"22"-6,19 0,26 1,17-2,16-3,18-2,26-7,25-6,21-5,19-5,15-3,9-2,6-4,-4-5,-15 3,-34 6,-51 10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37:23.19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0,'21'1862'0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37:38.76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0,'2816'0'0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7:40.76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0 259,'89'-5,"163"-29,-110 11,1042-104,-1059 116,1728-47,-1744 59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7:41.67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1 261,'263'-8,"456"-73,884-82,-1349 157,-38 4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7:43.30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0 318,'108'-1,"137"-18,1481-161,3 78,-1677 99,505-10,-541 13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7:45.37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66,'5'-4,"0"1,1 1,-1-1,1 1,0 0,-1 0,1 1,0 0,0 0,0 0,0 0,0 1,0 0,7 1,14-1,164-17,238-10,-50 45,-355-15,-3-1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7:46.28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63,'575'-32,"-113"3,26 28,-397 6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7:48.92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0,'881'0,"-855"0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7:56.97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3,'196'-2,"207"4,-207 18,-171-19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7:58.39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2,'220'-2,"230"4,-401 2,65 13,-73-9,1-2,60 2,-84-9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09.47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3430 22,'-11'-4,"-18"-1,-33 1,-38 0,-52 2,-58 0,-62 1,-57 5,-40 0,-19 5,10-1,29 0,56-3,68-1,64-2,60-1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7:59.83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44,'25'-2,"1"-1,-1-1,32-9,-26 6,48-6,92 11,-97 3,-56-1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38:03.67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0,'2603'0'0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06.14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66,'726'-33,"-16"0,1474 35,-2166-2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07.03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86,'37'-9,"0"1,1 2,53-1,-48 3,912-46,-633 49,-299 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07.89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1,'4'0,"11"3,15 2,9 3,8 1,8 2,1-1,-1-2,-4 1,-6-1,-7 2,-7-1,-5-2,-3-2,-2-2,-4-1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08.77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1,'83'19,"153"-16,-133-4,-82 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10.27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1242 158,'-517'-34,"5"-41,498 72,-32-4,-1-2,-46-15,80 18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11.63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1 650,'17'-7,"0"1,1 1,0 0,31-3,2-1,306-67,495-94,428-28,7 52,-1158 135,-39 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12.57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0 301,'8'0,"12"0,25-4,41-4,31-5,27-3,23-7,21-7,23-1,15 1,8 2,-2-2,-6 4,-12 4,-17 5,-28 5,-28 5,-38 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14.27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3005 22,'-1366'-11,"-138"0,1386 12,101-1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10.01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3570 44,'-14'-3,"-30"-2,-37-3,-43-1,-45 2,-39 2,-32 1,-19 2,-7 1,-2 1,8 0,9 1,4 6,1 3,2 3,4 0,13-3,45-3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16.02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4868 0,'-4283'104,"3768"-68,446-29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19.43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4002 0,'-621'34,"417"-17,-2166 203,2179-197,-392 56,551-73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20.39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4006 0,'-3949'0,"3892"0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22.76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2915 1,'-561'30,"301"-10,-1663 130,1800-141,76-6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24.53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4041 1,'-146'0,"-845"6,8 43,40 70,326-34,515-73,-125-1,196-12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26.18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3291 127,'-1010'-38,"-1232"-50,2221 88,4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28.76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2338 128,'-1029'-82,"417"39,0 40,551 3,37 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33.50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4507 65,'-759'0,"717"-2,-42-7,-41-2,-1169 10,591 2,676-2,-48-9,3 0,8 4,-185-9,-745 15,976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38:38.69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4276 84 0,'-4276'-84'0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41.47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1 107,'283'-16,"-211"7,443-30,-223 25,-176 6,-7-1,80-3,827 13,-977 1,44 7,-45-3,49 0,-28-5,92 13,-126-12,48-1,-52-2,0 1,0 1,29 4,-32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10.94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4256 0,'-7'0,"-13"0,-14 0,-20 0,-28 0,-38 0,-47 0,-61 0,-82 0,-99 11,-103 18,-75 15,-36 7,16-2,112-9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42.26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1119 66,'-180'2,"36"2,1-6,-167-25,227 8,61 13,-1 1,0 0,0 2,-27-1,-48 5,78-1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43.10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1278 22,'-250'22,"22"-1,87-20,0-7,-232-39,260 32,82 11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46.73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0,'6'0,"1872"27,-1479-12,268 13,-422-15,106 8,-217-19,-88-2,-28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51.58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22,'4487'0,"-4322"-11,-21 1,-120 10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53.51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1,'656'10,"-39"1,2865-11,-3466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55.68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56.36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1,'0'7,"0"6,0 5,0 2,0 2,0 1,0-4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57.01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58.14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8:58.86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12.23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2272 1,'-4'0,"-5"3,-7 6,-9 3,-22 9,-38 17,-49 17,-69 18,-112 31,-118 32,-89 13,44-18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9:06.00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20,'3749'0,"-3678"-1,101-15,-153 14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9:08.59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1 203,'13'-5,"1"0,0 0,0 1,1 1,-1 1,1 0,15 0,26-4,1729-159,338 161,-1614 39,-427-25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9:12.82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28,'58'1,"-22"0,0-1,0-2,62-11,-59 7,0 2,-1 1,1 2,44 4,9 0,1835-3,-1902 2,0 0,0 2,38 11,31 5,-43-11,46 3,-79-12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9:37.87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3147 1,'-736'0,"702"1,-42 8,-33 2,-81 10,155-19,-1 2,-51 12,-29 4,-26-1,66-8,-112 2,122-13,-667 12,487-7,9-1,214-1,6 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9:40.97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8818 24,'-55'2,"-90"17,91-10,-99 4,-3-3,-2 1,145-11,-35 1,0-3,0-1,1-3,-50-12,20 1,-81-7,88 15,-28 1,-172 6,122 5,-753-3,869 1,-44 8,43-4,-47 1,49-4,0 1,-49 11,-32 4,-92-9,-118 13,172 0,-320 34,237-41,-544 24,369-25,-589 16,50-3,847-22,-646 16,523-22,201 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9:42.294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68,'8'-1,"0"0,-1 0,1-1,-1 0,11-4,20-6,72-6,183-6,115 24,-195 2,-195-1,604 6,-3 34,520 39,-912-81,-204 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9:46.02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24,'1230'0,"-1201"1,46 9,21 1,416-11,-481-2,47-8,-46 5,44-1,476 7,-527-2,46-9,23-1,2260 10,-1130 3,-1207-2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9:50.164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1,'161'0,"598"13,-730-11,718 26,2469-29,-3198 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9:51.33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2,'890'0,"-976"-2,-100 4,146 6,25-4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39:52.22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1,'651'0,"-627"0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13.48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3935 1,'-11'0,"-14"0,-28 3,-41 2,-63-1,-75 7,-79 1,-83-1,-53-3,-24-6,8-3,47-2,54 0,70 0,86 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39:54.94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0,'0'21'0,"233"-21"0,-233-21 0,-233 21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40:02.91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0,'15303'107'0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07.58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7176 2,'-192'-2,"-210"4,268 8,-64 1,168-10,-50 9,50-5,-48 1,-3095-7,2658 21,110-2,-1375 49,1638-66,125-1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08.82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5256 1,'-381'18,"161"-4,-1144 21,-2-36,594-1,483-1,-478 13,708-5,22-2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09.96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2919 0,'-1195'6,"5"34,691-21,464-19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10.61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3921 35,'-18'0,"-27"0,-36 0,-49 0,-65 0,-68 0,-67 0,-65 0,-33 0,-17 0,33 0,49-3,70-2,76 0,68 2,60-3,41-1,29 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11.224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7108 1,'-28'0,"-58"0,-70 3,-103 9,-104 2,-121 6,-113 0,-94-4,-54-5,-27-3,18-4,75-10,110-7,130-1,137-3,118 3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13.0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0,'116'17,"1203"11,-968-29,670-2,1594 9,-1668 22,-850-23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15.00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0,'261'0,"2164"9,-1807-1,4396 120,-3177-71,-912-25,-900-31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17.24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2805 0,'-11'0,"-17"4,-16 1,-21-1,-25 3,-41 1,-44 2,-61 3,-70-1,-72 1,-59-1,-44-3,58-3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18.70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4891 1,'-4'0,"-15"0,-37 11,-49 10,-60 17,-92 30,-89 25,-72 12,-76 12,-41 1,-5-8,32-9,67-18,82-20,85-16,85-17,71-13,56-9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19.33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1252 1,'-1236'0,"1221"0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21.21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22.20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24.56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6841 43,'-2206'-39,"1140"36,683 13,-220 2,122-14,-826 3,1135 1,0 7,-196 35,302-35,50-8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25.45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2844 23,'-123'-12,"-156"5,156 7,-1476-3,906 4,666-1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26.49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4546 1,'-264'43,"-408"16,-271-52,619-9,-311-12,329 6,-159 8,293 21,115-11,-82 2,-227 8,193-7,144-9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28.84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2,'804'-2,"1067"8,-942 31,-886-35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30.57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1,'3800'0,"-3567"0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33.844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34.93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54.1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1173 157,'-4'0,"-28"-4,-20-6,-25-6,-10-4,-18-3,-3 2,-1 1,1 3,6 5,7 4,12 4,10 2,14 2,13 1,14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19.97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2079 1,'-62'2,"1"2,-74 16,-114 37,197-44,-605 178,7 30,578-195,-35 7,74-25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37.18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22,'985'-10,"-33"-1,1086 12,-2023-1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38.55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45.05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1785 95,'-7'0,"-21"0,-30 0,-38 0,-31 0,-31 0,-20 0,-5 0,-1-4,18-1,21-3,18-4,24 0,21-1,18-3,17 2,15 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48.01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9458 0,'-80'0,"-786"9,4 52,-222 18,975-81,-159 4,236 2,0 1,-33 11,-26 4,-1026 74,-698-60,-4-35,615-2,1190 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50.87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8487 1,'-1197'45,"1002"-28,-1413 93,468-49,484-25,566-34,-1083 4,654-8,-1215 2,1713 1,1 1,-27 6,-22 2,52-9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54.52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10522 213,'-518'-13,"200"3,-71-11,-108 0,-2685 22,3128-4,-93-16,93 10,-95-4,-380-7,-6 5,-96 7,360 11,-23 13,-107-9,229-9,-659-15,570 12,176-5,48 4,-43 0,-16 7,22 0,-138-14,139 5,-147 4,-16-1,83-8,130 12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0:57.67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1,'102'0,"1790"28,-1636-17,400 26,-345-29,-290-8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1:01.85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43,'79'0,"29"-1,127 16,40 6,-236-17,362 22,93-27,-461-1,0-2,0-1,51-15,32-5,157 1,-173 11,138 0,1624 13,-1844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1:04.53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43,'957'0,"-920"-1,44-9,35-1,1305 12,-1262-12,7 0,496 12,-644-1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41:07.00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0,'1927'0'0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20.72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4623 0,'-14'0,"-27"0,-42 0,-54 4,-71 12,-95 17,-104 29,-93 21,-67 15,-1 5,37-8,71-12,95-14,98-15,95-16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1:09.13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44,'533'-17,"-446"12,513-16,-218 21,-358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1:11.12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1,'1844'0,"-1826"0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1:12.22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21,'685'-16,"-413"11,-254 5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1:13.80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1147 3,'-773'17,"701"-14,1-3,-110-14,131 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1:15.01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1058 10,'-267'10,"8"1,-148-28,307 8,76 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41:41.31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0,'6505'0'0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1:46.74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1806 1,'5'8,"0"1,-1 0,0-1,-1 2,0-1,0 0,2 16,-3-15,5 35,-2 1,-2 0,-6 88,0-30,3 441,2-518,1 0,1 0,2 0,10 31,-6-23,8 56,-9-21,0-13,-4-1,-1 1,-6 69,1-120,-1 0,0 1,0-1,0 0,-1 0,0 0,0 0,-1-1,0 0,0 1,0-1,-1 0,1-1,-1 1,-7 4,5-3,0 1,0 0,1 0,0 0,0 1,-8 15,2 5,2 0,1 0,1 1,1 0,2 1,-3 46,-1 0,6-58,0 1,1 0,1 0,1 0,1-1,5 39,3-19,-4-13,1-1,14 33,-13-35,0 0,-2 1,5 39,7 29,5-26,8 30,-28-87,-1 1,0-1,0 0,-1 0,1 1,-2-1,1 0,-1 0,-3 11,2-15,0 1,0-1,-1 0,0 1,1-1,-1-1,-1 1,1 0,-1-1,1 1,-1-1,0 0,0-1,0 1,-1-1,1 1,-1-1,1-1,-1 1,0 0,-8 0,-11 4,-1-2,-49 1,-115 11,105-9,-146-6,93-4,-867 3,972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1:52.46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2411 1,'-22'9,"0"-1,0-1,-34 6,3 0,-47 11,-2-4,-205 13,-214-30,283-6,-706 3,920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1:54.2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3893 44,'-956'16,"-230"-8,676-11,66-14,354 12,-92 7,-70-4,215-3,-41-10,49 8,-1 1,-50-3,61 9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42:01.60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2582 0,'0'-2582'0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21.70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3326 1,'-116'3,"0"5,0 5,1 5,-140 41,-28 28,-449 205,-235 200,839-421,-4 4,-196 79,290-141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2:05.47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1,'5'8,"1"0,-1 0,-1 0,0 1,0 0,-1 0,0 0,-1 0,1 1,0 13,-1-12,9 56,4 124,-18 74,0-99,3-77,13 427,-4-261,-9-223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2:06.27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0,'-2'221,"5"238,17-218,2 66,-24-194,4 136,-2-244,1 1,0-1,1 0,-1 0,1 0,0 0,0 0,0-1,1 1,-1-1,1 1,1-1,-1 0,0 0,1 0,0 0,0-1,0 0,0 0,0 0,1 0,9 4,6 1,1 0,0-1,0-1,24 3,-26-5,25 5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2:09.1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414 1395,'-3'-44,"-3"0,-1 0,-2 1,-26-75,-6-24,-43-167,-125-298,198 581,2 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42:33.62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32 0 0,'0'5016'0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43:00.98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63 0 0,'-63'1862'0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03.63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05.74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06.36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1,'4'0,"0"0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09.00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1,'4'0,"4"0,5 0,4 0,2 0,-2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43:18.29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0,'0'2244'0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22.92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3633 0,'-22'1,"1"1,-1 1,1 1,-1 1,1 1,1 0,-1 2,-30 15,-707 264,-21-63,-418 152,879-242,257-104,1 3,2 2,-55 45,73-44,12-7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24.66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27.54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63 9,'-7'0,"-6"0,-8-3,-1-2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32.95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15581 342,'-36'3,"-1"0,1 3,-51 14,49-10,1-2,-1-2,-44 2,14-6,-197-5,187-7,49 5,-51-1,-1358 7,1395-3,1-3,-51-10,49 7,-85-6,61 13,-87-13,110 6,-1 1,0 1,-48 0,-50 9,-253-6,293-7,-43-2,-144-3,-28 11,33 3,82-18,-45-2,83 10,-57-1,-138-20,26 1,-550-35,393 42,-1 37,-49 1,502-15,-624-28,105-8,-2 38,74 30,88-1,178-24,-277 19,-111 14,143 3,-47 1,449-42,0-3,0-3,-124-26,161 26,0 1,-30-1,-20-2,-24-4,-37-7,-463-58,542 74,-103 9,35 1,111-8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40.16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30285 108,'-49'3,"-1"2,1 2,1 2,0 2,-47 18,-312 57,-313-17,-7-56,549-12,-6806 20,4987 8,5 94,1356-61,-296 27,-1-36,-737 5,-239-5,1459-55,-1083 3,361 31,69-1,741-25,-774 6,0-46,518 5,-27-3,274 27,44 2,114-23,79 7,-5-2,0-5,2-7,1-6,3-6,1-5,-151-82,272 126,0 0,0-1,0 0,-15-14,22 17,1 0,-1 0,1 0,0 0,0 0,0-1,1 1,0-1,0 0,0 0,0 0,1 0,-2-9,2 9,0 1,-1-1,0 1,0-1,0 1,0 0,-1 0,1 0,-1 1,0-1,0 1,0-1,-1 1,1 0,-1 0,0 0,0 1,0-1,0 1,0 0,-7-2,-13-5,0 0,-42-8,48 13,-41-10,0-2,-59-26,117 42,1 0,-1 0,0 0,0 0,1-1,-1 1,0 0,1 0,-1-1,1 1,-1 0,0-1,1 1,-1-1,1 1,-1-1,1 1,-1-1,1 1,0-1,-1 1,1-1,-1 0,1 1,0-1,0 0,-1 1,1-1,0 0,0 1,0-1,0-1,1 1,0 0,-1 0,2 0,-1 0,0 0,0 0,0 0,0 0,1 1,-1-1,0 0,0 1,1-1,1 0,55-11,289 9,-177 5,47-4,235 5,-427-1,0 1,0 1,-1 1,0 1,35 14,-96-13,-123 6,-212-9,250-5,237 1,-68 0,-40 0,-14 0,-491 0,489-1,0 0,0 0,0 0,0-1,0-1,1 1,-1-1,1-1,-1 0,1 0,0 0,1-1,-1 0,1-1,-8-8,-20-3,19 9,38 5,73 4,521 10,-2 48,-276-14,-263-37,138-2,-175-6,-414-17,316 15,47 2,-1 0,1 0,0-2,-1 0,1 0,-21-7,-35-15,-2 2,0 4,-97-12,119 22,25 3,0 2,-33-2,28 4,-44-9,44 6,-48-2,14 6,45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41.59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48.14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24,'141'0,"201"25,-184-5,85 14,101 9,-143-22,495 66,176-29,-858-58,1327 12,-796-15,-141 2,1357 18,-980 5,979 45,-1504-51,1519 56,-1231-71,747-14,-548-33,320-7,2328 55,-2489-30,-1-33,280-13,-939 64,1113-29,-1231 40,1655-31,-519 14,-796 19,-50-20,-1-30,-388 43,-1-2,1 0,37-15,14-4,-148 25,28-1,-93-1,-114 4,169 8,34-4,-55 0,62-8,1-2,-49-12,-37-4,-205 16,175 7,-136 13,239-12,-58-2,69-3,0 2,-78 11,75-6,-1-1,0-3,-54-3,52-1,0 2,-81 11,89-6,0-1,-46-3,48-1,0 1,-58 9,-113 24,133-19,-84 10,86-16,38-4,-48 1,6-7,17-1,0 3,-94 13,111-8,26-4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49.06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876 2,'-210'-2,"-225"5,236 16,168-17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49.92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3054 2,'-77'0,"-12"-2,0 5,-151 22,86 1,-250 9,116-3,182-17,-122 2,-1129-19,1335 2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53.21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2537 0,'-326'17,"-231"51,200-19,33-12,-327 41,535-59,-69 8,165-26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54.23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3100 1,'-177'0,"-311"4,0 36,-130 35,433-54,-561 9,503-28,232-2,-17 0,0 1,-47 9,63-7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25.69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2401 318,'-7'0,"-20"0,-24 0,-32 0,-27 0,-28 0,-21 0,-25-3,-20-6,-15-11,-9-14,4-11,16-9,28 5,24 6,27 8,36 10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55.53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1176 23,'-3'-2,"0"-1,0 1,0 0,0 1,-1-1,1 0,0 1,-1 0,1 0,-1 0,0 0,-5 0,-49-1,40 2,-830 32,667-20,160-12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3:58.51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6094 68,'149'-11,"3"0,99 12,-547-11,-110 1,235 24,0 7,-284 74,400-84,0-3,0-1,-1-4,-81-2,36 0,66 0,0-1,0-2,0-2,-45-8,80 11,0 1,-1-1,1 0,0 0,-1 0,1 0,0 0,-1 0,1 0,0 0,-1 0,1 0,0 0,0 0,-1 0,1-1,0 1,-1 0,1 0,0 0,0 0,-1 0,1-1,0 1,0 0,-1 0,1 0,0-1,0 1,0 0,-1 0,1-1,0 1,0 0,0-1,0 1,0 0,-1 0,1-1,0 1,0 0,0-1,0 1,0 0,0-1,0 1,0 0,0 0,0-1,1 1,17-10,32-1,40 2,192-28,-47-4,-227 36,-18-2,-19-1,-132-6,-36-5,100 9,-1 4,-118 7,70 1,-1093-2,1080 7,-168 30,122-12,-628 33,525-35,196-15,-106 4,-127 0,-52-3,353-9,343-11,20-1,52 13,-347-1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00.93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1192 3,'-110'-1,"-29"0,-202 23,-14 6,129-15,206-11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02.03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1117 2,'-177'-1,"-224"2,325 6,1 3,-143 37,78-14,111-27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06.24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7070 24,'-354'-16,"-202"9,314 9,-731-2,851 11,8-1,-927-7,530-6,-2629 3,3123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08.27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13.50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10433 44,'-1082'0,"1066"1,0 0,-28 7,-27 3,-86 11,-232-44,23 0,-2563 25,1485-5,272 2,1139-2,-46-7,-24-2,-6 0,72 6,-46-1,-423 7,481 0,-46 9,-24 1,7-11,-65 1,-181 23,321-23,-101 16,-186 4,-202-22,434-10,35 0,284 11,-232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18.15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13082 109,'-3432'0,"3198"-11,17 1,-688-37,658 28,37 5,94 7,-122 7,89 3,-106-5,-264 4,261 19,-54 1,170-24,-101 3,155 9,-51 2,-1861-12,928-1,840-10,-4 0,197 12,-335-14,221 2,-165 11,132 2,-174-12,-30-1,373 11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20.63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2367 0,'-1863'0,"1846"2,0 0,1 0,-1 2,-28 9,-25 6,-87 4,98-13,39-6,-1-1,-25 1,27-4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22.56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1151 170,'-49'-4,"1"-1,0-2,0-3,-65-21,-68-14,-298-3,322 30,129 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26.62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3428 0,'-66'3,"1"2,-73 15,43-4,-158 22,-456 65,-6-31,-636-53,1316-20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23.45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1340 103,'-48'0,"-390"-5,4-31,67-19,315 48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25.46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1685 65,'-69'1,"1"-4,-72-11,-32-9,-224 0,-161 21,297 3,238-1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28.02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3039 25,'-14'1,"0"0,1 2,0 0,-24 8,-23 5,-33 7,71-16,0-1,-1-1,0-1,-27 2,-252 14,-672-85,6-1,558 69,453 0,1 1,76 20,-10-3,315 15,3-37,-305 0,-86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32.62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11852 24,'-62'0,"9"-2,0 3,-84 13,71-1,-135 21,9-13,150-17,1-1,-1-3,1-1,-1-2,-45-9,-10-17,58 16,24 9,0 0,-1 2,-22-2,-25-4,18 1,0 3,-1 2,-74 5,19-1,-2712-2,2685-11,9 0,-1081 9,590 5,-3166-3,3728 2,-51 9,16-1,-91 16,-7 1,-403-16,360-13,132 2,70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44:38.43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8702 53 0,'-8702'0'0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4:44.40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66,'3873'0,"-3848"-2,47-7,-47 4,46-2,-59 7,50 0,81-11,-70 4,0 3,83 7,85-4,-163-10,-47 7,52-3,708 8,-768-1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20.75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109 0,'50'4,"1"1,-1 3,-1 3,75 24,-30-8,303 78,646 179,-19 44,-984-314,-21-8,1 1,-1 0,0 2,29 17,-47-25,0-1,-1 0,1 1,0-1,-1 1,1-1,0 1,-1-1,1 1,0 0,-1-1,1 1,-1 0,1 0,-1-1,0 1,1 0,-1 0,0-1,1 1,-1 0,0 0,0 0,0 0,0 0,0-1,0 1,0 0,0 0,0 0,0 0,0 0,0-1,-1 1,1 1,-25 19,-7-5,-1-1,0-2,-1-1,0-2,-61 10,68-14,-597 82,-9-52,458-29,158-7,10 0,-1 0,1 1,-1 0,1 0,-8 2,13-2,1-1,-1 1,1-1,0 1,-1 0,1 0,0 0,0 0,0 0,-1 0,1 0,0 0,0 0,0 0,1 0,-1 1,0-1,0 0,1 1,-1-1,1 0,-1 1,1-1,-1 1,1-1,0 1,0-1,0 1,0 1,1 51,1-36,-1 0,-1 0,-1 0,0 0,-2 0,0 0,0-1,-2 1,-10 27,14-44,1 0,-1 0,1 1,-1-1,1 0,-1 0,0 0,0 0,1 0,-1 0,0 0,0 0,0 0,0-1,0 1,0 0,0-1,-1 1,1 0,0-1,0 0,0 1,-1-1,1 0,0 1,0-1,-1 0,1 0,0 0,-1 0,1 0,0 0,0-1,-1 1,1 0,0-1,0 1,0-1,-1 1,1-1,0 1,0-1,0 0,0 0,0 1,0-1,0 0,0 0,0 0,0-2,-8-6,1-1,1 0,-1 0,-5-13,-48-96,-82-231,101 237,-101-264,142 372,-1 0,0 0,0 1,-1-1,1 0,-1 1,0 0,0 0,-4-4,6 8,0-1,0 1,1-1,-1 1,0-1,0 1,0 0,0-1,0 1,1 0,-1 0,0 0,0 0,0 0,0 0,0 0,0 0,0 0,0 0,0 0,-1 1,0 0,-1 0,1 1,-1-1,1 1,0 0,0-1,0 1,0 0,0 0,-2 4,-25 34,1 2,3 1,-26 58,14-27,-131 253,-185 367,340-669,-14 31,26-53,-1 1,1-1,0 1,0 0,0-1,1 1,0 0,-1 0,1-1,0 1,1 0,0 4,-1-8,0 1,1 0,-1-1,1 1,-1 0,1-1,-1 1,1-1,-1 1,1-1,-1 1,1-1,0 1,-1-1,1 0,0 1,0-1,-1 0,1 1,0-1,0 0,-1 0,1 0,0 0,0 0,-1 0,1 0,0 0,0 0,0 0,-1 0,1 0,0-1,0 1,-1 0,1-1,0 1,-1 0,1-1,0 1,-1-1,1 1,-1-1,1 1,-1-1,1 0,32-25,-13 4,-1 0,-2-1,0 0,-1-2,-2 0,0 0,-2-1,10-31,2-14,27-144,19-429,-67 610,-2 18,4-39,-4 52,-1 0,1 0,0 0,0 0,0 0,0 0,0 1,1-1,-1 0,1 1,0-1,0 1,3-4,-5 5,1 1,-1 0,1 0,-1-1,1 1,-1 0,1 0,-1 0,1-1,-1 1,1 0,-1 0,1 0,-1 0,1 0,-1 0,1 0,-1 0,1 0,-1 0,1 0,-1 1,1-1,-1 0,1 0,-1 0,1 1,-1-1,1 0,-1 1,1-1,-1 0,0 1,1-1,-1 0,0 1,1-1,-1 1,0-1,0 1,1-1,-1 1,0 0,12 28,-1 16,-2 1,6 84,-7 106,-8-168,-60 1051,41-900,15-162,4-35,-2 1,0-1,-2-1,0 1,-11 32,12-46,-5 12,0 2,-8 38,15-51,0 0,0 0,1 0,1 0,-1 0,2 0,-1 0,1-1,0 1,4 9,0-2,-1-1,0-1,1 0,15 27,-19-38,1 0,-1 0,1 0,-1 0,1 0,0 0,0-1,0 0,0 1,0-1,1 0,-1 0,1-1,-1 1,1-1,0 0,0 0,-1 0,1 0,7 0,170-5,-118 1,-3-3,0-3,0-3,-1-2,83-32,-69 22,674-238,-130 42,-465 168,-130 42,-36 12,-45 13,-157 47,-443 112,435-127,-284 21,497-67,0 1,0 0,1 0,-1 1,1 0,-1 1,1 0,0 0,-15 11,1 1,1 2,-25 24,6-5,-70 61,-110 89,133-135,88-51,1-1,-1 0,1 0,0 0,-1 1,1-1,-1 0,1 1,0-1,-1 0,1 1,0-1,-1 0,1 1,0-1,0 0,-1 1,1-1,0 1,0-1,0 1,0-1,-1 1,1-1,0 1,0-1,0 0,0 1,0-1,0 1,0-1,0 1,0-1,1 1,-1-1,0 1,0-1,0 1,0-1,1 0,-1 1,0-1,1 1,-1-1,0 0,0 1,1-1,-1 0,1 1,-1-1,0 0,1 0,-1 1,1-1,-1 0,1 0,32 15,41 6,0-2,140 14,160-9,-103-20,0-12,-1-11,502-104,121-120,-228 55,-630 178,-35 9,0 1,0 0,0 0,0 0,0 0,0 0,0 0,0 0,0 0,-1 0,1 0,0 0,0 0,0 0,0 0,0 0,0 0,0 0,0 0,0 0,0 0,0 0,0-1,0 1,0 0,0 0,0 0,0 0,0 0,0 0,0 0,0 0,0 0,0 0,0 0,0 0,0 0,0-1,0 1,0 0,0 0,0 0,0 0,0 0,0 0,0 0,-15-1,-22 1,-952 45,761-42,-805-21,981 14,-125-13,150 13,0-2,0 0,1-2,-32-14,51 19,0-1,0-1,0 1,1-1,-1 0,1-1,1 1,-1-1,-7-12,-37-65,17 24,-43-50,-23-37,87 124,1 1,1-2,1 1,1-1,-7-33,11 39,0 0,2 1,0-1,1 0,1 0,0 0,2 0,0 0,0 0,2 1,0-1,1 1,0 0,1 0,1 1,1 0,0 0,1 0,16-20,-7 13,0 1,34-31,-219 176,-6-8,-4-8,-326 146,486-244,32-13,34-12,-12-2,-1-1,-1-1,0-2,54-45,115-118,-172 154,14-12,66-67,-103 98,0 1,0-2,-1 1,-1-1,0-1,-1 1,0-1,6-19,-9 19,-2 0,1 0,-1 0,-2-21,3-35,0 54,1-1,1 1,0 0,1 0,1 0,12-23,-13 29,1 0,1 1,0 0,0 0,0 1,1 0,0 0,0 0,1 1,0 1,10-6,41-16,1 3,99-25,-93 29,899-215,12 63,-550 121,-339 48,0 3,164 21,116 38,822 95,-1011-142,-159-9,-17 1,-41 5,-705 62,612-62,-763 12,871-20,-1 1,1 1,0 1,0 1,-36 13,-105 52,110-46,-755 361,-71 32,854-407,1-1,-1-2,-1 0,1-2,-52 5,-131-10,100-3,-86 3,1054-49,-733 38,1958-160,-1099 148,-705 24,-247 1,-21 3,-13-5,0 1,0-1,0 0,0 1,0-1,0 0,0 1,0-1,0 0,0 1,0-1,0 0,0 1,0-1,0 0,0 1,0-1,-1 0,1 1,0-1,0 0,0 0,-1 1,1-1,0 0,0 0,0 1,-1-1,1 0,0 0,-1 0,1 0,0 1,0-1,-1 0,1 0,-1 0,-39 23,-2-1,-59 21,43-19,-728 256,-16-54,612-175,-15-1,-48 14,229-51,24-13,0 0,0 1,0-1,0 0,0 1,0-1,0 1,0-1,0 0,0 1,0-1,0 1,0-1,0 0,0 1,1-1,-1 0,0 1,0-1,0 0,1 1,-1-1,0 0,0 1,1-1,-1 0,0 1,1-1,-1 0,0 0,0 0,1 1,-1-1,1 0,48 19,-32-14,-4 0,1 1,-2 0,1 0,-1 2,1-1,-2 2,0-1,0 1,0 1,-1 0,0 1,10 14,-11-10,0 1,-1-1,-1 2,0-1,-1 1,-1 0,0 0,-1 0,2 28,-4-26,-1 1,-1-1,0 1,-2-1,0 0,-1 1,-1-1,0 0,-2-1,0 1,-1-1,-15 26,19-39,1 0,-1 0,1 1,0-1,0 0,1 1,-1-1,1 1,1-1,-1 1,1 8,0-12,1 1,0 0,0 0,0 0,1-1,-1 1,1-1,-1 1,1-1,0 0,0 1,0-1,0 0,0 0,1-1,-1 1,1 0,-1-1,1 1,-1-1,1 0,0 0,4 1,19 8,1-2,0-1,0-2,36 4,118 0,-139-8,813-21,-4-66,788-20,-1382 110,348-8,-210-46,-210 21,-68 13,44-8,201-4,-347 29,-10-1,0 1,-1-1,1 0,0 0,0 0,-1-1,1 1,0-1,0 0,-1-1,8-2,-20 2,-25 9,0 1,-39 15,-16 5,-85 14,-2-8,-340 21,-364-62,270-40,-1167-175,-4-64,1035 163,633 105,80 9,68 10,-17 0,121-5,266-41,-153 11,1740-90,3 111,-1022 14,-309-13,-381 5,-276 8,-28 2,-40 5,-870 42,9-73,875 21,-1713-92,1676 87,75 3,23 0,98-11,163-3,-165 14,188-8,95 2,116 8,120 19,2050 150,-946-49,-1221-89,-92-8,146-2,234 12,-750-26,-51-5,1 0,-1 0,0 0,1 0,-1 0,0 0,0 0,1 0,-1 0,0 0,1 0,-1 0,0 0,1 0,-1 0,0 0,0 1,1-1,-1 0,0 0,0 0,1 0,-1 0,0 1,0-1,1 0,-1 0,0 1,0-1,0 0,0 0,1 1,-1-1,0 0,0 0,0 1,0-1,0 0,0 1,0-1,0 0,0 0,0 1,0-1,0 0,0 1,0-1,0 0,0 1,0-1,0 0,0 0,0 1,0-1,0 0,-1 0,1 1,0-1,0 0,0 0,-1 1,1-1,0 0,0 0,0 0,-1 1,1-1,0 0,-1 0,-8 5,1-1,-1 0,0 0,-14 3,-354 77,355-80,-353 60,-1022 130,-12-34,1358-154,44-5,-56 7,59-7,7 1,33-1,1913 72,-641 51,91 7,-1207-121,-183-11,-12-1,-23-6,-41-6,-24-5,47 8,-76-7,-1591-25,1477 43,-4092 0,4729-28,-183 6,1865-101,-1857 115,969-53,-1176 59,40-3,96-20,-137 17,-20 8,0 0,0 0,1 0,-1 0,0 0,0 0,0-1,0 1,0 0,0 0,0 0,0 0,0 0,1-1,-1 1,0 0,0 0,0 0,0 0,0-1,0 1,0 0,0 0,0 0,0-1,0 1,0 0,0 0,-1 0,1 0,0-1,0 1,0 0,0 0,0 0,0 0,0 0,0-1,0 1,-1 0,1 0,0 0,0 0,0 0,0 0,0 0,-1-1,-34-11,33 11,-239-48,194 40,-236-41,-117-21,-120-22,-106-19,-2991-440,3506 541,72 9,1-3,-1-1,-37-11,68 11,25 0,166-19,-105 17,445-52,881-92,-879 107,261-26,-12-30,-745 96,19-2,68-20,-97 17,-19 10,0 0,0-1,0 1,0 0,0 0,0-1,0 1,0 0,0 0,0-1,0 1,0 0,0 0,0 0,0-1,-1 1,1 0,0 0,0 0,0-1,0 1,0 0,-1 0,1 0,0 0,0-1,0 1,-1 0,1 0,0 0,0 0,-1 0,1 0,0 0,0 0,0 0,-1 0,1 0,0 0,0 0,-1 0,-50-7,-261 11,205 0,-297 10,-145 5,-147 1,-104-3,-4194-23,4899 4,27 1,-88-11,138 5,26-1,38-7,1288-252,-451 174,-1 56,-806 42,-77-5,1 0,0 0,-1 1,1-1,0 0,0 0,-1 0,1 1,0-1,-1 0,1 0,0 1,0-1,-1 0,1 1,0-1,0 0,0 1,0-1,0 0,-1 1,1-1,0 0,0 1,0-1,0 0,0 1,0-1,0 1,0-1,0 0,0 1,0-1,0 0,1 1,-1-1,0 0,0 1,0-1,0 0,1 1,-1-1,0 0,0 1,0-1,1 0,-1 0,0 1,1-1,-1 0,0 0,0 0,1 1,-1-1,0 0,1 0,-1 0,1 0,-1 0,0 0,1 0,-1 0,0 0,1 0,-1 0,1 0,-19 10,0-1,-1-1,0-1,0-1,0-1,-25 4,13-1,-166 34,-330 26,-208-57,422-31,229 10,-135-32,209 39,0 1,0-2,0 1,0-2,0 1,-10-7,19 10,0 0,0 1,0-1,0 0,0 1,1-1,-1 0,0 0,0 0,1 0,-1 0,0 0,1 0,-1 0,1 0,-1 0,1 0,-1 0,1 0,0 0,0 0,-1 0,1-1,0 1,0 0,0 0,0 0,1 0,-1-1,0 1,0 0,1 0,-1 0,1 0,-1 0,1 0,-1 0,1 0,-1 0,1 0,0 0,0 0,0 0,0 0,6-5,0 1,0-1,0 2,0-1,9-3,29-14,0 3,78-23,109-13,-167 41,348-64,660-38,426 77,-1311 38,1061 9,-1185-2,-59-1,-18 3,-22 2,0-2,-69 8,69-11,-461 47,-874-20,787-74,530 29,52 13,1 0,0 0,0 0,-1 0,1 0,0 0,0 0,-1 0,1 0,0 0,0 0,-1 0,1 0,0 0,0 0,-1 0,1 0,0-1,0 1,0 0,-1 0,1 0,0 0,0 0,0-1,0 1,-1 0,1 0,0 0,0-1,0 1,0 0,0 0,0-1,0 1,0 0,-1 0,1-1,0 1,0 0,0 0,0-1,0 1,0 0,0 0,0-1,1 1,-1 0,31-7,201 0,-177 7,4115 98,-2795-36,0-51,-1347-12,-21 1,-17 0,-341-10,-27-7,-111-11,-799-36,-610-38,1771 92,97 5,26 1,42-3,1146-64,10 67,-796 5,-183-1,250 3,-368 5,-82-3,-24 3,-20 0,-2 0,1-2,-1-2,-51 2,18-1,-215 13,-1012 16,-10-35,1245 1,-130-4,674-86,-264 42,263-40,3 21,571-4,-616 69,502 63,283 148,-1193-203,-30-5,0-1,0 1,1 1,-1-1,0 1,-1 1,1-1,12 7,-19-9,0 1,1-1,-1 0,0 0,0 0,0 1,0-1,0 0,0 0,0 0,0 1,0-1,0 0,0 0,0 1,0-1,0 0,0 0,0 0,0 1,0-1,0 0,-1 0,1 0,0 1,0-1,0 0,0 0,0 0,0 0,-1 1,1-1,0 0,0 0,0 0,0 0,-1 0,1 1,0-1,0 0,0 0,-1 0,1 0,0 0,0 0,-1 0,1 0,0 0,0 0,0 0,-1 0,1 0,-11 5,0-1,-1 0,1-1,-1 0,0-1,0 0,0-1,-13 0,-25 3,-172 12,-102-1,-899 4,9 0,1207-19,-325 20,266-10,50 0,22 0,29 7,-29-15,104 47,-3 5,102 69,9 5,456 191,-531-265,2-7,285 53,-312-87,2-5,163-10,-154-2,-106 5,0 1,24 5,30 3,327 2,116 7,-75-4,-432-13,-30 3,-39 4,-483 36,-4-31,471-12,-1242 4,-2-79,1195 62,-184-28,285 37,0 0,-35 1,28 2,515 0,381 12,-494 13,-25 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8:45:27.88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18255 1961 0,'-7'76'0,"-14"1"0,-14 0 0,-14-1 0,-14 0 0,-14-1 0,-14 0 0,-13-2 0,-13 0 0,-14-1 0,-12-2 0,-14 0 0,-12-3 0,-12 0 0,-12-2 0,-12-2 0,-12-2 0,-10-1 0,-11-3 0,-10-1 0,-11-3 0,-9-2 0,-9-2 0,-8-2 0,-10-3 0,-6-3 0,-9-2 0,-6-3 0,-6-2 0,-7-3 0,-4-3 0,-6-3 0,-4-3 0,-4-2 0,-3-4 0,-3-2 0,-2-4 0,-1-2 0,-2-4 0,0-2 0,-1-4 0,1-2 0,2-4 0,1-2 0,2-4 0,3-2 0,3-4 0,4-2 0,4-3 0,6-3 0,4-3 0,7-3 0,6-2 0,6-3 0,9-2 0,6-3 0,10-3 0,8-2 0,9-2 0,9-2 0,11-3 0,10-1 0,11-3 0,10-1 0,12-2 0,12-2 0,12-2 0,12 0 0,12-3 0,14 0 0,12-2 0,14-1 0,13 0 0,13-2 0,14 0 0,14-1 0,14 0 0,14-1 0,14 0 0,14 1 0,14-1 0,14 0 0,14 0 0,14 1 0,14 0 0,14 1 0,14 0 0,13 2 0,13 0 0,14 1 0,12 2 0,14 0 0,12 3 0,12 0 0,12 2 0,12 2 0,12 2 0,10 1 0,11 3 0,10 1 0,11 3 0,9 2 0,9 2 0,8 2 0,10 3 0,6 3 0,9 2 0,6 3 0,6 2 0,7 3 0,4 3 0,6 3 0,4 3 0,4 2 0,3 4 0,3 2 0,2 4 0,1 2 0,2 4 0,1 2 0,-1 4 0,0 2 0,-2 4 0,-1 2 0,-2 4 0,-3 2 0,-3 4 0,-4 2 0,-4 3 0,-6 3 0,-4 3 0,-7 3 0,-6 2 0,-6 3 0,-9 2 0,-6 3 0,-10 3 0,-8 2 0,-9 2 0,-9 2 0,-11 3 0,-10 1 0,-11 3 0,-10 1 0,-12 2 0,-12 2 0,-12 2 0,-12 0 0,-12 3 0,-14 0 0,-12 2 0,-14 1 0,-13 0 0,-13 2 0,-14 0 0,-14 1 0,-14 0 0,-14 1 0,-14 0 0,-14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30.06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2292 0,'-11'0,"-28"4,-44 8,-40 5,-46 8,-45 10,-32 10,-15 12,-2 6,19 1,32-5,42-7,46-10,40-12,35-11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30.70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4686 0,'-25'8,"-41"8,-49 18,-62 16,-62 18,-85 22,-90 15,-92 10,-55 11,-20 6,50-9,86-18,109-23,106-26,94-22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27.24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3980 282,'-7'0,"-28"0,-33 0,-37 0,-41 0,-42 0,-46 0,-39 0,-39-3,-40-13,-21-6,-16-15,12-4,31-2,52 2,65 9,72 5,62 8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35.77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2042 1,'-4'0,"-7"0,-22 10,-28 16,-31 16,-31 13,-31 18,-22 11,-16 6,-13 9,1 2,2-5,25-12,25-13,34-18,33-19,32-15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36.90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1520 0,'-11'11,"-21"18,-31 18,-30 20,-34 19,-26 17,-21 20,-15 14,-3 2,9-8,14-13,36-26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37.83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2388 0,'-14'8,"-34"15,-38 20,-43 20,-46 17,-45 16,-42 11,-31 12,0-4,19-14,47-20,53-25,54-21,47-17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38.83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4014 1,'-15'0,"0"2,0 0,-20 5,-17 3,-167 21,-452 54,-1615-6,1683-103,500 15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39.54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9680 1,'-32'0,"-43"3,-64 6,-82 7,-105 17,-131 19,-145 16,-151 15,-123-1,-89-6,-39-9,14-9,68-14,129-14,168-13,175-9,160-6,130-3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40.38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6648 19,'-401'-9,"63"0,-1420 53,579 96,9 47,772-121,-752 130,897-151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41.12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8268 1,'-3'0,"-31"7,-48 13,-72 18,-85 17,-114 9,-126 2,-111-4,-92-12,-68-15,-13-13,15-14,12-15,2-25,21-18,42-11,135 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41.84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5810 195,'-616'29,"489"-27,-2125-44,1197-32,-649-34,1648 107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42.52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7797 0,'-486'29,"259"-10,-875 29,-5-37,1011-11,-4238-67,4066 57,91 3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43.16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11727 687,'-101'-12,"-190"-16,21 6,-125-8,-138-10,-142-8,-133-11,-109-7,-88-3,-5244-234,5947 296,122 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27.80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4065 1,'-1'1,"0"0,1 0,-1 1,0-1,1 0,-1 0,0 0,0-1,0 1,0 0,0 0,0 0,0-1,0 1,0 0,0-1,0 1,-1-1,1 1,0-1,0 0,0 1,-2-1,-40 10,32-9,-128 23,-165 7,-148-17,323-12,-2260 7,1891-11,424 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43.81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8699 309,'-499'0,"-2587"-26,910-47,3-60,1805 100,124 8,91 6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44.40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6480 170,'-863'-66,"628"55,-214-10,239 12,-1562-54,-5 79,707 78,966-75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45.23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11432 830,'-549'1,"-780"-4,601-10,-134-23,-116-28,-1831-190,-3-54,1866 202,527 60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45.99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4959 252,'-482'18,"376"-18,-1612-100,74-14,862 73,556 26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46.64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7233 939,'-239'-59,"-34"-2,-101-21,-86-14,-1647-255,-16 124,1692 194,-734 3,1105 33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8:45:47.37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7040 286,'-285'-16,"113"3,-3770-171,2949 163,-314-14,967 19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5:45.02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1,'284'9,"-234"-7,-16-1,-1 2,42 8,-15 2,109 10,-132-19,58 14,-65-11,0-1,0-2,41 1,-64-5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5:45.99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6,'67'-3,"-46"1,1 1,-1 1,1 1,38 7,-39-3,36 9,1-2,0-3,72 2,-36-10,-17-3,0 3,0 4,133 27,-193-30,0 1,0-2,0 0,0-2,0 1,17-4,17-1,-41 5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5:46.72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14,'10'-4,"1"2,1-1,-1 1,0 1,0 0,1 0,-1 1,21 3,4-1,54-1,144 22,-166-16,134-3,-202-4,9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5:47.38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36,'246'-18,"13"1,-225 17,-26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31.15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5:48.26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32,'210'-14,"-15"0,-155 13,-23 0,1 0,-1 0,0 2,0 0,0 1,0 1,0 1,0 0,21 8,-29-6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5:51.48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9,'550'-9,"-541"9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5:52.24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0,'61'0,"341"9,-317-3,0 5,141 35,-65-4,-152-41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5:53.93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0,'62'1,"83"10,-116-6,1 1,-1 1,-1 2,53 23,-41-16,-32-13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5:57.24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353 16,'-133'-8,"93"4,0 2,0 1,-50 5,81-2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5:57.75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533 1,'-75'3,"0"4,-91 21,-18 2,160-28,16-1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00.34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 33,'0'-1,"0"-3,0-1,0-2,-2-1,0 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02.04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04.47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876 11,'-640'-9,"583"8,13 0,-81 8,116-5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05.34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1544 120,'-3'0,"-8"0,-15 0,-19 0,-23-3,-31-3,-28-1,-26-3,-10-1,1-1,12 1,13-1,14 0,21 1,21 0,23 3,22 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32.34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2796 1134,'-4'-4,"-5"-1,-3-3,-16-7,-16-9,-27-11,-33-14,-31-16,-47-16,-54-26,-47-13,-38-7,-14-1,14 11,29 15,50 17,66 23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06.01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1312 1,'-3'1,"-5"1,-11 2,-12 1,-13 1,-16 3,-15 3,-19 1,-16-1,-17 0,-8-1,-2-1,10 0,17-1,19 1,25-1,20 0,17-2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09.13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1,'2867'0,"-2567"13,116-3,-287-15,-1 5,189 25,56-6,-258-18,177 23,-189-18,-77-6,-1 2,39 5,-22 5,-36-11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16:14.09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0,'6068'-9'0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16:22.09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0,'2126'0'0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26.57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 1,'-2'0,"0"0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27.06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28.79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 1,'-2'0,"0"0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30.05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37.12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961 1,'-618'0,"554"8,-5 2,-125 7,186-17,0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38.38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356 19,'-30'-1,"-46"-8,40 3,-2 3,-66 3,44 1,48-1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59.06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1453 1,'-5'0,"-9"0,-16 0,-19 0,-29 0,-30 4,-23 2,-11-1,-2 0,-3 2,5 1,16-2,23 4,22-2,15 0,15-3,16-2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33.339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3522 439,'-7'0,"-24"-4,-28-1,-44 1,-48-4,-51-6,-57-6,-78-9,-75-14,-43-12,-9-9,38-6,71 3,94 12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16:40.67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1967 44 0,'-1967'-44'0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41.75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707 28,'-26'-7,"1"1,-1 0,0 2,-34 0,-107 4,157 0,-123 14,87-7,-67 0,47-8,57 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42.4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1099 80,'-96'-4,"-138"-25,37 2,190 27,-106-12,-1 4,-156 11,261-2,0 0,1 1,-1-1,-14 6,13-2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43.72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226 14,'-80'-7,"62"4,0 2,0-1,0 2,0 0,-31 5,42-3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44.84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819 54,'-122'-18,"-152"1,-12-1,184 17,68 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45.52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5,'102'-2,"-36"-1,91 9,-143-4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46.52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5,'0'-2,"0"0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47.98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55.28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1013 16,'-861'0,"754"-9,72 4,26 3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56.43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327 0,'-45'2,"-75"14,-17 2,120-18,10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34.211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1466 0,'-3'0,"-13"0,-21 0,-22 0,-30 0,-25 0,-26 11,-28 7,-26 4,-22 6,-15 1,33-4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6:58.18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1002 79,'-140'3,"-144"-6,219-10,50 9,-1 1,1 0,-21 0,-178-6,172 4,-1-1,1-3,-41-13,76 20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01.62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2152 1,'-158'18,"114"-17,-86 13,52-10,64-4,-1 0,0 1,0 0,0 1,-14 5,5-1,0-2,-1 0,0-1,-26-1,-11 2,42-2,0-1,-38-3,41-1,0-1,0-1,0 0,-21-10,26 10,-2-1,1 1,-1 1,1 1,-1 0,0 1,-23-2,-24 2,44 1,1 0,0 1,0 0,-21 4,4 3,0-2,-61 2,-36 0,92-3,-1-1,1-3,-46-4,-95-5,136 5,-30-8,59 10,1 0,-1 0,1 2,-1 0,-17 1,-8 1,32-2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03.34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61 0,'-2'0,"-3"0,-4 0,-3 0,-4 0,0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20.48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3734 161,'-1380'-67,"714"22,-987-3,1619 48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22.47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71,'36'0,"1759"23,-1730-20,631 7,-492-28,40-1,110 2,7-1,-73 1,-114-1,-139 18,-20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24.10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2458 139,'-700'-17,"520"16,-452-8,3-34,579 35,-80-23,106 24,-69-12,74 16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25.33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1807 0,'-6'0,"-20"0,-29 0,-36 0,-38 3,-36 1,-30 3,-13 0,3 2,17 3,28-2,31-1,33-3,29-3,23-1,16-1,13-1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29.15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959 0,'-12'0,"-16"0,-21 0,-17 3,-19 4,-15 4,-4-1,-1 2,5 2,8-2,13-3,17-2,16-1,16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30.47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514 19,'0'-3,"-3"-1,-4 0,-3 1,-4 1,-2 1,-8 0,-5 1,-7 0,-6 0,-5 0,-4 0,-2 1,2-1,7 0,8 0,6 0,10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31.33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439 0,'-2'0,"-8"0,-8 0,-10 0,-6 0,-6 0,-8 0,-6 0,-2 0,3 0,1 0,9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35.491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1058 1,'-7'0,"-21"0,-34 0,-42 0,-51 0,-53 0,-48 0,19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32.46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317 1,'-3'0,"-4"0,-4 0,-3 0,-2 0,-4 0,-2 0,-1 0,-1 0,-1 0,2 0,1 0,2 0,1 0,1 0,0 0,1 0,2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33.18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565 0,'-537'0,"509"0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33.86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1950 54,'-6'-4,"-1"1,0-1,0 1,0 1,-1-1,1 1,-1 0,1 1,-1 0,-11 0,-3-2,-121-12,-225 6,240 9,-905 24,901-9,99-8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34.86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665 20,'-2'-2,"-1"0,0 0,0 0,0 0,0 1,0 0,0-1,0 1,0 0,-1 0,1 1,0-1,-5 1,-51-1,37 1,-34-1,-177 5,200-1,0 1,0 2,1 1,-63 23,73-22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37.14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0,'1818'0,"-1803"0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38.32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2416 90,'-110'1,"1"2,-1-6,1-4,-111-21,107 7,0 5,-1 5,-124 4,119 7,-91 1,169 4,0 1,-64 18,69-13,-1-3,-1-1,-61 4,48-8,1 2,-98 24,-5 1,117-27,21-3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39.60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0,'6'1,"0"-1,-1 1,1 0,-1 1,0 0,1-1,-1 2,0-1,0 1,0-1,0 1,-1 1,1-1,-1 1,0-1,0 1,0 0,0 1,-1-1,0 1,0 0,0-1,0 1,2 8,4 6,-2 1,-1-1,0 1,-1 1,3 25,-2 33,-5 111,-3-135,2-40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40.14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0,'22'1,"0"2,26 4,19 3,874 21,-222-15,-498 4,-204-19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17:52.53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0,'2766'0'0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54.15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0,'1413'29,"-484"-5,-723-23,-197-1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37.04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1294 1,'-18'0,"-38"0,-42 3,-48 9,-53 10,-46 11,-36 4,30-5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55.70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29,'14'6,"1"-1,-1-1,1 0,0-1,0-1,1 0,21-1,8 3,568 16,1-42,-289 7,-278 13,1262-37,-1205 38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57.07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1 341,'122'-7,"-1"-4,128-30,-126 19,135-21,821-149,-1008 178,-23 4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57.96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1129 1,'-2'0,"-8"2,-8 5,-11 4,-14 7,-19 7,-20 6,-19 4,-14 1,-7-1,0-2,8-4,16-6,21-5,21-5,18-4,13-3,10-4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7:58.70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1298 0,'-2'0,"-8"5,-15 3,-13 3,-20 9,-18 7,-18 6,-19 4,-14 5,-4 0,0-6,7-5,15-7,15-7,20-7,19-5,19-3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8:00.66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 0,'1'13,"1"0,0 0,1 0,0 0,6 13,8 37,-11-27,-2 0,-2 0,-1 0,-2 0,-1 0,-10 50,-11 60,14-71,-37 134,42-188,0 0,1 1,1 0,1-1,4 40,-2-3,-1-47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8:03.69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 0,'-2'55,"-10"55,6-70,1 1,3-1,3 59,13 33,-9-80,2 94,-7-88,-10 199,6-202,4 67,1-50,-1-58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8:09.05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8:10.40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8:17.67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9:03.89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38.89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 1,'0'3,"-3"2,-6 0,-3-1,-1-2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9:04.95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0,'3'0,"0"5,-1 5,1 2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9:18.29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9:19.5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9:33.36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0,'3'0,"2"0,1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19:35.8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0,'2368'0'0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9:46.66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37 188,'3'0,"0"-2,0-3,-1-5,-3-8,-3-5,-1-4,-2-1,-3 0,0 2,0 5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9:47.74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107 1191,'-1'-70,"-4"1,-14-84,-13-15,9-1,-3-208,26 207,0 156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19:49.10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 1601,'-3'-58,"-14"-81,2 28,-7-17,13 80,-6-66,14-289,3 195,-2-173,0 370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0:15.42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 0 0,'-26'1124'0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19.21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 0,'1'1,"0"-1,-1 0,1 1,0-1,0 1,-1-1,1 1,0-1,0 1,-1 0,1-1,-1 1,1 0,0-1,-1 1,0 0,1 0,-1 0,1-1,-1 1,0 0,0 0,1 0,-1 0,0 1,5 27,-4-26,7 99,-7 176,-4-195,-3-11,3-52,1 0,1 0,1 0,2 23,6 34,-2-1,-10 148,-5-142,-3-1,-28 100,35-162,0-1,2 1,0-1,1 1,1 0,0 0,5 33,9-26,-8-19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42.17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25.19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2250 1723,'-34'3,"0"1,0 2,0 1,-37 13,4-2,-104 28,-204 42,331-80,16-3,-49 3,182-46,439-113,-604 168,-183 41,197-50,-77 9,113-17,-1 1,1-2,-1 1,1-1,-1-1,1 0,0 0,-20-8,28 9,1 1,0-1,-1 0,1 0,0 0,0 0,-1 0,1-1,0 1,0 0,0 0,0-1,0 1,1-1,-1 1,0-1,1 1,-1-1,1 1,-1-1,1 1,0-1,0 0,0 1,0-1,0 1,0-1,0 0,0 1,1-1,-1 1,0-1,1 0,0 1,-1-1,1 1,1-2,3-8,0 1,1 0,14-18,-17 25,20-26,1 2,2 1,56-45,100-53,-163 107,-19 17,0 0,0-1,0 1,0 0,0-1,0 1,0 0,-1 0,1-1,0 1,0 0,0-1,0 1,0 0,0 0,-1-1,1 1,0 0,0 0,0-1,-1 1,1 0,0 0,0 0,-1 0,1-1,0 1,0 0,-1 0,1 0,0 0,-1 0,1 0,0 0,-1 0,1-1,0 1,0 0,-1 1,-51-3,37 3,-406 15,-145 2,134-17,478-4,58-10,-18 2,10-1,144-9,-237 21,-1-1,1 1,-1 0,0 0,1 1,-1-1,0 0,1 1,-1-1,0 1,1 0,-1 0,0 0,0 0,0 0,0 1,3 1,-4-2,0 1,-1-1,1 0,0 0,-1 1,0-1,1 0,-1 1,0-1,0 0,1 1,-1-1,0 0,0 1,-1-1,1 0,0 1,0-1,-1 0,1 1,-1-1,0 2,-5 9,0-1,-1 0,-1 0,-17 20,-38 37,-103 86,38-38,127-116,0 0,1 1,-1-1,0 1,1-1,-1 1,1-1,-1 1,1-1,-1 1,1 0,0-1,-1 1,1 0,0-1,-1 1,1 0,0-1,0 1,-1 0,1 0,0-1,0 1,0 1,16 1,40-16,-45 10,6-1,152-30,-383 69,114-26,-184-6,283-3,-1-1,0 1,0 0,1-1,-1 1,0-1,1 1,-1-1,0 0,1 0,-1 0,1 0,-1 0,1 0,-1 0,1 0,0-1,0 1,0-1,0 1,0 0,0-1,0 0,0 1,0-1,1 0,-1 1,1-1,-1 0,1 0,-1-3,0-6,1-1,0 1,0-1,3-13,0-8,-1-10,0 27,-1 1,-1-1,-1 1,-3-24,-6 81,-13 52,10-45,-6 52,18-99,1-1,0 1,0 0,0-1,0 1,0 0,0-1,0 1,1-1,-1 1,1-1,-1 1,1-1,-1 1,1-1,0 1,0-1,0 1,0-1,0 0,0 0,0 0,0 1,0-1,0 0,1 0,-1-1,1 1,-1 0,0 0,1-1,-1 1,1 0,0-1,-1 0,1 1,1-1,9 1,-1 0,1 0,0-1,16-3,0 1,160-9,336-64,-471 65,-17 2,0 1,0 2,43 0,-78 4,-1 1,1 0,-1 0,1 0,0 0,-1 0,1 0,-1 0,1 0,0 0,-1 0,1 0,-1 0,1 0,-1 0,1 0,0 1,-1-1,1 0,-1 0,1 1,-1-1,1 0,-1 1,1-1,-1 1,0-1,1 0,-1 1,1-1,-1 1,0-1,0 1,1-1,-1 1,0 0,-14 18,-33 10,24-21,23-8,0-1,0 1,0 0,0 0,-1 0,1 0,0 0,0-1,0 1,0 0,0 0,0 0,0 0,0-1,0 1,-1 0,1 0,0 0,0-1,0 1,0 0,0 0,0 0,0-1,0 1,0 0,0 0,1 0,-1 0,0-1,0 1,0 0,0 0,0 0,0-1,0 1,0 0,0 0,1 0,-1 0,0 0,0-1,0 1,0 0,0 0,1 0,-1 0,0 0,0 0,35-35,-24 25,306-264,-239 215,4 4,112-57,-189 110,2-3,0 1,1 1,0-1,0 1,0 1,0 0,0 0,0 0,0 1,13-1,-17 2,-1 0,0 0,1-1,-1 1,0-1,1 0,-1 0,0-1,0 1,0 0,0-1,0 0,4-3,36-34,-27 23,328-309,-337 319,21-20,-26 26,-1-1,-1 0,1 0,0 0,0 0,0 0,0 0,-1 0,1 0,0 0,-1 0,1 0,-1 0,1-1,-1 1,1 0,-1 0,0-1,0-1,-4 2,0 0,0 0,0 0,-1 0,1 1,0 0,0 0,-1 0,1 0,0 1,0 0,-5 1,-6-1,1 0,-1-2,1 0,-1 0,1-1,-1-1,1-1,0 0,1 0,-1-2,1 0,0 0,0-1,0-1,1 0,1 0,-13-12,12 8,-1-1,2-1,-1 0,2 0,0-1,1 0,0-1,1 0,1 0,1-1,0 0,-6-30,6-24,6 56,-1 0,0-1,-1 1,-5-17,6 31,1-1,-1 1,0 0,1 0,-1 0,0 0,0 0,1 0,-1 0,0 0,0 0,0 0,0 0,-1 0,1 1,0-1,0 0,0 1,-1-1,1 1,0 0,0-1,-1 1,1 0,0 0,-1 0,1 0,-1 0,1 0,-2 0,-44 10,45-9,-73 25,1 4,-120 66,-126 105,307-193,-56 43,69-51,0 0,0 0,0 0,0 0,-1 1,1-1,0 0,0 0,0 0,0 0,0 0,-1 0,1 0,0 0,0 1,0-1,0 0,0 0,0 0,0 0,0 0,-1 1,1-1,0 0,0 0,0 0,0 0,0 1,0-1,0 0,0 0,0 0,0 0,0 1,0-1,0 0,0 0,0 0,0 0,0 1,1-1,-1 0,0 0,0 0,0 0,0 0,0 1,0-1,0 0,0 0,1 0,-1 0,13 1,18-6,-8-2,-1-1,0-1,0-1,-1-1,-1-1,34-25,105-100,-158 136,60-58,-3-2,-3-2,-2-3,83-138,-111 157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27.61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426 3022,'-1'35,"-11"57,7-68,1 0,2 1,0 0,4 47,-2-71,0 1,0-1,1 0,-1 0,0 1,0-1,1 0,-1 0,1 1,-1-1,1 0,0 0,-1 0,1 0,0 0,0 0,0 0,1 1,-2-2,1 0,-1 1,1-1,0 0,-1 0,1 0,-1 0,1 0,0 0,-1 0,1 0,0-1,-1 1,1 0,-1 0,1 0,-1-1,1 1,0 0,-1-1,1 1,-1 0,0-1,1 1,0-1,2-3,0 1,0-1,0 0,0 0,-1 0,1 0,-1 0,1-5,53-189,6-21,-54 205,-4 22,-1 29,-6 20,-2 0,-16 72,-37 112,33-147,19-61,12-41,15-57,4-110,4-230,-16 169,31-353,-40 557,-6 73,-20 100,-56 201,59-284,10-44,3-14,-1-27,0-75,6-103,2 67,-7-114,9-392,27 389,-28 248,-3 27,-5 39,-177 711,118-530,14-50,45-167,8-39,1-5,54-593,-32-8,-2 16,-20 560,-1-26,4 0,26-124,-27 182,-1 13,1 27,-2 44,-2 1,-10 75,-30 151,34-264,-286 1433,287-1447,6-24,9-35,389-1382,-247 1021,-147 387,15-29,-20 41,-1 1,1-1,0 1,0 0,0-1,0 1,0 0,0-1,0 1,1 0,-1 0,0 0,1 0,-1 0,0 0,1 1,0-1,-1 0,2 0,-2 2,0-1,0 0,0 1,0-1,0 1,-1 0,1-1,0 1,-1 0,1-1,0 1,-1 0,1 0,-1 0,1-1,-1 1,1 0,-1 0,1 0,-1 0,0 0,0 0,0 0,1 0,-1 0,0 1,5 30,-2-1,0 1,-3 42,-1-44,-49 687,-65-7,109-676,-38 165,36-178,8-21,0 0,0 0,0 0,0 0,0 0,0 0,0 0,-1 0,1 0,0 0,0 1,0-1,0 0,0 0,0 0,0 0,-1 0,1 0,0 0,0 0,0 0,0 0,0 0,0 0,-1-1,1 1,0 0,0 0,0 0,0 0,0 0,0 0,0 0,0 0,-1 0,1 0,0 0,0 0,0 0,0-1,0 1,0 0,0 0,0 0,0 0,0 0,0 0,0 0,0-1,0 1,0 0,0 0,0 0,0 0,0 0,0 0,0 0,0-1,0 1,0 0,0 0,0 0,0 0,0 0,-2-39,8-189,10-1,48-235,-37 310,7 2,63-173,-79 287,-18 38,1 0,-1 0,0 0,0-1,1 1,-1 0,0 0,0 0,1 0,-1 0,0-1,1 1,-1 0,0 0,0 0,1 0,-1 0,0 0,1 0,-1 0,0 0,1 0,-1 0,0 1,1-1,-1 0,0 0,0 0,1 0,-1 0,0 0,0 1,1-1,-1 0,0 0,0 0,1 1,-1-1,0 0,0 0,0 1,0-1,1 0,-1 0,0 1,0-1,0 0,0 1,0-1,0 0,0 1,0-1,0 0,0 1,0-1,0 0,0 0,0 1,0-1,0 0,0 1,0-1,0 1,2 19,0 0,-1 0,-1 1,-1-1,-3 21,1-8,-156 1245,72-695,84-568,4-43,169-1457,-163 1443,-5 35,-2 9,-8 68,-274 1654,98-645,180-1056,10-44,110-322,-63 196,-13 31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35.45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2081 2398,'-6'121,"-40"222,34-274,-36 211,-107 345,146-602,9-23,0 0,0 0,-1 0,1 0,0 0,0 1,0-1,0 0,0 0,0 0,0 0,0 0,-1 0,1 0,0 0,0 0,0 0,0 0,0 0,0 0,-1 0,1 0,0 0,0 0,0 0,0 0,0 0,-1 0,1 0,0 0,0 0,0 0,0 0,0 0,0 0,-1 0,1 0,0 0,0 0,0 0,0 0,0-1,0 1,0 0,0 0,0 0,-1 0,1 0,0 0,0 0,0-1,0 1,0 0,0 0,0 0,0 0,0 0,0-1,0 1,0 0,-4-38,11-205,41-268,-79 613,-53 167,-13-3,-246 476,306-680,37-62,-1 1,1 0,-1 0,1 0,0 0,-1 0,1-1,-1 1,0 0,1-1,-1 1,0 0,1-1,-1 1,0 0,0-1,1 1,-1-1,0 0,0 1,0-1,0 0,0 1,1-1,-1 0,0 0,-2 0,2-1,0-1,0 1,1-1,-1 0,0 0,1 1,0-1,-1 0,1 0,0 1,0-1,0 0,0-3,14-281,-3 135,14-604,-25 719,0 36,0 0,0 0,0 0,-1 0,1 0,0 0,0 0,0 1,0-1,0 0,0 0,0 0,0 0,-1 0,1 0,0 0,0 0,0 0,0 0,0 0,0 0,-1 0,1 0,0 0,0 0,0 0,0 0,0 0,0 0,-1 0,1 0,0 0,0 0,0 0,0 0,0 0,0 0,-1 0,1 0,0 0,0 0,0 0,0-1,0 1,0 0,0 0,0 0,0 0,-1 0,1 0,0 0,0 0,0-1,0 1,0 0,0 0,0 0,0 0,-20 57,6-15,-51 120,-7-3,-7-3,-129 189,192-321,5-7,1-1,-2 0,0-1,-18 17,29-31,1 0,-1-1,1 1,-1-1,1 1,-1-1,1 1,-1-1,0 1,1-1,-1 0,0 1,1-1,-1 0,0 1,1-1,-1 0,0 0,0 0,1 0,-1 0,0 0,0 0,1 0,-1 0,0 0,0 0,1 0,-1 0,0-1,1 1,-1 0,0-1,1 1,-1 0,0-1,1 1,-1-1,1 1,-1-1,1 1,-1-1,1 1,-1-1,1 0,-1 1,1-1,0 0,-1 1,1-1,0 0,0 1,-1-1,1 0,0 0,0 1,0-1,0 0,0-1,-4-50,4 49,3-50,1 1,4 0,1 0,30-94,-15 77,3 0,70-125,-77 162,0 0,36-41,-45 63,-15 24,-19 27,-39 52,-4-2,-94 99,115-147,45-42,-1 0,0-1,1 1,-1 0,0-1,0 1,1-1,-1 1,0-1,0 1,0-1,0 1,0-1,0 0,1 0,-1 1,0-1,0 0,0 0,0 0,0 0,0 0,0 0,0 0,0 0,-1-1,1 0,1 0,-1-1,1 1,-1 0,1 0,0-1,-1 1,1 0,0-1,0 1,0 0,0-1,0 1,0 0,1-1,-1 1,0 0,1-3,7-26,2 0,0 1,24-47,56-87,-64 118,50-82,112-144,-175 255,-14 18,-20 27,-507 598,515-613,10-9,-1 0,0-1,0 1,-1-1,1 0,-9 5,13-9,0 0,-1 0,1 0,0 0,0 0,0 0,-1 1,1-1,0 0,0 0,-1 0,1 0,0 0,0-1,0 1,-1 0,1 0,0 0,0 0,-1 0,1 0,0 0,0 0,0 0,-1-1,1 1,0 0,0 0,0 0,0 0,-1-1,1 1,0 0,0 0,0 0,0-1,0 1,0 0,0 0,0 0,0-1,-1 1,1 0,-2-18,3-18,-1 35,9-64,3 1,36-110,-47 168,5-27,-6 33,0 0,0 0,-1-1,1 1,0 0,0-1,0 1,0 0,0-1,0 1,0 0,0 0,-1-1,1 1,0 0,0-1,0 1,-1 0,1 0,0 0,0-1,-1 1,1 0,0 0,0 0,-1 0,1-1,0 1,-1 0,1 0,0 0,-1 0,1 0,0 0,0 0,-1 0,1 0,0 0,-1 0,1 0,0 0,-1 0,-4 3,0 0,0 0,0 0,1 0,-1 1,1 0,0-1,-6 9,-372 461,311-379,47-65,14-25,10-15,10-18,330-722,-335 738,-1 4,0 0,0 0,0 0,11-14,-12 23,-2 7,-4 12,-13 36,-2-1,-27 57,37-102,8-24,8-28,61-254,-69 296,1-1,-1 0,1 0,-1 1,0-1,1 0,-1 1,0-1,0 0,0 0,0 1,-1-1,1 0,0 0,-1 1,0-3,0 4,1 0,-1-1,1 1,-1 0,1 0,-1-1,1 1,-1 0,0 0,1 0,-1 0,1 0,-1 0,0 0,1 0,-1 0,1 0,-1 0,0 0,1 0,-1 1,1-1,-1 0,1 0,-1 1,0-1,1 0,-1 1,0 0,-50 42,39-32,-85 78,96-88,0 0,1 0,-1-1,0 1,0 0,0 0,0-1,0 1,0-1,0 1,0-1,-1 1,1-1,0 0,0 1,0-1,0 0,0 0,-1 0,1 0,0 0,0 0,0 0,-2-1,2 1,0-1,0 0,0 0,1 0,-1 0,0 0,0 0,1 0,-1 0,0 0,1-1,-1 1,1 0,0 0,-1 0,1-1,0 1,0-2,-1-10,0-1,2 1,1-18,-1 23,2-29,-1 4,1 0,1 1,2 0,1 0,19-53,-25 82,1 0,0 1,0-1,0 0,0 1,0 0,0-1,1 1,-1 0,1 0,-1 0,1 1,0-1,0 1,-1-1,1 1,0 0,0 0,1 0,-1 0,0 1,0 0,0-1,0 1,5 0,9 1,-1 1,0 1,30 7,-21-3,56 9,2-4,-1-3,105-3,-149-1,-30 5,-18 8,-1-6,-1-1,0-1,-1 0,0-1,-15 9,189-116,-109 72,0 4,2 1,0 3,2 3,66-11,-80 20,0 1,1 3,-1 1,1 2,0 2,-1 2,69 17,-101-19,-4-1,-1 0,1-1,-1 0,1 0,0 0,8-1,-12 0,-1 0,0-1,1 1,-1-1,0 1,0-1,1 1,-1-1,0 0,0 1,0-1,0 0,0 0,0 0,0 0,0 0,0 0,0 0,0 0,-1 0,1-1,-1 1,1 0,-1 0,1-1,-1 1,1 0,-1-1,0 1,0-1,0-1,2-16,-2 0,0 0,-1 0,-1 1,0-1,-2 0,0 1,-1 0,-14-34,12 37,1 0,-2 1,0 0,-1 0,0 1,-1 1,0-1,-1 1,-1 1,0 0,-25-17,26 22,0 1,-1 0,0 1,1 1,-1 0,0 0,-1 1,1 1,0 0,0 0,-1 1,1 1,-22 4,-5 2,1 2,-70 27,4 6,1 5,-172 107,267-150,1 0,-1-1,0 0,0 0,0-1,-1 0,1-1,-13 2,-73-2,64-1,7-1,1-2,0 0,0-1,-36-11,-84-39,123 47,16 5,0 1,1-1,-1 1,1-1,-1 0,1 0,0 0,0 0,0 0,0-1,0 1,0-1,1 1,-1-1,1 1,-1-1,1 0,0 0,0 0,1 0,-1 0,1 0,-1 0,1 0,0-6,0-6,2-1,-1 0,8-27,-5 27,71-259,-74 273,-1 0,1 0,-1 1,0-1,1 0,-1 1,0-1,0 0,0 0,0 1,-1-1,1 0,0 0,-1-1,0 2,1 1,-1 0,1 0,-1 0,1 0,-1 0,1 0,-1-1,1 1,0 0,-1 0,1 0,-1 1,1-1,-1 0,1 0,-1 0,1 0,-1 0,1 0,0 1,-1-1,1 0,-1 0,1 1,0-1,-1 0,1 1,0-1,-1 0,1 1,0 0,-40 44,32-35,-31 37,-9 11,-45 71,92-129,0 1,1-1,-1 1,1 0,-1-1,1 1,-1 0,1-1,-1 1,1 0,0-1,-1 1,1 0,0 0,0-1,-1 1,1 0,0 0,0 0,0-1,0 1,0 0,0 0,0 0,0-1,1 1,-1 0,0 0,1 0,20-5,29-26,-23 7,0-1,26-34,-24 27,-27 29,1 0,-1 0,1 0,0 0,0 0,0 1,0-1,0 1,0 0,0 0,0 0,1 0,-1 0,5 1,52 0,-25 2,137-11,176-34,-88 9,-116 28,-89 6,59-9,-98 7,1-1,-1-1,0 0,0-1,0-1,0-1,26-15,-39 21,-1-1,0 1,0-1,0 0,0 0,0 0,0 0,-1 0,1 0,0 0,-1 0,0-1,1 1,-1 0,0-1,0 1,-1-1,1 0,0 1,0-6,-2 3,1 0,0 0,-1 0,0 1,0-1,-1 0,1 0,-1 1,0-1,-4-7,-1 1,-1 0,1 1,-2-1,0 1,0 1,0 0,-19-14,15 15,-1 1,0 0,0 1,-1 1,1 0,-1 0,-1 2,1 0,-20-1,-16 1,-75 6,103-2,-43 6,-1 3,2 3,-67 22,-98 19,211-50,-1-1,0-1,0-1,-1-1,1 0,0-1,0-2,0 0,-37-11,27 5,20 7,0 0,0-1,0-1,1 1,-1-1,1-1,0 0,0 0,1-1,-1 0,1 0,1-1,-1 0,-7-10,-29-37,26 33,1 0,-20-33,32 46,1 0,0-1,1 0,-1 1,2-1,-1 0,2 0,-1-1,1 1,0 0,1-10,1-1,-2 9,2 1,-1-1,2 1,-1 0,6-19,-5 26,-1-1,1 1,0 0,0 0,0 0,0 0,1 0,-1 1,1-1,-1 1,1 0,0-1,0 1,0 0,0 1,1-1,-1 1,0-1,1 1,-1 0,4-1,55-10,1 2,91-2,-14 2,-112 7,146-10,-153 13,0 2,0 0,0 1,0 1,-1 0,26 11,-9-3,0-1,1-2,0-2,1-1,0-2,0-1,0-2,64-8,-58 2,-1-3,-1-1,1-2,-2-2,0-2,0-2,51-29,-82 40,-1-1,1 0,-1-1,-1 0,0 0,0-1,0 0,-1-1,-1 0,1 0,-2-1,10-18,-14 23,0 0,0 0,0 0,-1 0,1-1,-2 1,1-1,-1 1,0 0,0-1,-1 1,0 0,0-1,0 1,-1 0,0 0,0 0,0 0,-1 0,0 0,0 1,-1-1,1 1,-1 0,-1 0,-6-7,0 3,1 1,-1 0,0 0,-1 1,0 1,0 0,-1 1,1 0,-1 1,0 0,0 1,-1 0,-25-1,-14 1,-1 3,-60 7,97-5,-396 41,377-38,-414 79,442-82,-5 2,0-1,0-1,0 0,-14-1,24-1,0 0,-1 0,1-1,0 1,-1-1,1 0,0 0,0 0,0 0,-1-1,2 1,-1-1,0 0,0 0,0 0,1 0,-1 0,1-1,0 1,-4-6,-6-10,1-1,1 0,1 0,1-1,0-1,2 1,0-1,1 0,1 0,2-1,0 1,1-1,2-30,0 45,0 1,1-1,0 1,0-1,0 1,1 0,0 0,0 0,1 0,-1 1,1-1,0 1,1 0,8-8,-4 6,1 0,0 0,0 1,1 0,0 1,0 0,18-5,12 0,0 2,0 2,67-1,-28 6,0 3,83 14,157 12,-260-27,-1-2,1-3,80-16,-129 18,0 0,0-1,0 0,-1-1,1-1,-1 1,0-2,12-7,-17 9,1-1,-1 0,-1-1,1 1,-1-1,0 1,0-1,-1-1,0 1,0 0,0-1,-1 1,0-1,2-10,0 1,-1 1,-1-1,0 1,-1-1,-1 0,0 0,-1 1,-4-21,3 28,0 1,0 0,-1-1,0 1,-1 1,1-1,-1 0,0 1,-1 0,0 0,0 0,0 0,-1 1,1 0,-1 0,0 1,-1-1,1 1,-8-3,-14-5,0 1,0 1,-1 2,-1 0,1 2,-57-4,-186 11,213 2,3 1,0 3,0 2,1 2,-71 25,-205 95,324-129,0 2,0-1,1 1,0 0,0 0,0 1,0 0,1 0,-1 0,1 0,0 1,1 0,0 0,0 0,-6 13,-21 37,3 1,-27 75,44-94,-10 75,44-375,-21 212,0-1,10-63,-26 244,-13 25,-1 8,-10 185,38-339,-1 2,1-1,0 1,1 0,2 13,-3-22,1 0,-1 0,0 0,1 0,0-1,-1 1,1 0,0-1,0 1,0-1,0 1,0-1,1 1,-1-1,0 1,1-1,-1 0,1 0,-1 0,1 0,-1 0,1 0,0 0,-1-1,1 1,0 0,0-1,0 0,-1 1,1-1,2 0,66-2,-60 4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0:51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200 127 0,'455'-60'0,"-1110"-7"0,855 194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54.4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0,'194'12,"-31"0,319-10,19 0,-449 1,0 3,-1 2,0 2,0 3,76 29,-119-39,0-1,0 0,1-1,-1 1,1-1,-1-1,11 0,-9-1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55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85,'35'-3,"0"0,0-3,36-10,36-5,375-15,2 43,47 47,-397-36,-92-14,70-2,-103-2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55.6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1 152,'641'-125,"-514"111,2 5,-1 5,140 15,-177 1,-1 4,99 30,173 71,-41-11,-245-87,-54-16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56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14,'514'-13,"-289"17,0 10,-1 10,352 83,-549-100,-8-3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56.9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1 147,'10'-1,"0"0,-1-1,1 0,0 0,9-5,20-4,167-29,289-20,215 40,-680 20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57.8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1894 1,'-68'4,"1"4,0 2,-127 37,95-21,-558 122,-6-52,584-90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43.37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58.8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843 1,'-33'1,"1"1,-1 2,-61 16,-90 41,-29 6,142-50,-80 7,119-21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0:59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808 1,'-80'3,"0"4,0 4,1 3,1 4,0 2,-116 49,177-62,-7 3,-1-2,-37 9,52-15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02.5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2672 6,'-79'14,"-84"-1,144-11,0 2,0 0,0 1,-33 14,37-13,-1 0,0-1,0 0,0-2,-1 0,1 0,-20-1,21-1,-1 0,1 1,-29 7,-21 3,53-10,-20 2,-1-2,0-1,0-1,-40-6,20 1,-1 2,-77 5,26 1,18 3,67-4,0 0,0-1,-1-1,1-1,-37-6,10-1,-1 2,0 3,0 1,-54 6,34-2,-74-6,130 2,1-1,0 0,1-1,-1 0,1 0,-1-1,1-1,1 0,-15-11,14 10,-1 0,1 0,-1 1,-1 0,1 1,-1 0,-14-3,3 5,0 1,0 2,-39 2,-1 1,-131 11,124-15,58 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04.4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1,'2'371,"-4"422,-3-678,2-78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05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 1,'14'137,"-16"-89,-16 89,9-83,-2 58,-1 81,12-180,1-1,0 0,1 0,0 0,1 0,6 18,8 40,-11 32,-9 146,3-239,-2 12,-1 0,-1 0,-1 0,-1-1,0 0,-16 30,5-6,7-11,7-19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06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162 0,'3'89,"-1"-48,-1 0,-3-1,-10 74,-22 120,3-9,-5-78,-12 59,44-173,4-21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07.7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0,'0'7,"0"11,0 19,-2 18,-1 9,0 2,1-5,-2-10,0-13,1-12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08.3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0,'1'69,"0"11,-3 0,-19 122,18-186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11.3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452 0,'-2'0,"-12"0,-15 3,-21 0,-14 0,-5 1,4 1,8-1,12-2,11 0,11-1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1:12.7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1455 0 0,'-1455'80'0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44.54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14.5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1438 109,'-97'1,"-190"-26,184 7,-47-8,-257-14,81 46,258-3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15.2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1233 32,'-194'0,"-793"-26,936 21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15.9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1925 33,'-281'14,"-305"-39,212 5,330 18,-481 3,508 0,0 1,1 1,-32 9,31-5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16.8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1690 120,'-198'-12,"30"1,-1 7,-435-27,230-11,198 23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18.2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1244 149,'-106'1,"1"-5,-151-25,117 1,-19-5,-293-22,422 55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19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1001 14,'-32'2,"-58"10,60-7,0-1,-42 0,-139-21,19 0,-40 11,120 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20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530 0,'-2'0,"-3"0,-1 3,-1 0,-3-1,0 1,-9-2,-8 0,-9 0,-16-1,-16 0,-19 0,-18 0,10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21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879 81,'-121'-6,"-170"-29,185 18,-1 5,-135 1,231 12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22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872 36,'-184'7,"-57"-2,-144-42,324 26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22.9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1254 68,'-539'-23,"-85"-21,534 43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3:59:55.57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1304 224 0,'-1303'0'0,"1749"224"0,-892-448 0,892 1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23.8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197 1,'-2'0,"-4"0,-2 0,-2 0,-4 0,-2 0,-3 0,-2 0,-3 0,1 0,2 0,3 0,3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24.6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1315 1,'-2'0,"-3"0,-8 2,-10 3,-13 3,-15 1,-20 0,-25-1,-19-2,-16-2,-8-2,-4-1,5 0,15-1,21-1,26 1,25-1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25.3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52,'67'-1,"-1"-2,74-14,28-11,-149 25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26.2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0,'280'2,"411"55,343 44,-974-100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28.2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2,'293'-1,"247"1,-3 33,-464-21,-52-8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29.3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11,'193'-5,"-81"0,112 10,126 41,29 1,-318-42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34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81 1557,'0'-6,"-1"0,0-1,0 1,0 0,-1 0,0 0,0 0,0 0,-4-6,-9-26,10 16,2-1,0 0,1 1,2-1,4-40,-2-9,-2-800,-1 849,-1 1,-2 0,-9-37,7 37,1 0,1 0,-2-38,7-3,-1 46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40.7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81 1,'1'117,"-7"286,0-293,-35 178,30-226,3 0,-1 88,8-88,3 0,2 0,14 68,-4-47,3 120,-2-24,-3 47,-12-209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1:55.22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0,'26'5953'0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1:57.50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0,'266'19,"-41"0,976 4,-814-16,352 10,-226-9,-454-8,-48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58.41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1121 0,'-8'7,"-1"-1,0 0,0 0,0-1,-14 5,-10 6,-11 8,-1-2,-1-1,-1-3,-1-2,-1-2,0-2,-99 11,74-16,1 4,0 3,1 3,1 3,-98 42,157-57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1:59.3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0,'6659'0'0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01.59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1 139,'18'-1,"1"-1,29-6,2-2,512-39,7 35,-222 8,508 2,-484 5,-268-4,-1-4,101-22,-191 26,-4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03.76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8233 11,'-1088'-8,"-637"6,734 80,708-56,-306-17,320-7,267 2,-219-1,-323 40,380-12,37-4,-253 11,-809-37,1109-3,0-3,0-3,-109-33,171 41,-33-8,26 7,0-1,0-1,0-1,-30-15,48 19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05.32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1 411,'83'-20,"851"-89,-214 28,49-7,6 33,110 51,-24 2,-350-20,373-7,963 29,-1836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07.27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8597 126,'2'-1,"0"-1,-1 1,1 0,-1-1,0 1,1-1,-1 1,0-1,0 0,0 0,0 1,0-1,0 0,-1 0,1 0,-1 0,1 0,-1 0,0 0,1 0,-1 0,-1-2,1 2,-1 0,0 1,0-1,0 1,-1 0,1-1,0 1,0 0,-1-1,1 1,-1 0,1 0,-1 0,1 0,-1 1,0-1,1 0,-1 1,-2-1,-13-3,-1 1,1 0,-33 0,41 3,-1466-34,1091 29,225 1,-39-1,-242 25,-29 55,-130 13,-71-52,28-2,179-10,-42 3,366-9,-20 1,-31-12,1-7,-298-40,366 30,-223 8,256 4,-166 18,-45 0,107-21,181 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09.60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28,'2658'-21,"-907"14,-1010 9,-237 8,-360-6,-33-1,380 6,29 1,-383-6,767-2,-455-4,-337-10,-101 11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12.2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8536 495,'-90'-4,"-119"-22,50 5,-575-22,-3 40,139 2,458 0,-78-1,-238-32,-53-15,-8-4,102 8,54 35,222 11,-180-23,69-22,-101-8,157 21,-214-21,-383 50,433 7,-206-6,545 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13.17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0,'2327'30,"71"120,-2248-138,560 37,-665-47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14.70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5541 363,'-4361'-271,"4163"247,-528-41,505 66,187-4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15.74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3215 49,'-971'2,"-989"-5,1930 3,8 2,0-2,0-1,0-1,0 0,0-2,0 0,0-2,-36-14,38 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59.56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2118 0,'-5'3,"-1"0,1 0,0 0,-1-1,0 0,1 0,-1 0,0-1,0 0,0 0,-8 0,-16 4,-224 40,-383 20,-251-47,862-18,-145-5,169 4,-25-4,27 5,-1 0,1 0,-1-1,1 1,0 0,-1 0,1 0,0-1,-1 1,1 0,0 0,0-1,-1 1,1 0,0-1,0 1,-1 0,1-1,0 1,0 0,0-1,0 1,0 0,0-1,-1 1,1-1,0 1,0 0,0-1,0 1,0-1,0 1,0 0,1-1,-1 1,0 0,0-1,0 1,0-1,0 1,1 0,-1-1,0 1,0 0,0-1,1 1,-1 0,0 0,1-1,17-15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9:59.46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714 0,'-20'3,"1"0,-1 0,1 2,0 0,-29 14,6-4,-460 138,478-147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17.03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2884 1,'-2871'0,"2859"0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17.74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3019 1,'-2459'16,"2383"-16,-134 8,179-5,0 1,1 2,-1 1,-45 17,23 2,32-12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18.53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2369 143,'-1806'-93,"1303"47,444 42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19.10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3217 506,'-7'0,"-15"0,-23 0,-28 0,-37 0,-45-2,-49-8,-60-18,-63-19,-43-21,-17-9,26 4,54 7,66 13,69 13,61 14,51 10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19.68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1881 1,'-1852'0,"1824"0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20.95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1,'597'0,"2051"12,-2481-10,-141-2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21.89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17,'0'-1,"1"0,-1 1,1-1,0 0,-1 0,1 1,0-1,-1 1,1-1,0 1,0-1,0 1,-1-1,1 1,0 0,0-1,0 1,0 0,0 0,0 0,0 0,0-1,-1 1,3 1,31-3,-28 2,880-4,-467 7,789-3,-1161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22.99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0 175,'2'-1,"-1"0,0 0,1 0,-1 0,1 0,-1 1,1-1,-1 0,1 1,-1-1,1 1,0-1,-1 1,1 0,0 0,-1 0,1 0,3 0,-3 0,1899-103,-1390 83,1622-21,-2068 42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23.82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6,'1124'1,"1278"-3,-2242 0,-32-1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25.48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1 324,'4'0,"18"-2,23-3,28-8,34-3,25-4,28-3,22-4,12-3,11 1,-2 2,-5-2,-10 3,-12 4,-18 2,-17 6,-18 2,-29 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00.15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993 0,'-96'3,"-149"24,-88 37,46-8,268-53,7-1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2:43.69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 0,'4276'-22'0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2:47.33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 0,'4255'-21'0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50.11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0,'489'0,"-473"2,1 0,-1 0,0 2,0 0,0 1,18 8,-17-6,0-1,0-1,0 0,0-1,26 1,233-6,-250 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2:54.37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0,'4339'21'0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2:59.39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2,'83'-1,"89"3,-109 8,-44-6,1-1,26 1,5-4,-23-1,1 1,-1 1,1 2,27 6,-18-3,1-1,0-2,0-2,53-4,4 0,1120 3,-1191 1,45 8,24 2,-46-10,0 2,51 9,-50-6,0-3,89-4,-40-2,-80 3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3:01.39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22,'1927'0,"-1907"-1,-1-1,26-6,39-3,4 12,-65-1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4:11.19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2244 0 0,'-2243'0'0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16.85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0,'2096'0,"-2078"0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18.91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87,'86'-5,"-1"-4,-1-4,93-26,-148 32,-1 2,1 1,31-1,-42 5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21.27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1 107,'15'-6,"0"2,0 0,1 1,-1 1,1 0,0 1,-1 1,20 1,5-1,301-10,202-2,-401 14,159-4,-226-9,20 1,-60 7,0 0,49-13,-51 9,1 1,62-2,9 9,-87-1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01.19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819 1,'-7'4,"1"-1,0 1,-1-1,0-1,0 1,0-1,0-1,0 1,0-1,-10 1,-4 1,-95 13,-195 1,61-6,222-8,20-2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4:23.50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0,'2074'0'0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25.34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26.13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4:29.88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0,'2180'21'0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30.89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31.43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4:34.59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0,'2117'42'0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35.89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14,'778'0,"-769"0,0-1,1 0,-1 0,17-5,-12 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4:38.65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0,'2053'63'0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40.00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14,'4'0,"15"0,15 0,13 0,9 0,6-4,11 0,-8-1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01.88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734 1,'-1'0,"-7"2,-8 4,-16 6,-14 4,-18 4,-13 2,-9-1,-1-1,3-4,11-4,15-4,15-3,14-3,10-2,9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41.86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0,'74'4,"112"19,-49-4,47 2,175 17,-216-36,-82-3,-43 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44.14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47.59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0,'91'29,"1"-4,1-5,138 14,-74-15,-85-9,103 1,-128-13,55-10,-81 9,26-1,62 2,-69 3,1-2,61-10,-45 4,-1 2,1 3,61 5,-5 0,-86-5,44-7,19-2,-7 0,5 0,-70 11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49.56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23,'118'2,"125"-5,-167-7,-46 5,55-2,253 8,-320-1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51.44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179 43,'-118'0,"69"0,38 0,12 0,211 0,-300-32,38 24,30 5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53.09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4:54.43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9:24:56.14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0,'1017'0'0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5:00.76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9:25:01.25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02.46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905 0,'-3'3,"-1"-1,1 0,-1 0,1 0,-1-1,0 1,0-1,1 0,-6 1,-8 3,-133 49,-2-7,-2-7,-227 30,371-69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19:48:13.706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0,'20103'0,"-20086"0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19:49:14.745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0 8374,'24298'-8366,"-24278"8359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19:49:56.323"/>
    </inkml:context>
    <inkml:brush xml:id="br0">
      <inkml:brushProperty name="width" value="0.035" units="cm"/>
      <inkml:brushProperty name="height" value="0.035" units="cm"/>
      <inkml:brushProperty name="ignorePressure" value="1"/>
    </inkml:brush>
  </inkml:definitions>
  <inkml:trace contextRef="#ctx0" brushRef="#br0">1 8124,'23571'-8116,"-23550"8109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1:46.636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3118,'9033'-3111,"-9014"3105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1:52.765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256 2538,'104'0,"0"-5,0-4,157-35,137-42,74-19,205-81,515-120,-962 272,-215 31,-14 0,-28-3,-664 1,600 8,-398 19,-534 94,879-87,82-14,-1-4,-78 4,73-8,1 2,0 4,-99 30,59-13,-27 6,19-4,-1-4,-126 12,241-42,8-2,16-7,850-338,-85 36,-750 297,-16 8,-1-1,1-1,36-24,-48 22,-15 6,-24 5,-320 50,201-24,-92 18,534-113,-277 67,-23 7,-35 10,23-8,-586 248,588-245,0 0,1 0,0 2,1 0,0 0,0 2,2-1,-1 2,2-1,0 2,-11 18,-10 21,-45 110,38-75,-3-1,-74 112,85-154,-2-2,-1-2,-3-1,-41 37,724-705,-604 579,26-30,79-72,-132 137,-7 7,0 0,-1-1,0 0,11-16,-17 23,-1-1,1 1,-1-1,0 0,1 1,-1-1,0 1,1-1,-1 0,0 0,0 1,0-1,1 0,-1 1,0-1,0 0,0 0,0 1,0-1,0 0,-1 1,1-1,0 0,0 0,0 1,-1-1,1 0,0 1,-1-1,1 1,-1-1,1 0,0 1,-1-1,1 1,-1-1,0 1,1-1,-1 1,1 0,-1-1,0 1,1 0,-1-1,0 1,1 0,-1 0,0 0,1-1,-2 1,-41-3,40 3,-39 3,-68 13,-11 1,121-17,0 0,-1 0,1 0,0 1,0-1,-1 0,1 0,0 0,-1 0,1 0,0 0,0 0,-1 0,1 0,0 0,-1 0,1 0,0 0,-1 0,1 0,0 0,0 0,-1 0,1 0,0 0,-1 0,1 0,0-1,0 1,-1 0,1 0,0 0,0-1,0 1,-1 0,1 0,0-1,0 1,0 0,-1 0,1-1,0 1,0 0,0 0,0-1,0 1,0 0,0-1,0 1,0 0,0 0,0-1,0 1,0 0,0-1,0 1,0 0,0-1,0 1,0 0,0 0,0-1,1 1,-1 0,0 0,0-1,0 1,1-1,20-21,-20 21,820-725,324-157,-981 762,-136 97,-42 27,-59 34,-239 143,-162 84,212-140,-6-11,-444 123,643-222,-11 5,237-66,-36 13,257-95,145-43,-468 161,-54 11,-1 0,1 0,-1-1,1 1,-1 0,0 0,1 0,-1 0,1 0,-1 0,0 0,1 0,-1 0,1 1,-1-1,1 0,-1 0,0 0,1 0,-1 1,0-1,1 0,-1 0,0 1,1-1,-1 0,0 0,1 1,-1-1,0 0,0 1,1 0,-2 0,1 1,-1-1,0 1,0-1,0 1,0-1,0 0,0 0,0 1,0-1,0 0,-1 0,-2 2,-57 41,-3-2,-1-3,-101 44,65-33,-311 155,-385 201,774-395,18-9,0 0,1 0,-1 1,1-1,0 1,-1 0,1 0,0 0,1 1,-5 4,8-8,0 1,0-1,0 1,0-1,0 0,0 1,0-1,1 1,-1-1,0 0,0 1,0-1,1 0,-1 1,0-1,0 0,1 1,-1-1,0 0,1 0,-1 1,0-1,1 0,-1 0,0 0,1 0,-1 1,1-1,-1 0,0 0,1 0,-1 0,1 0,-1 0,0 0,1 0,-1 0,1 0,-1 0,0 0,1-1,22 2,50-4,-38 0,65 3,-91 1,0 0,0 0,0 1,0 0,0 1,-1 0,1 0,-1 1,0 0,0 1,0 0,8 6,-14-9,1 1,0-1,-1 1,0 0,0 0,0 0,0 0,0 0,-1 0,1 1,-1-1,0 1,1 4,0 0,0-8,-1 0,0-1,0 1,1 0,-1-1,0 1,0-1,0 1,0-1,0 0,0 1,0-1,0 0,0 0,0 0,0 0,0 0,0-1,0 2,244-253,-108 107,175-144,-177 189,3 5,5 7,3 6,288-117,-200 114,4 10,392-71,-604 144,-56 13,-1318 394,879-266,404-120,23-7,1 1,-54 26,93-38,1 1,0-1,0 0,0 1,0 0,0-1,-1 1,1-1,0 1,0 0,0 0,1 0,-1 0,0-1,0 1,0 0,1 0,-1 1,0-1,0 1,2-1,-1-1,1 1,-1 0,1-1,-1 1,1-1,-1 1,1-1,0 1,-1-1,1 0,0 1,-1-1,1 0,0 1,-1-1,1 0,0 0,0 0,0 1,-1-1,2 0,58 3,389-54,-263 23,284-22,-447 49,48-2,-67 3,-1 0,1 0,-1 1,1-1,-1 1,1 0,-1-1,0 2,0-1,1 0,-1 1,0-1,0 1,3 3,-5-4,0 0,-1 0,1 0,-1 1,1-1,-1 0,0 1,1-1,-1 0,0 1,0-1,0 0,0 1,0-1,-1 0,1 1,0-1,0 0,-1 0,1 1,-1-1,1 0,-1 0,0 0,1 1,-1-1,0 0,0 0,0 0,0 0,-1 1,-21 22,-1-1,0-1,-2-2,0 0,-50 27,52-32,-603 330,-34-57,160-108,372-136,108-36,21-8,0 0,0 0,1 0,-1 0,0 0,0 0,0 0,0 0,0 0,0 0,0 0,0 0,0 0,0 0,0 0,1 1,-1-1,0 0,0 0,0 0,0 0,0 0,0 0,0 0,0 0,0 0,0 0,0 0,0 0,0 0,0 0,0 0,0 0,0 1,0-1,0 0,1 0,-1 0,0 0,0 0,0 0,0 0,0 0,0 0,0 0,-1 1,44-8,946-255,-311 73,317-63,-897 223,-74 17,-24 12,1 0,-1 0,0 0,0-1,0 1,0 0,0 0,0 0,0 0,0 0,0 0,0-1,0 1,0 0,0 0,0 0,0 0,0 0,0-1,0 1,0 0,0 0,0 0,0 0,0 0,0-1,0 1,0 0,0 0,0 0,0 0,0 0,0 0,0-1,-1 1,1 0,0 0,0 0,0 0,0 0,0 0,0 0,0 0,-1 0,1 0,0 0,0-1,0 1,0 0,0 0,-1 0,1 0,0 0,0 0,0 0,0 0,0 0,-1 0,1 0,0 0,0 1,0-1,0 0,-1 0,-48 1,-85 19,-153 41,-135 59,373-105,-436 142,408-127,59-18,27-8,47-11,306-87,-313 80,304-90,366-117,409-123,4 37,-817 233,-294 70,-24 7,-41 14,29-12,-2343 921,2305-905,-93 45,132-57,21-9,32-12,318-120,359-118,-458 176,393-59,-583 130,-67 3,-1-1,0 1,1 0,-1 0,1 0,-1 0,0 0,1 0,-1 0,1 0,-1 0,0 0,1 0,-1 0,0 0,1 1,-1-1,1 0,-1 0,0 0,1 0,-1 1,0-1,1 0,-1 0,0 1,0-1,1 0,-1 1,0-1,0 0,1 1,-1-1,0 0,0 1,0-1,0 0,0 1,0-1,1 0,-1 1,0-1,0 1,0-1,0 0,0 1,0-1,0 1,0-1,-1 0,1 1,0-1,0 0,0 1,0-1,0 0,-1 1,1-1,0 0,0 1,-1-1,1 0,0 1,0-1,-1 0,1 0,-1 1,-15 12,-1 0,0-1,-1-1,0-1,0 0,-22 7,8-2,-208 88,-5-10,-3-10,-273 51,450-120,53-13,21-8,32-13,-34 19,650-279,-608 264,842-303,20 79,-800 221,-103 19,0 0,-1 0,1-1,0 1,0 0,-1 0,1 1,0-1,-1 0,1 0,0 1,0-1,2 2,-4-1,0-1,0 0,1 1,-1-1,0 1,0-1,0 1,0-1,0 0,0 1,0-1,0 1,0-1,0 0,-1 1,1-1,0 1,0-1,0 0,0 1,-1-1,1 1,0-1,0 0,-1 1,1-1,0 0,0 0,-1 1,1-1,0 0,-1 0,0 1,-48 33,-41 14,-3-3,-136 45,-215 46,410-126,-860 223,839-220,46-12,29-8,311-84,-15 13,1020-186,10 83,-1023 146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1:54.216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6125 0,'-2634'907,"4599"-1584,-3447 1188,1953-673,-773 266,-47 16,-124 43,-2847 980,4063-1399,-728 251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2:01.076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3652 1836,'12'-1,"0"-1,0 0,0-1,0 0,0-1,17-8,15-4,790-281,-529 175,1120-434,28 82,-1365 452,-62 19,-38 13,-43 15,-20 7,-1007 397,993-397,-98 29,149-51,-75 24,-504 259,545-258,-2-4,-113 34,7-5,108-33,-135 57,206-83,-1-1,0 1,1-1,0 1,-1 0,1 0,-1 0,1 0,0 0,0 0,-1 0,1 0,0 1,-1 1,2-2,0-1,0 1,1-1,-1 0,0 1,0-1,1 1,-1-1,0 0,1 1,-1-1,0 0,1 1,-1-1,1 0,-1 0,0 1,1-1,-1 0,1 0,-1 0,1 0,-1 0,1 0,-1 1,1-1,-1 0,1 0,-1 0,1-1,60 1,464-95,-339 54,-66 15,413-79,-557 111,1 1,-34 14,12-3,-952 337,953-337,38-12,22-5,27-7,238-65,-142 31,-85 25,117-33,-1547 488,1009-348,-137 38,426-104,76-26,1 0,0 1,0-1,0 0,0 1,-1-1,1 0,0 1,0 0,0-1,0 1,0 0,0-1,0 1,1 0,-1 0,0 0,0 0,1 0,-2 1,29-2,391-96,-255 55,865-202,-686 158,102-20,1765-290,-1856 365,-281 29,-57 5,-17 1,-22 7,19-10,-240 92,-73 31,302-115,20-5,33 0,766-5,-402-4,126 3,-520 1,33 2,-40-2,0 0,0 0,-1 0,1 0,0 0,0 0,0 0,0 0,0 0,0 0,0 0,0 0,0 0,0 0,0 1,0-1,0 0,0 0,0 0,0 0,0 0,0 0,0 0,0 0,0 0,0 0,0 0,0 1,0-1,0 0,0 0,0 0,0 0,0 0,0 0,0 0,0 0,0 0,0 0,0 0,0 0,0 0,0 0,1 1,-1-1,0 0,-25 6,-293 40,11-13,-436 24,-571 63,1224-105,65-7,48-8,318-61,-277 48,-34 4,-21 2,-20 1,-100-4,51 7,-1447-182,1460 176,4 2,1-2,-79-28,119 36,-1 0,1 0,-1 0,1 0,-1-1,1 1,0-1,0 1,0-1,0 0,0 0,0 0,0 0,1 0,-3-3,4 3,0 1,0-1,0 1,0-1,0 1,0-1,0 1,0-1,1 1,-1-1,1 1,-1-1,1 1,-1-1,1 1,0 0,0-1,0 1,0 0,0 0,0 0,0-1,0 1,0 0,0 0,2 0,19-15,1 1,0 2,0 0,1 2,42-14,-63 24,283-99,15-6,-279 96,-45 12,-1430 223,1268-198,151-22,44-7,50-8,716-176,-565 131,-183 49,-19 5,-1 0,1-1,-1 0,0-1,0 0,0 0,0 0,13-9,-21 11,0 1,0 0,0 0,0-1,0 1,0 0,0 0,0-1,0 1,0 0,-1 0,1-1,0 1,0 0,0 0,-1-1,1 1,0 0,0 0,0 0,-1 0,1-1,0 1,0 0,-1 0,1 0,0 0,0 0,-1 0,1 0,0 0,0 0,-1 0,1 0,0 0,-1 0,1 0,0 0,0 0,-1 0,1 0,0 0,0 0,-1 0,1 0,0 0,0 1,-1-1,-38-3,-62 4,70-1,-1340 111,1264-100,-324 36,327-37,87-13,28-7,50-19,113-39,-77 33,1889-570,-1854 572,172-34,-320 71,-1 1,1 0,-17 8,-29 10,18-9,-1116 331,1138-337,49-12,93-28,172-72,-130 43,360-118,-358 124,-100 33,-49 15,-14 2,-27 5,21 0,-1 1,1-1,-1 1,1 0,-1 1,1 0,0 0,0 0,-8 4,26-8,103-39,113-58,-124 51,174-55,-221 89,1 4,1 2,-1 3,1 2,81 7,-183 9,-404 77,422-84,1 0,0 2,1 0,-1 2,-25 14,-96 71,78-49,-254 159,-8-15,-443 187,297-185,-572 150,967-320,3 1,-1-3,-1-3,-94 7,150-26,43-11,172-66,137-63,157-109,510-250,-495 278,-378 170,-55 20,-65 27,-21 6,-214 49,191-39,-216 56,-91 23,-601 158,-488 125,1079-282,-230 84,523-149,47-14,25-5,33-5,-38-2,281-16,-2-13,-1-13,362-102,-632 142,4-1,-23 7,-20 8,-1083 452,552-227,504-213,-289 125,246-97,96-50,0 0,0 0,0 0,0 0,0 0,0 0,1 1,-1-1,0 1,1-1,-1 1,1 0,0 0,-1-1,1 1,-1 3,3-5,0 1,1 0,-1 0,0 0,0-1,1 1,-1-1,0 1,1-1,-1 0,1 1,-1-1,1 0,-1 0,0 0,1 0,-1 0,1 0,-1-1,1 1,-1 0,3-1,72-12,0-4,-1-2,93-39,-80 28,23-7,208-68,-280 94,-35 14,-9 6,-12 12,-601 642,599-643,3-5,2 1,0 0,1 1,-17 30,29-46,0 1,0-1,1 0,-1 1,0-1,1 0,0 1,-1-1,1 1,0-1,-1 1,1-1,0 1,0-1,0 1,1-1,-1 1,0-1,0 1,1-1,-1 0,1 1,-1-1,1 0,0 1,0-1,-1 0,1 1,0-1,0 0,0 0,0 0,0 0,1 0,-1 0,0 0,0-1,1 1,-1 0,0-1,1 1,-1-1,0 1,3 0,7 1,0 1,0-2,0 1,20-1,-28-1,65-1,-1-4,1-2,-2-3,76-22,260-94,-381 119,457-152,-458 149,-20 9,0 1,0 0,0 0,0 0,0-1,0 1,0 0,0 0,0 0,0-1,0 1,0 0,0 0,0 0,0-1,0 1,-1 0,1 0,0 0,0-1,0 1,0 0,0 0,-1 0,1 0,0 0,0 0,0-1,-1 1,1 0,0 0,0 0,0 0,-1 0,1 0,0 0,0 0,0 0,-1 0,1 0,0 0,0 0,-1 0,1 0,-45-3,-209 13,205-17,48 7,0 0,0 0,0-1,0 1,0 0,0-1,0 1,0-1,0 1,1-1,-1 1,0-1,0 0,0 1,1-1,-1 0,0 0,1 1,-1-1,1 0,-1 0,1 0,-1 0,1 0,-1 0,1 0,0 0,0 0,-1 0,1 0,0 0,0 0,0 0,0 0,0 0,0 0,1 0,-1 0,0 0,1-2,2-3,0 0,1 0,0 0,0 1,0-1,1 1,-1 0,9-7,55-41,-44 36,416-269,-204 140,-216 134,-15 9,1 1,-1-1,0 0,0 0,-1-1,1 0,-1 0,1 0,-1 0,0-1,-1 1,5-7,-11 7,-11 5,-56 16,-132 52,131-43,-426 166,-127 46,-302 59,860-276,108-21,52-13,66-7,-156 19,1 1,-1 0,0 0,1 0,-1 0,0 1,1-1,-1 1,0 0,0 1,1-1,-1 1,0 0,-1 0,1 0,0 0,0 1,-1-1,0 1,1 0,-1 0,0 0,0 0,3 6,-3-1,0 0,0 0,0 0,-1 1,0-1,-1 1,0-1,0 1,-1 0,0-1,0 1,-2 9,-5 26,-1-1,-1 0,-3 0,-34 79,-98 161,24-76,-9-5,-166 197,263-359,-73 68,94-103,12-17,16-25,30-39,105-127,84-59,-43 65,246-193,-413 369,40-31,-61 49,-1 0,1 0,0 1,0-1,1 1,-1 0,0 0,1 1,-1-1,9 0,-13 2,1 1,0-1,0 1,0-1,0 1,0-1,0 1,-1 0,1 0,0 0,-1 0,1 0,-1 0,1 1,-1-1,1 0,-1 1,0-1,0 1,1-1,-1 1,-1 0,1-1,0 1,0 0,0 0,-1 0,1 0,-1 2,4 10,-2 0,1 1,-1 14,-1-19,2 90,-4-1,-5 1,-34 187,-105 288,62-325,82-246,0-1,-1 1,1-1,-1 0,0 0,0 1,0-1,0 0,-3 2,2-12,5-21,25-113,56-174,-50 203,-24 77,119-385,-119 401,-5 17,-2 36,-12 61,-5 0,-3-2,-4 0,-45 114,63-195,0-1,-1 1,-11 17,15-28,1 0,0-1,0 1,-1 0,1-1,0 1,-1-1,1 1,0 0,-1-1,1 1,-1-1,1 1,-1-1,1 0,-1 1,1-1,-1 1,0-1,1 0,-1 0,1 1,-1-1,0 0,1 0,-1 0,0 0,1 1,-1-1,0 0,1 0,-1 0,0-1,1 1,-1 0,0 0,1 0,-1 0,0-1,1 1,-1 0,0-1,1 1,-1 0,1-1,-1 1,1-1,-1 1,1-1,-1 1,1-1,-1 1,1-1,-1 0,-14-43,4-24,-4-110,14 170,-5-144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2:01.328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1,'0'31,"0"38,0 25,0 19,0 3,0-8,0-19,0-23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2:01.611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1,'-9'22,"-12"35,-7 43,-12 41,-4 33,-3 17,1 9,5-8,9-18,9-21,10-32,6-27,6-63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2:01.942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98 855,'9'-162,"-10"37,-8-4,-6 1,-1 14,-1 21,-4 27,3 29,8 70,29 93,20 92,17 41,-5-64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03.01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570 1,'-7'1,"-10"3,-11 2,-12 4,-7 0,-6 3,-4 1,-1 0,0-2,6-1,6-2,8-2,10-3,8-1,7-2,5-2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2:02.650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461 2237,'-5'-47,"4"29,-1 1,-1 0,0 0,-1 0,-1 0,-10-22,14 37,0 0,0 0,0 0,0 0,-1 0,1 0,-1 1,1-1,-1 1,1-1,-1 1,0-1,0 1,0 0,0 0,0 0,0 0,0 0,0 1,0-1,-1 1,1-1,0 1,0 0,-1 0,1 0,0 0,0 0,-1 0,1 1,0-1,-4 2,0 0,0 1,1-1,-1 1,1 0,0 1,0-1,0 1,0 0,1 0,-8 10,-6 9,1 0,1 1,1 1,2 0,0 1,2 1,-8 27,18-32,2-22,0-1,-1 1,1 0,0-1,-1 1,1-1,0 1,-1-1,1 0,-1 1,1-1,-1 0,1 1,-1-1,1 0,-1 1,1-1,-1 0,0 0,0 0,1 1,-1-1,0 0,0 0,0 0,0 0,12-43,-1 0,-3 0,-1-1,1-66,-6 70,28-781,17-210,-36 918,-15 223,-2-40,-271 2001,246-1923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2:04.035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300 4449,'-105'-2714,"102"2681,-38-327,29 314,12 46,0 1,0-1,0 0,0 0,0 1,0-1,0 0,0 0,0 0,0 1,-1-1,1 0,0 0,0 0,0 1,0-1,-1 0,1 0,0 0,0 0,0 0,0 1,-1-1,1 0,0 0,0 0,-1 0,1 0,0 0,0 0,0 0,-1 0,1 0,0 0,0 0,-1 0,1 0,0 0,0 0,0 0,-1 0,1 0,0 0,0 0,-1 0,1-1,0 1,0 0,0 0,-1 0,1 0,0 0,0-1,0 1,0 0,-1 0,-3 23,0 1,2 0,1 35,0-23,-5 365,-13 292,-34-183,19-211,30-219,7-68,2-18,3-18,0-1,-2-1,-1 1,2-35,0 6,101-1161,-94 1004,38-1211,-53 1586,-88 1639,79-1702,3-39,1 108,6-169,0-1,0 1,0 0,0 0,0-1,0 1,0 0,0-1,0 1,0 0,1-1,-1 1,0 0,0-1,0 1,1 0,-1-1,1 1,-1-1,0 1,1 0,-1-1,1 1,-1-1,1 1,-1-1,1 0,0 1,14-11,15-39,7-37,-5-2,30-129,-39 133,96-418,63-590,-182 1090,0 1,1-1,-1 0,0 0,1 0,-1 0,1 0,0 0,0 1,0-1,0 0,0 1,0-1,0 0,0 1,0-1,1 1,-1 0,1-1,-1 1,1 0,-1 0,1 0,0 0,0 0,3 0,2-1,0 1,1 0,-1 1,0 0,15 1,11 1,82-8,166-30,122-47,-385 79,950-226,-317 72,-553 135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2:07.596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1458,'21'-2,"1"0,-1-1,1-1,-1-1,31-12,-3 1,153-43,584-152,-142 74,847-198,-302 26,-1127 292,407-98,-68 48,-365 62,50-15,-56 12,0 1,53-5,133-13,-178 22,0-3,51-12,-55 9,0 2,1 2,47-2,105-6,12 0,-199 13,7-1,1 1,0 1,0-1,0 1,-1 1,1-1,9 4,-14-3,-1-1,1 1,-1 0,0 0,0 0,0 0,0 0,0 0,0 0,0 1,-1-1,1 1,-1-1,0 1,0 0,0-1,0 1,0 0,-1 0,1 0,-1 0,1 5,-1 9,0-1,0 1,-2-1,0 1,-1-1,0 0,-2 0,0 0,0 0,-2-1,0 0,0 0,-17 22,2-5,-1-1,-2-2,-2 0,-51 43,62-59,-2-1,0 0,0-2,-1 0,0-1,-1-1,0 0,0-2,0 0,-1-2,-22 3,15 1,27-5,21-4,272-51,10-1,2 24,425 16,-724 13,39 3,-32 2,-12-4,0-1,0 1,0-1,0 1,0-1,0 1,-1-1,1 1,0-1,0 0,-1 1,1-1,0 1,0-1,-1 0,1 1,-1-1,1 0,0 1,-1-1,1 0,-1 1,1-1,-1 0,1 0,0 0,-1 1,0-1,-46 24,-90 31,58-26,-481 176,354-132,136-46,52-18,16-5,31-6,218-45,-37 6,-145 30,298-37,-357 47,1 1,-1 0,0 0,0 1,1-1,-1 1,0 1,10 2,-14-2,1-1,-1 0,1 1,-1 0,0 0,0-1,0 1,0 1,0-1,0 0,-1 0,1 1,-1-1,1 1,-1-1,0 1,0-1,0 1,0 0,0 4,2 9,-2-1,1 1,-2 0,0 0,-1 0,-1-1,0 1,-1 0,-9 26,-1-5,-1-2,-36 65,48-96,-1 1,0-1,1 1,-1 0,1 0,0 0,-2 9,4-14,0 1,0 0,0-1,0 1,0-1,0 1,0 0,1-1,-1 1,0-1,0 1,0-1,0 1,1-1,-1 1,0-1,1 1,-1-1,0 1,1-1,-1 1,1-1,-1 1,0-1,1 0,0 1,1 0,0-1,0 1,0-1,-1 0,1 1,0-1,0 0,0 0,0 0,0 0,0-1,3 0,36-9,0-3,0-1,61-31,7-2,-37 19,0 3,87-18,-157 43,1-1,-1 1,1 0,-1-1,1 1,-1 0,1 0,-1 1,1-1,0 0,-1 1,1 0,-1-1,0 1,1 0,-1 0,0 1,0-1,1 0,-1 1,0-1,0 1,0 0,-1 0,1-1,0 1,-1 0,1 1,-1-1,0 0,0 0,1 1,-1 2,3 7,0 1,-2 0,1 0,-2 1,1 16,0-3,-1-10,1-1,1 0,0 0,1 0,1 0,0 0,10 18,-11-27,1 0,0 0,0 0,0-1,1 0,0 0,0 0,1-1,0 0,0 0,0-1,0 1,1-2,-1 1,1-1,10 3,145 30,-47-13,-111-21,1 0,-1 1,0-1,0 1,0 0,-1 0,1 1,-1-1,1 1,-1 0,-1 0,1 0,0 1,-1 0,0-1,0 1,0 0,-1 0,0 1,0-1,0 0,0 1,-1-1,1 9,3 16,-2 1,-1-1,-2 40,0-50,-2 17,1-22,1 0,0 0,4 23,-4-38,0 1,0-1,0 1,0-1,0 0,0 1,0-1,0 0,0 1,0-1,0 0,0 1,1-1,-1 0,0 1,0-1,0 0,0 0,1 1,-1-1,0 0,0 0,1 1,-1-1,0 0,1 0,-1 0,0 1,0-1,1 0,-1 0,0 0,1 0,-1 0,0 0,1 0,-1 0,0 0,1 0,-1 0,1 0,-1 0,1 0,15-13,11-25,-11 4,-14 27,1 1,0 0,0 0,0 0,7-9,-10 15,1 0,-1 0,0-1,1 1,-1 0,0 0,1-1,-1 1,1 0,-1 0,0 0,1 0,-1 0,1 0,-1-1,0 1,1 0,-1 0,1 0,-1 0,1 1,-1-1,0 0,1 0,-1 0,1 0,-1 0,0 0,1 1,-1-1,1 0,-1 0,0 1,1-1,-1 0,0 0,0 1,1-1,-1 0,0 1,0-1,1 1,-1-1,0 0,0 1,0-1,0 0,1 2,10 24,-9-21,5 12,2 7,0 0,2-1,1 0,1 0,0-2,20 24,-19-30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2:11.053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2481 2146,'-133'-111,"4"-5,-169-199,254 265,-252-269,242 268,-2 3,-3 1,-114-68,127 89,-1 3,-1 2,-1 2,-89-23,113 34,1-2,0 0,0-2,1 0,-32-23,-2 0,-49-23,-212-81,308 136,-1-2,1 1,0-1,1 0,-16-12,23 16,1 0,0 0,0-1,-1 1,1 0,0-1,0 1,1 0,-1-1,0 1,0-1,1 0,-1 1,1-1,-1 1,1-1,-1 0,1-2,1 2,-1-1,1 1,-1 0,1 0,0 0,0 0,0 0,0 0,1 0,-1 0,1 0,-1 1,1-1,-1 1,1-1,0 1,0-1,2 0,15-11,0 2,1 0,0 2,0 0,23-6,115-28,-118 34,555-104,-579 110,56-13,-63 10,-17 3,-19 0,-449 13,232 0,-221-2,1049-62,-186 9,-338 41,112-14,-155 13,-24 3,-31 2,-346 21,452-36,-23 3,23-3,0 2,2 3,-1 3,1 3,130 10,-21 17,348 91,-525-113,16 4,1 1,-2 1,1 0,19 12,-33-17,-1-1,0 1,0 0,0 0,-1 1,1-1,0 1,-1-1,0 1,1 0,-1 0,0-1,0 2,-1-1,1 0,-1 0,1 1,-1-1,0 0,0 1,-1-1,1 1,-1-1,0 1,0 0,0-1,0 1,0-1,-2 8,-3-1,1 0,-1 0,0 0,-1-1,0 1,-1-1,0-1,0 1,-1-1,0-1,0 1,-12 7,-8 4,0-1,-54 26,81-44,-109 47,97-42,-1-1,-1 0,1-1,0 0,-1-1,-15-1,28 0,0-1,0 0,0-1,0 1,0 0,0 0,0-1,0 0,1 1,-1-1,0 0,0 0,0 0,0 0,1 0,-3-2,3 3,1-1,-1 0,0 0,1 0,-1 0,1 0,0-1,-1 1,1 0,0 0,-1 0,1 0,0 0,0 0,0 0,0-1,0 1,0 0,1 0,-1 0,0-1,2-3,0 1,0-1,0 1,0 0,1 0,0 0,-1 0,2 0,-1 1,0-1,1 1,3-3,7-3,1 0,-1 1,2 1,-1 0,1 1,0 1,0 0,22-3,0 2,0 2,62 1,-75 5,0 0,-1 2,0 1,0 0,0 2,0 1,-1 1,-1 1,1 1,-2 1,0 0,0 2,-1 1,-1 0,23 23,-19-14,-2 0,0 1,-1 1,-2 1,-1 0,-1 1,-1 1,-1 1,-2 0,-1 1,8 37,-11-33,-2 1,-1 0,-2 1,-3 71,0-105,0 0,-1 1,1-1,-1 0,1 0,-1 0,0 1,0-1,0 0,-1 0,1 0,-1-1,0 1,0 0,0-1,0 1,0-1,-4 4,3-4,0-2,1 1,-1 0,0 0,0-1,1 1,-1-1,0 0,0 0,0 0,0 0,1-1,-1 1,0-1,0 1,1-1,-1 0,0 0,1 0,-1-1,1 1,-3-2,-13-8,1-1,0-1,1 0,1-1,0 0,1-1,0-1,1-1,-11-19,-11-21,-42-91,56 103,3 0,1-1,2 0,-12-65,26 105,0 0,1 1,0-1,0 0,0 0,0 1,1-1,0 0,2-6,-3 12,0-1,0 1,1-1,-1 0,0 1,0 0,1-1,-1 1,0-1,1 1,-1-1,0 1,1 0,-1-1,1 1,-1 0,1-1,-1 1,1 0,-1-1,1 1,-1 0,1 0,-1 0,1 0,-1 0,1 0,0-1,-1 1,1 0,-1 0,1 1,0-1,2 1,-1 0,1 1,-1-1,0 1,0-1,0 1,0 0,0 0,0 0,0 0,3 5,10 16,0 1,-2 1,-1 0,0 1,-2 0,-1 1,5 29,31 202,-30-149,-5 0,-4 0,-14 162,8-264,-1 0,0 1,-1-1,1 0,-1 0,-1 0,-4 9,6-14,0-1,0 0,0 0,0 0,0 0,-1 0,1 0,0 0,-1 0,1 0,-1 0,1-1,-1 1,1-1,-1 1,0-1,1 0,-1 1,0-1,1 0,-1 0,0 0,1 0,-1 0,1-1,-1 1,0 0,1-1,-1 1,1-1,-1 0,1 0,-1 1,1-1,0 0,-1 0,-1-2,-28-17,0-3,1 0,2-2,0-1,-46-58,60 68,-501-678,497 667,10 14,0 1,-1-1,0 1,-1 1,0-1,-20-15,29 26,0 0,-1 0,1 1,0-1,-1 0,1 1,0-1,-1 1,1-1,0 1,-1 0,1 0,-1-1,1 1,-1 0,1 0,-1 0,1 1,-1-1,1 0,0 1,-1-1,1 0,-1 1,1 0,0-1,0 1,-1 0,1 0,0-1,0 1,0 0,0 0,0 0,0 0,0 1,0-1,-1 2,-4 6,1 0,1 1,0-1,-5 16,3-8,1-6,-7 24,12-33,1-1,-1 0,0 0,0 0,0 0,1 0,-1 1,1-1,-1 0,1 0,-1 0,1 0,-1 0,1 0,0 0,0 0,-1-1,1 1,0 0,0 0,0-1,0 1,0 0,0-1,0 1,0-1,0 1,0-1,1 0,0 1,23 4,0 0,0-2,0 0,0-2,40-3,-12 1,60-3,-60 1,0 2,86 10,-137-9,1 0,-1 1,1-1,-1 1,0 0,1-1,-1 1,0 0,1 0,-1 0,0 1,0-1,0 1,0-1,0 1,0-1,-1 1,3 3,-3-3,0-1,-1 1,1 0,-1 0,1 0,-1 0,0 0,0-1,0 1,0 0,0 0,0 0,-1 0,1 0,0 0,-1-1,0 1,-1 3,-4 6,0 0,-1 0,-1 0,0-1,-17 17,-43 36,-114 83,-51 45,229-187,0 0,0 0,0 0,1 0,-1 1,1-1,0 1,0 0,1 0,0 0,-1 0,-1 8,4-9,0 0,0 0,1 0,-1 0,1 0,0 0,0 0,0 0,0 0,1-1,0 1,0 0,0-1,0 0,0 1,1-1,-1 0,4 3,20 22,1-1,2-1,43 31,108 60,-108-71,-23-16,-28-19,0 2,-1 1,0 0,-1 1,17 18,-34-30,0-1,-1 1,1 0,0 0,-1-1,0 1,1 0,-1 0,0 0,-1 0,1 0,0 1,-1-1,0 0,0 0,0 0,0 1,0-1,0 0,-1 0,0 0,0 0,1 0,-2 0,1 0,0 0,-1 0,1 0,-1-1,0 1,-4 4,-7 9,-1-2,0 1,-1-2,-18 13,9-6,-47 35,-111 65,79-54,62-40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2:36.36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4192,'12173'-4192,"-16825"5794,7366-2536,-6775 2332,4034-1389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2:43.60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327 1634,'1108'-325,"48"-12,-981 291,-153 38,-29 7,-37 10,-528 185,210-61,-814 234,1069-338,-342 110,449-139,-14 4,1 2,1 0,-19 11,31-17,0 0,0 0,1 0,-1 0,0 0,0 0,0 0,0 0,0 0,1 0,-1 0,0 1,0-1,0 0,0 0,0 0,0 0,0 0,1 0,-1 1,0-1,0 0,0 0,0 0,0 0,0 0,0 1,0-1,0 0,0 0,0 0,0 0,0 1,0-1,0 0,0 0,0 0,0 0,0 0,0 1,0-1,0 0,0 0,0 0,0 0,-1 0,1 1,0-1,0 0,0 0,0 0,0 0,0 0,0 0,-1 0,1 1,0-1,0 0,0 0,0 0,0 0,-1 0,1 0,0 0,0 0,23 0,36-10,775-214,-2-32,-530 162,1132-364,-1021 340,77-24,44-18,-473 143,-1 3,71-8,35-7,572-173,-660 182,138-19,-195 37,-13 1,1 0,-1 0,1-1,-1 0,11-4,-20 6,1 0,0 0,0 0,0 0,0 0,0 0,0 0,0-1,0 1,0 0,0 0,-1 0,1 0,0 0,0 0,0 0,0 0,0 0,0 0,0-1,0 1,0 0,0 0,0 0,0 0,0 0,0 0,0 0,0 0,0-1,0 1,0 0,0 0,0 0,0 0,0 0,0 0,0 0,0 0,0 0,0-1,0 1,0 0,0 0,1 0,-1 0,0 0,0 0,0 0,0 0,0 0,0 0,0 0,0 0,0 0,0 0,1-1,-1 1,0 0,0 0,0 0,-16-2,-22 1,-47 12,-118 30,-85 40,143-39,-115 37,-456 205,298-110,408-171,-13 4,0 2,1 0,-40 22,62-31,1 0,-1 0,0 0,0 0,0 0,0 0,0 0,0 0,0 0,1 0,-1 0,0 0,0 0,0 0,0 0,0 0,0 0,0 0,0 0,0 0,1 0,-1 1,0-1,0 0,0 0,0 0,0 0,0 0,0 0,0 0,0 0,0 1,0-1,0 0,0 0,0 0,0 0,0 0,0 0,0 0,0 0,0 1,0-1,0 0,0 0,0 0,0 0,0 0,0 0,0 0,0 1,0-1,0 0,0 0,0 0,-1 0,1 0,0 0,0 0,0 0,0 0,0 0,0 0,0 0,0 0,0 1,-1-1,18 1,23-3,390-74,-171 23,265-16,-453 64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2:44.93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1518 1,'-1495'514,"1472"-506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3:05.64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1219 56,'-1219'420,"2600"-895,-1839 632,415-142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3:09.09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1121,'46'-14,"87"-39,-38 13,386-123,-151 54,-306 102,-1-1,-1-2,0 0,34-22,-50 28,-1 0,0 0,0-1,-1 1,1-1,-1 0,0 0,0-1,0 1,-1-1,0 0,0 0,-1 0,1 0,-1 0,-1 0,1-1,-1 1,0-1,-1 1,1-13,-2 16,1 1,0 0,-1-1,1 1,-1 0,0 0,0-1,0 1,0 0,0 0,0 0,-1 0,1 0,-1 0,1 0,-1 1,0-1,0 1,0-1,1 1,-1-1,-1 1,1 0,0 0,0 0,0 0,-1 1,-3-2,-7-1,0 1,-1 0,-26 0,29 2,-137 3,-198 27,172-10,-121-14,201-7,78-2,21-5,34-12,-22 13,539-235,-541 236,-9 4,-1 0,1 0,-1 0,0-1,0 0,0 0,7-6,-11 9,-1 0,0 0,0 0,0 0,0 0,0 0,0 0,0 0,0 0,0 0,0-1,0 1,0 0,0 0,0 0,0 0,0 0,0 0,0 0,0 0,0-1,0 1,0 0,0 0,0 0,0 0,0 0,0 0,0 0,0-1,0 1,0 0,0 0,0 0,0 0,0 0,0 0,0 0,0 0,0 0,0 0,-1-1,1 1,0 0,0 0,0 0,0 0,0 0,0 0,0 0,0 0,0 0,-1 0,1 0,0 0,0 0,0 0,0 0,0 0,0 0,0 0,-1 0,1 0,0 0,0 0,-15 0,-15 4,-32 13,-51 10,121-30,0 0,0 0,0-1,0 0,7-6,11-5,183-105,-84 44,-112 70,-1 1,1 1,0-1,0 2,0 0,1 0,-1 2,1-1,-1 2,1 0,-1 0,1 2,15 2,-26-4,-1 1,1 0,0-1,-1 1,0 0,1 0,-1 0,1 0,-1 1,0-1,0 1,0-1,0 1,0 0,0 0,0 0,-1 0,1 0,1 2,-1 1,1 0,-1 0,-1 0,1 0,-1 0,0 1,0-1,0 0,0 6,-2 5,1 1,-2-1,0 0,-1 0,-6 21,1-7,2 0,-3 47,-2 9,10-78,-1 1,2-1,-1 0,1 0,0 1,1-1,0 0,0 0,1 1,0-1,1-1,-1 1,1 0,1 0,0-1,0 0,0 0,9 11,-8-10,-1-1,-1 1,1 0,-1 0,-1 0,0 0,0 0,1 13,-2-12,1 0,0 0,0 0,1 0,0-1,8 16,28 42,-31-52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3:10.22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4986 0,'-4977'1714,"4968"-1711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03.39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665 0,'-1'0,"-7"2,-12 1,-11 3,-18 3,-15 0,-15-2,-11-1,-1-3,7-1,17-2,18-1,17-1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3:11.09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1443,'4181'-1439,"-4171"1435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3:11.61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2582 1,'-141'4,"-227"36,-131 58,115-20,54-20,-306 59,446-87,157-27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3:12.22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1503 1,'-1476'508,"1449"-499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3:12.81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1 254,'13'-5,"23"-5,18-11,14-1,9-2,14-5,9-8,1 4,-8 2,-10 7,-19 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3:13.25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913 0,'-9'4,"-13"3,-16 6,-15 5,-17 6,-16 6,-15 5,-10 3,-2 1,-1 0,6-1,20-8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3:13.91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1468 76,'-23'0,"-25"0,-31 0,-30 0,-14 0,-9 0,-8 0,5 0,13 0,13-5,12-1,14-4,11 0,9 1,11-3,10 2,17 2,12 2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3:14.31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1552 1,'-1519'523,"1487"-512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4:11.656"/>
    </inkml:context>
    <inkml:brush xml:id="br0">
      <inkml:brushProperty name="width" value="0.4" units="cm"/>
      <inkml:brushProperty name="height" value="0.8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6953 1,'-6932'2387,"6911"-2380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4:31.8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1660 0,'-1642'565,"1625"-559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4:37.47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0 547,'1'-3,"-1"0,1-1,0 1,0 0,0 0,0 0,1 0,-1 0,1 0,0 0,0 0,0 0,0 1,1-1,-1 1,0 0,6-4,56-35,-46 31,470-232,-273 144,-154 71,2 3,94-22,-145 43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00:06.01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0,'562'60'0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5:20.97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5:31.5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5:39.8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5:43.2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6:05.5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380 0,'-375'129,"370"-127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6:24.08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157 32,'-66'9,"56"-7,10-2,0 0,0 0,0 0,0 0,0 0,0 0,0 0,-1 0,1 0,0 0,0 0,0 0,0 0,0 0,0 0,0 0,-1 0,1 0,0-1,0 1,0 0,0 0,0 0,0 0,0 0,0 0,0 0,0 0,0 0,0-1,0 1,0 0,-1 0,1 0,0 0,0 0,0 0,0 0,0 0,0-1,0 1,0 0,0 0,0 0,0 0,0 0,1 0,-1 0,0-1,0 1,0 0,0 0,0 0,0 0,0 0,0 0,0 0,0 0,0 0,0 0,0-1,1 1,-1 0,0 0,8-13,13-12,-88 76,60-42,-1 0,2 0,-1 1,-5 11,10-17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6:26.0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475 1,'-20'8,"1"2,0 1,0 0,-26 21,-4 3,-234 157,281-191,1-1,0 1,0-1,0 1,0 0,-1-1,1 1,0 0,0 0,0 0,1 0,-1 0,0 0,0 0,0 0,1 0,-1 0,0 0,1 1,-1-1,1 2,29 0,-20-3,9 0,5-1,0 1,0 1,0 1,0 1,-1 1,1 1,-1 1,37 15,-59-20,1-1,-1 0,1 1,0-1,-1 0,1 1,-1-1,1 1,-1-1,0 1,1-1,-1 1,1-1,-1 1,0-1,1 1,-1 0,0-1,0 1,0-1,1 1,-1 0,0-1,0 1,0 0,0-1,0 1,0 0,0-1,-1 2,1-2,0 1,0-1,0 1,0-1,0 1,0-1,0 1,0-1,0 1,0-1,1 1,-1-1,0 1,0-1,0 1,1-1,-1 1,0-1,0 1,1-1,-1 0,0 1,1-1,-1 1,0-1,1 0,-1 0,1 1,-1-1,1 0,-1 0,1 1,-1-1,1 0,-1 0,1 0,-1 0,1 0,-1 0,1 1,-1-1,1 0,-1-1,1 1,-1 0,1 0,0 0,60-1,-49-1,0 2,0-1,0 2,0-1,13 4,-25-4,1 0,-1 0,0 0,1 0,-1 0,0 0,1 0,-1 0,0 0,1 0,-1 0,0 0,1 1,-1-1,0 0,1 0,-1 0,0 1,1-1,-1 0,0 0,0 0,0 1,1-1,-1 0,0 1,0-1,0 0,1 1,-1-1,0 0,0 1,0-1,0 0,0 1,0-1,0 0,0 1,0-1,0 0,0 1,0-1,0 0,0 1,0-1,0 0,0 1,0-1,-1 0,1 1,0-1,0 0,0 0,-1 1,1-1,0 0,0 1,-1-1,1 0,0 0,0 0,-1 1,1-1,-1 0,-3 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6:30.2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1357 398,'13'-6,"28"-13,2 1,0 3,48-12,-149 2,53 23,-1 0,1 0,0 0,0-1,0 0,0 0,0-1,-5-4,9 7,0 0,1 1,0-1,-1 0,1 0,-1 1,1-1,0 0,0 0,-1 0,1 1,0-1,0 0,0 0,0 0,0 0,0 0,0 1,0-1,0 0,1 0,-1-1,2-1,-1 1,0-1,1 1,0 0,0 0,-1-1,1 1,0 0,1 1,2-3,8-6,8-7,-23 13,-18 5,-112 29,194-88,-60 56,0 1,0-1,0 0,0 0,0 0,0 0,-1-1,1 1,-1 0,0-1,1 1,-1-1,0 0,0 1,-1-1,1 0,-1 1,1-1,-1 0,0 0,0-3,2-12,-2 16,1 1,0 0,-1 0,1 0,0 1,0-1,0 0,0 0,0 0,0 1,0-1,0 0,0 1,0-1,0 1,0-1,1 1,-1 0,0-1,0 1,0 0,1 0,1 0,37-3,-33 3,20-2,-5 0,0 1,0 1,32 4,-54-4,1 0,-1 0,1 0,-1 0,1 0,-1 0,0 0,1 0,-1 1,1-1,-1 0,0 0,1 0,-1 0,1 1,-1-1,0 0,1 0,-1 1,0-1,0 0,1 1,-1-1,0 0,0 1,1-1,-1 0,0 1,0-1,0 1,1-1,-1 0,0 1,0-1,0 1,0-1,0 1,0 0,-11 16,-23 10,26-23,0 0,0 0,0-1,-1 0,1-1,-1 0,0 0,-15 0,-73-3,74-1,23 2,0 0,0 0,0 0,0 0,0 0,0 0,-1 0,1 0,0 0,0 0,0 0,0 0,0 0,0 0,-1 0,1 0,0 0,0 0,0 0,0 0,0 0,0-1,0 1,-1 0,1 0,0 0,0 0,0 0,0 0,0 0,0-1,0 1,0 0,0 0,0 0,0 0,0 0,0 0,0-1,0 1,0 0,0 0,0 0,0 0,0 0,0-1,0 1,0 0,0 0,0 0,0 0,0 0,0 0,0 0,0-1,0 1,0 0,1 0,-1 0,0 0,0 0,0 0,0 0,13-13,30-19,-29 22,0 1,-10 7,0 0,-1 0,1-1,-1 1,1-1,-1 1,0-1,0 0,0 0,-1-1,1 1,3-7,-6 9,-1 0,1 0,-1 1,1-1,-1 0,0 0,1 0,-1 1,0-1,1 0,-1 1,0-1,0 1,0-1,0 1,0-1,1 1,-1-1,0 1,0 0,0-1,0 1,-2 0,-30-8,27 7,-5-1,-1 0,1 1,-1 1,1 0,-1 0,1 1,0 1,-1 0,-17 5,-6 5,-55 26,-100 46,90-35,96-47,-53 19,-2-2,0-3,-1-2,-64 5,24-14,61-5,0 2,0 2,0 1,-63 17,48-3,12-3,-1-3,-56 11,95-23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6:33.7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142 0,'-98'0,"59"0,34 0,14 0,1520 0,-1974 0,455 0,0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6:34.5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242 0,'65'0,"-46"0,-46 0,-272 0,778 0,-458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07.31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82,'37'0,"0"-2,0-1,-1-2,1-1,-1-2,0-2,-1-1,40-18,-60 21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6:35.1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484 0,'-55'3,"1"2,-62 15,69-11,0-2,-1-2,-69 0,171-6,-48 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6:59.49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1,'14309'0,"-14292"0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7:10.744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13252 1,'-13252'0,"20066"0,-10393 0,3541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7:11.739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0 598,'14'-6,"1"2,-1 0,1 1,0 0,0 1,0 1,1 0,26 3,14-2,709-44,-521 27,-99 0,-1-6,196-59,-224 52,5-2,454-94,-361 98,430-68,-416 73,-25 4,2-20,-313 65,-385 84,-215-17,-6-45,678-46,1 2,-1 1,-42 13,35-5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7:12.514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496 122,'30'-3,"1"-1,-1-1,0-2,44-15,1 0,101-12,-43 10,-209 30,-858 210,886-201,32-6,18-3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7:13.334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1,'5316'0,"-7317"0,1770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7:21.690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1208 3098,'132'-7,"0"-6,200-46,-114 17,570-86,-758 122,-59 8,-373 72,136-22,-1198 172,825-132,633-91,-22 3,23-2,16-2,135-5,251-40,234-68,690-88,-1293 197,-32 2,-45 2,-78 2,-110-1,232-3,14-4,29-7,1092-321,26 109,-1040 213,-112 11,1 1,0 0,-1 0,1 0,-1 1,1-1,8 3,-13-2,0-1,1 0,-1 0,0 0,0 0,0 0,1 1,-1-1,0 0,0 0,0 0,0 0,0 1,0-1,1 0,-1 0,0 0,0 1,0-1,0 0,0 0,0 1,0-1,0 0,0 0,0 1,0-1,0 0,0 0,0 0,0 1,0-1,0 0,0 0,-1 1,1-1,0 0,0 0,0 0,0 1,0-1,0 0,-1 0,-19 16,-30 8,-1-2,0-3,-1-1,-68 12,57-14,-608 124,-10-39,625-91,473-33,-217 7,1601-58,-1728 78,-73-4,0 0,0 0,1 0,-1 0,0 0,0 0,1 0,-1 1,0-1,0 0,1 0,-1 0,0 0,0 0,0 0,1 0,-1 1,0-1,0 0,1 0,-1 0,0 0,0 1,0-1,0 0,0 0,1 1,-1-1,0 0,0 0,0 1,0-1,0 0,0 0,0 1,0-1,0 0,0 0,0 1,-13 9,-30 7,0-2,-81 18,96-26,-932 185,614-129,-210 38,544-97,17-2,27-2,465-21,173-3,890 17,-1553 8,-13 0,-28 2,-20 2,-1024 141,827-118,-216 30,431-50,68-10,444-72,152-17,237 46,4 44,-652 3,1180 62,-1368-61,-1-1,1-2,0-1,-1-1,1-1,-1-2,34-9,-33 7,0 2,0 1,1 2,34 0,-28 2,0-2,40-7,-44 4,1 2,56 2,-588-30,-8 0,-555 28,551 5,450-6,0-3,0-2,-105-32,46 12,-36-6,-196-16,-188-10,219 23,-881-146,936 138,-178-20,-2 40,364 29,98-13,1 0,27-10,104-46,415-190,-551 251,37-20,-47 24,0 0,0 0,-1 0,1-1,0 1,0 0,-1-1,1 1,-1-1,0 0,1 1,-1-1,0 0,0 0,0 0,0 0,0 0,1-3,-3 4,0-1,1 1,-1 0,0 0,1-1,-1 1,0 0,0 0,0 0,0 0,0 0,0 0,0 0,-1 1,1-1,0 0,0 1,-1-1,1 1,0-1,-1 1,1 0,-1-1,1 1,-2 0,-43-8,41 7,-472-24,362 23,-326 17,441-15,0 0,0 1,0-1,0 0,-1 0,1 0,0 0,0 0,0 0,-1 1,1-1,0 0,0 0,-1 0,1 0,0 0,0 0,-1 0,1 0,0 0,0 0,-1 0,1 0,0 0,0 0,-1 0,1-1,0 1,0 0,0 0,-1 0,1 0,0 0,0 0,0-1,-1 1,1 0,0 0,0 0,0 0,0-1,-1 1,1 0,0 0,0-1,0 1,0 0,0 0,0 0,0-1,0 1,0 0,0 0,0-1,0 1,0 0,0 0,0-1,0 1,0 0,17-17,35-18,-49 33,282-164,-76 38,-149 89,2 3,2 2,1 3,1 3,82-22,358-71,-282 73,495-101,-324 70,324-94,-331 73,228-64,-493 129,385-126,-270 85,-40 14,-125 36,129-41,115-14,-176 48,-125 27,-39 9,-57 24,0 3,-127 69,114-52,-616 332,13 31,343-200,-201 162,441-282,4 6,-149 168,208-208,23-28,1 1,2 2,1 0,-34 61,56-91,1 0,-1 0,1 0,-1 0,1 0,0 0,-1 0,1 0,0 0,0 0,0 0,0 0,0 0,0 0,0 0,0 0,0 1,0-1,1 0,-1 0,0 0,1 0,-1 0,1 0,-1-1,1 1,0 0,-1 0,1 0,0 0,-1-1,1 1,0 0,0-1,0 1,0 0,0-1,0 1,-1-1,1 0,0 1,1-1,-1 0,0 1,0-1,0 0,0 0,0 0,0 0,2 0,11 1,-1-1,1-1,18-2,-12 1,749-78,745-226,-1054 192,-437 112,-42 16,-651 422,661-429,3-4,0 1,1 0,-1 1,1 0,0 0,-7 9,11-13,1-1,0 1,0 0,0-1,0 1,0-1,0 1,0 0,0-1,0 1,0-1,0 1,0 0,1-1,-1 1,0-1,0 1,1-1,-1 1,0-1,0 1,1-1,-1 1,1-1,-1 1,0-1,1 0,-1 1,1-1,-1 0,1 1,-1-1,1 0,0 1,-1-1,1 0,-1 0,1 0,-1 0,1 0,0 0,-1 0,1 0,-1 0,1 0,0 0,-1 0,1 0,39 3,-37-3,604-5,-460 2,187-7,213 0,-492 12,74 12,-38-5,-82-9,0 0,0 0,1-1,-1 0,0-1,0 0,15-5,-21 5,-1 1,0-1,1 0,-1 0,0 0,0 0,0 0,0 0,-1-1,1 1,-1-1,1 1,-1-1,0 1,0-1,0 0,0 0,0 0,-1 1,1-1,-1-5,1-10,0 0,-4-26,2 17,-1-13,-2-1,-1 1,-3 0,-18-59,3 34,-57-113,52 119,-35-108,38 76,-25-175,34 162,-19-64,28 145,-1-1,-1 1,-1 1,-24-42,-9 0,37 53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7:41.491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2752,'7980'-2748,"-7969"2744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7:42.470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2998 408,'-112'3,"-196"32,-106 50,372-76,-739 191,59-13,144-23,540-143,38-21,0 0,0 0,0 1,0-1,-1 0,1 0,0 0,0 0,0 0,0 0,0 0,-1 0,1 1,0-1,0 0,0 0,0 0,0 0,0 0,0 1,0-1,0 0,0 0,0 0,0 0,0 1,0-1,0 0,0 0,0 0,0 0,0 1,0-1,0 0,0 0,0 0,0 0,0 1,0-1,0 0,0 0,0 0,0 0,0 0,1 1,-1-1,0 0,0 0,0 0,0 0,0 0,0 0,1 0,-1 1,25-3,47-15,109-42,-76 23,699-239,72-23,11 37,-786 235,489-110,-546 129,-11 4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7:45.704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0 716,'2068'-711,"-2056"706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07.89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59,'1'0,"3"0,1-1,2 0,1-1,1 0,1-2,1-1,2-1,1 0,0 1,1 0,-1 0,0 0,0 0,-2 1,-2 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7:58.410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1260,'820'-272,"-112"107,-533 129,-2-8,195-77,-37-12,-85 32,324-150,-549 239,0 0,0-2,-1 0,-1-1,0-1,28-32,-43 42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7:59.329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1301 904,'-114'-41,"39"12,-105-24,146 46,-1 1,0 2,-48 0,-640 24,701-20,25-4,36-9,-21 7,292-125,-208 85,-56 22,-2-2,66-50,-29 19,186-141,-109 76,-117 95,-30 21,-1-1,1 0,-1-1,11-10,-18 15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8:03.812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2085 0,'-36'135,"-63"155,-74 121,153-365,-42 77,-107 163,46-87,-7 39,55-97,-150 214,-145 90,271-342,-4-4,-122 88,218-181,-5 4,0-1,0 0,-1-1,0 0,-1-1,0 0,0-1,-25 7,38-13,0 0,0 0,0 0,0 0,0 0,0 0,0 0,0-1,1 1,-1 0,0 0,0-1,0 1,0-1,0 1,0-1,1 1,-1-1,0 1,0-1,1 0,-1 1,1-1,-1 0,0 0,1 1,-1-1,1 0,0 0,-1 0,1 0,0 0,-1 0,1 0,0 1,0-1,0 0,0-2,0-41,6 3,3 2,1-1,23-58,60-116,-88 202,41-83,3 2,4 2,72-93,-90 139,3 1,1 2,2 2,1 1,2 3,2 1,66-38,-72 55,-20 10,-46 14,-776 239,784-238,34-8,91-28,-1-5,103-47,-160 61,123-50,316-122,14 42,-284 119,-40 7,-154 19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8:04.318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1325 1,'-125'52,"3"6,2 5,3 5,3 5,-158 133,226-168,-304 265,340-294,4-4,0 0,0 1,1 0,0 0,0 0,0 0,-5 11,9-16,1 0,0 0,0 0,0 0,0 0,0 0,0-1,0 1,1 0,-1 0,0 0,0 0,1-1,-1 1,0 0,1 0,-1 0,1-1,-1 1,1 0,-1-1,1 1,-1 0,1-1,0 1,-1-1,1 1,0-1,0 1,0-1,-1 0,1 1,0-1,0 0,0 1,-1-1,1 0,0 0,0 0,0 0,0 0,1 0,47 4,-43-4,795-17,-397 3,-346 13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8:05.327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675 0,'-50'19,"-133"49,-179 94,357-160,0 1,0-1,1 1,-1 0,1 0,-1 1,1-1,0 1,0 0,1 0,-1 0,1 1,0-1,0 1,0 0,0 0,1 0,0 0,0 0,1 0,-1 1,1-1,0 1,1-1,-1 1,1-1,0 1,0-1,1 1,0-1,0 0,0 1,0-1,1 0,4 9,0 1,1 0,1-1,0 0,1-1,1 0,0 0,0-1,15 13,105 81,-95-79,0-1,1 0,48 24,-66-42,0 0,0 0,1-2,0 0,0-1,0-2,26 3,-44-6,0 0,1 0,-1 0,0 0,0 0,0 0,1 0,-1 0,0 1,0-1,0 0,0 1,1-1,-1 1,0-1,0 1,0 0,0-1,0 1,0 0,-1 0,1 0,0-1,0 1,0 0,-1 0,1 0,-1 0,1 1,0-1,0 2,-2-1,1 1,0 0,-1 0,1-1,-1 1,0-1,0 1,0 0,0-1,0 0,-1 1,1-1,-3 3,-6 8,-1 0,0-1,-21 17,-331 226,361-254,-1 1,0 0,1-1,-1 1,1 0,-1 1,1-1,0 0,0 1,0-1,0 1,0-1,-1 5,3-6,-1 0,1-1,0 1,0-1,0 1,0 0,0-1,0 1,1-1,-1 1,0 0,0-1,0 1,0-1,1 1,-1-1,0 1,1-1,-1 1,0-1,1 1,-1-1,1 1,-1-1,1 1,27 9,243 13,-78-10,-168-11,-8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8:05.644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355 0,'-44'27,"-1"-3,-2-1,0-2,-52 14,91-33,3-1,0 0,0 0,0 0,0 1,1 0,-1 0,0 0,1 0,0 1,-1 0,1 0,-4 4,9-7,0 1,-1-1,1 1,0-1,0 1,0-1,0 1,0-1,0 0,0 0,0 1,0-1,0 0,0 0,0 0,0 0,0 0,0 0,0-1,0 1,2-1,27-2,10-8,53-20,8-3,-54 20,-25 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8:08.787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524 475,'-524'0,"582"-37,-3 1,-1-2,-2-2,-2-3,-2-1,-1-3,-3-2,46-65,-72 87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8:09.496"/>
    </inkml:context>
    <inkml:brush xml:id="br0">
      <inkml:brushProperty name="width" value="0.5" units="cm"/>
      <inkml:brushProperty name="height" value="1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157 1,'-32'25,"3"-2,3-5,6-2,3-4,0-4,4 0,11-1,9-1,11-3,9-1,4-1,1-1,-3 0,-14-1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01.38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 32,'29'66,"-17"-41,-22-46,-9-22,11 24,-6-12,10 23,6 11,-2-3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02.03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1984 1,'-311'104,"189"-58,38-16,-1358 483,1417-504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29.0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0,'2'0,"-1"0,1 0,0 1,-1-1,1 0,0 1,-1-1,3 2,3 0,0 0,0 1,0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04.62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2076 1,'-359'93,"127"-38,-356 90,513-130,0-4,-1-3,-85-3,-304-7,420 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0.60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489 0,'-2'0,"-6"0,-9 1,-9 2,-10 1,-10 1,-7 1,-4 1,2 1,5 0,8 0,9-1,8-2,7-2,5-1,5-1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02.80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2037 0,'-936'409,"525"-241,239-91,-273 165,402-215,14-10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04.05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1484 1,'-215'86,"68"-25,78-34,-788 314,717-269,96-48,32-18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05.01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1393 1,'-5'1,"1"1,-1 0,1 0,-1 0,1 1,0-1,0 1,-5 4,-8 5,-381 193,-19-29,-66 33,449-193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06.51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544 1,'-5'3,"1"0,0 0,-1 0,0-1,1 1,-11 3,5-2,-23 11,-1-2,0-1,-58 12,46-13,-56 21,68-18,18-6,-2-1,1-1,0 0,-22 3,29-8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12.9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1495 0,'-10'1,"1"0,-1 1,1 0,0 0,0 1,0 0,0 0,-12 8,-68 44,62-38,-67 45,24-14,-139 70,-231 103,420-211,31-13,35-15,22-13,-23 12,-2-1,0-3,45-32,-83 51,-1 0,0 0,0 0,-1-1,1 0,-1 1,0-1,4-9,-5 9,0 0,1 1,0-1,0 0,0 1,0 0,1 0,0 0,0 0,0 1,5-4,59-34,2 2,75-28,-103 50,-1-2,64-40,-90 50,-10 6,0 1,0-1,-1 0,1-1,-1 1,0-1,7-8,-44 17,-180 87,-71 8,-14 4,-62 28,281-106,-56 26,132-50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16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189 423,'-188'-423,"630"1416,-638-1433,404 907,-204-457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17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129 290,'-126'-282,"123"275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17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0,'26'59,"-26"-59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19.0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60 133,'-58'-129,"57"126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21.6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81 0,'2'31,"-1"-25,-1 0,0 0,0 1,0-1,0 0,-1 0,0 1,-4 10,-3 5,-6 13,1 0,2 1,2 1,1 0,-5 68,13-93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1.37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460 102,'-8'-5,"0"0,0 0,-1 1,1 0,-1 1,0 0,0 0,-17-2,4 0,-207-36,134 27,84 12,3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22.5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25,'61'-12,"6"-1,-120 17,-1 9,32-7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23.8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698 0,'-96'42,"-2"-4,-192 46,229-67,-63 11,96-24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25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2185,'853'-322,"-81"-4,20 57,-454 170,339-152,-576 208,271-108,-265 114,170-37,-30 26,423-98,-608 126,94-45,-110 44,233-115,-219 102,-2-3,80-66,-133 100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30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2856,'13'-1,"0"-2,0 0,0 0,-1-1,0-1,21-10,-14 6,456-185,-116 34,720-299,-927 406,246-50,-166 45,102-19,496-123,-648 148,-16 15,34-20,336-144,-346 107,11-4,-31 24,702-275,-783 316,-49 18,0 1,52-11,192-14,-410 40,-313 9,309-1,-179 36,282-40,-366 86,153-31,-158 48,-427 214,386-144,199-95,34-12,-96 50,143-62,66-25,-1-4,-176 31,175-42,-13 7,-52 10,-256 39,511-131,63-20,3 8,186-53,-226 87,90-29,-158 42,173-57,-137 49,-51 15,56-12,383-96,-337 82,570-198,-515 173,218-42,-132 37,772-261,-507 150,-545 180,416-119,-397 116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35.4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1 287,'44'0,"-1"-2,1-3,-1-1,0-2,69-22,131-52,219-68,-450 147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36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 0,'-20'13,"12"-2,12-3,8-1,4-3,0-2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36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167 1,'-44'19,"13"-6,3 0,3-3,3-3,6-2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42.9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604 1355,'28'64,"-14"-34,-13-27,-6-14,-8-20,23 55,24 53,-21-48,-12-28,-7-13,1-1,7 18,14 31,-6-13,-30-67,-663-1492,731 1646,-44-102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50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89,'1'1,"-1"-1,1 1,-1 0,1-1,0 1,-1-1,1 1,0-1,-1 1,1-1,0 1,-1-1,1 0,0 1,0-1,0 0,-1 0,1 1,0-1,0 0,0 0,0 0,0 0,-1 0,2-1,28 2,-26-1,27-2,0-2,0-1,0-2,35-11,1-1,-22 8,-16 2,1 2,0 1,0 2,43-2,-4 7,-66-1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52.2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77 1,'-11'2,"1"0,0 0,0-1,1 0,0-1,-1 1,4-1,5 0,4 0,4-1,4 1,1 0,3 0,2 0,-2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1.95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545 20,'-1'0,"-5"0,-6 0,-10 0,-10-1,-12-1,-12 1,-11-2,-4-1,1 0,4 2,10 0,14 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29:57.5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761 1105,'-44'-45,"5"5,-65-53,52 56,35 27,1 0,0-1,1-1,1-1,0 0,0-1,1 0,-13-21,23 30,1-1,0 0,0 0,1 1,0-1,0 0,0-1,1 1,0 0,0 0,2-11,18-73,-8 47,8-40,-9 42,-2 0,7-65,-16 104,0 0,0 0,-1 0,1-1,-1 1,1 0,-1 0,0 0,0 0,0 0,0 0,0 0,0 1,-1-1,-1-2,-11-22,12 20,0 0,0-1,-1 1,0 0,0 1,-1-1,-6-8,-7-13,15 25,1 0,-1 0,1 0,0 0,0 0,0-1,0 1,1 0,-1-1,0 1,1-1,0 1,0 0,-1-1,1 1,1-1,-1 1,0-1,1 1,-1-1,1 1,0 0,-1-1,1 1,0 0,1 0,-1-1,0 1,1 0,-1 0,1 1,-1-1,1 0,0 0,0 1,0-1,0 1,0 0,0-1,0 1,1 0,-1 0,0 0,1 1,-1-1,0 1,1-1,-1 1,1 0,2 0,36-7,-39 7,0-1,0 1,-1-1,1 1,0-1,0 0,-1 1,1-1,-1 0,1 0,-1 0,1 0,-1-1,0 1,1 0,-1 0,0-1,0 1,0-1,1-2,-2 4,-1-1,1 0,-1 1,1-1,-1 1,1-1,-1 1,1-1,-1 1,0 0,1-1,-1 1,0 0,1 0,-1-1,0 1,1 0,-1 0,0 0,0 0,1 0,-1 0,0 0,1 0,-1 0,0 0,0 0,1 0,-1 1,0-1,1 0,-2 1,-26 3,-84 40,87-34,0 0,1 2,0 1,1 1,0 1,1 1,-32 30,30-25,18-17,0 1,1-1,0 1,0 0,0 1,0-1,1 1,0 0,0 0,1 1,-4 7,5-8,-1 0,0 0,0-1,0 1,0-1,-1 0,-4 5,3-6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01.1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1 358,'13'0,"0"-1,0 0,-1-1,1 0,-1-1,1-1,-1 0,0-1,22-11,-24 12,-1 1,1 0,0 0,14-1,22-6,4-8,55-26,-74 30,50-15,-17 6,69-14,-121 34,37-8,70-27,45-35,-160 71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03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372 835,'-371'-832,"370"830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04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3792 1,'-131'57,"-1"-6,-160 40,-74 4,-286 93,503-134,-136 54,156-36,-303 126,-250 127,454-199,-75 39,292-159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27.6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1141 1,'-89'2,"-1"3,1 5,0 4,1 4,1 3,1 4,1 4,-121 59,143-56,-96 66,158-98,1 0,-1 0,1 0,-1 0,1 1,-1-1,1 0,0 0,-1 1,1-1,-1 0,1 0,0 1,-1-1,1 0,0 1,-1-1,1 1,0-1,0 0,-1 1,1-1,0 1,0-1,0 1,-1-1,1 1,0-1,0 1,0-1,0 1,0-1,0 1,0-1,0 1,19 1,28-11,-19-1,0-2,0-1,-1-1,45-31,83-83,-147 121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29.0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1393 0,'-743'359,"391"-227,104-40,221-83,5-1,44-11,52-17,0-3,-2-4,125-64,-85 38,614-287,-695 326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30.0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886 1,'-4'0,"-10"0,-11 1,-8 4,-10 3,-11 2,-4 2,-9-1,-6 4,-3-1,-2 1,2 0,4 0,7-1,3-2,5-2,29-6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31.6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934 57,'-933'321,"1983"-682,-1002 344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32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542 0,'-532'183,"523"-179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33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1387 0,'-1381'476,"1375"-474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2.67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373 114,'-46'-27,"-27"-11,43 27,0 2,0 1,-1 1,0 2,-58-3,77 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35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1156 0,'-1143'394,"1131"-390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54.71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204 3634,'-203'71,"10959"-3775,-11710 4032,934-321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0:58.40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3315 0,'-3295'1135,"3276"-1129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20.72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14179 0,'-14164'4877,"14150"-4872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33.89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1654 0,'-558'249,"396"-181,-46 10,-46 20,139-53,71-29,-50 24,45-14,-111 51,151-73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35.39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403 1380,'490'-234,"-187"47,-191 114,305-220,-40 26,-370 262,97-64,202-100,-181 111,-107 47,-18 11,0 0,0-1,0 1,1 0,-1 0,0 0,0 0,0 0,0-1,0 1,0 0,0 0,0 0,0 0,1-1,-1 1,0 0,0 0,0 0,0 0,0-1,0 1,0 0,0 0,0 0,0-1,0 1,0 0,-1 0,1 0,0 0,0-1,0 1,0 0,0 0,0 0,0 0,0 0,0-1,-1 1,1 0,0 0,0 0,0 0,0 0,-1 0,-38-7,-94 9,-247 33,269-21,-1186 195,773-116,347-62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36.45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0 558,'491'-124,"-89"20,845-196,-1200 290,-25 5,1 0,0 1,-1 2,32-1,-54 3,1 0,-1 0,0 0,1 0,-1-1,1 1,-1 0,1 0,-1 0,0 0,1 0,-1 0,1 0,-1 0,0 0,1 1,-1-1,1 0,-1 0,0 0,1 0,-1 1,1-1,-1 0,0 0,1 1,-1-1,0 0,0 0,1 1,-1-1,0 0,0 1,1-1,-1 1,0-1,0 0,0 1,0-1,1 1,-1-1,0 0,0 1,0-1,0 1,0-1,0 0,0 1,0-1,0 1,0-1,-1 0,1 1,0-1,0 1,0-1,0 0,-1 1,1-1,0 0,0 1,-1-1,1 1,-12 12,-1-1,0 0,-1-1,0 0,-1-1,-27 14,5-1,-997 553,981-545,41-17,17-5,34-4,5-6,-1-2,0-2,55-14,-73 14,2017-357,-1879 337,212-20,-419 54,10 1,-247 57,-1239 260,1451-316,-758 118,523-96,254-27,1 2,-1 2,-60 21,-138 62,227-84,-113 46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36.88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36 90,'46'-23,"-23"10,-4 1,-1 4,2 3,-4-3,-8 1,-18 2,-21 1,-18 1,-14 2,30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37.24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69 193,'67'-36,"-22"6,0-2,-4 5,-8 3,-23 5,-26 6,-23 5,-19 4,-16 7,-4 8,33-3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37.74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87 218,'38'-38,"-15"18,1-3,1 2,-5 0,-5 0,-5-1,-13 2,-10 6,-8 5,-4 3,-2 4,-1 1,-4 2,-6 0,0 0,22-1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3.20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299 75,'-3'0,"-4"0,-6-2,-7-2,-5-3,-4 0,-2 0,-1 0,2-2,2 1,5 2,4 1,3 0,3 1,4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38.20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115 623,'94'-18,"-1"-4,-1-4,-2-4,123-58,320-207,-479 264,2 3,1 1,69-20,-108 40,-17 4,-40 9,-266 65,-355 76,163-42,457-96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2.02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3242,'1099'-433,"-575"224,1204-449,-1691 646,73-23,-104 35,-14 6,-117 66,-175 74,208-104,-829 336,-19-48,882-307,49-15,19-3,30-5,627-86,-600 74,1685-342,-1565 314,-900 253,365-100,280-93,-786 228,779-231,55-17,21-8,33-20,-32 27,180-131,344-257,-213 150,104-78,1835-1441,-2151 1672,-96 81,1 1,-1-1,0 0,0 0,0-1,4-7,-8 12,-1 1,0-1,0 1,1 0,-1-1,0 1,0-1,0 0,0 1,0-1,0 1,0-1,0 1,0-1,0 1,0-1,0 1,0-1,0 1,0-1,0 1,0-1,-1 1,1-1,0 1,0-1,-1 1,0-1,0 0,-1 0,1 0,-1 0,1 1,-1-1,0 0,0 1,1-1,-1 1,0 0,0 0,1 0,-4 0,-32 1,1 2,-1 2,1 2,-56 16,27-6,-243 62,-111 38,-101 33,262-74,-1354 398,9 31,1566-493,-180 69,191-65,26-16,0 0,-1 0,1 1,0-1,0 0,0 0,0 0,0 1,0-1,0 0,0 0,0 0,0 1,0-1,0 0,0 0,0 0,0 1,0-1,0 0,0 0,0 0,0 1,0-1,0 0,1 0,-1 0,0 1,0-1,0 0,0 0,0 0,1 0,-1 1,0-1,0 0,0 0,0 0,1 0,-1 0,0 0,0 0,0 0,1 0,-1 1,0-1,0 0,0 0,1 0,-1 0,0 0,1 0,46 1,135-16,-2-7,346-91,328-160,-754 238,-8 5,-18 6,-2-2,94-49,-114 43,-1-3,-2-2,67-65,-114 101,-1 0,0 1,1-1,-1 0,0 0,0 0,0 0,0-1,0 1,0 0,0 0,0-1,0 1,0-1,-1 1,1 0,-1-1,1 1,-1-1,1 1,-1-1,0-2,-2 2,-1 1,1 0,-1 0,1 1,-1-1,1 1,-1-1,1 1,-1 0,0 0,1 0,-1 0,0 0,1 0,-5 2,-541 87,354-52,-235 35,-75 14,461-77,56-10,77-17,476-165,-110 31,-303 105,2 7,168-20,-3 3,-94 12,-218 45,0-2,1 1,-1-1,0 0,0-1,0 0,0 0,10-7,-18 10,0 0,0 0,1 0,-1 0,0 0,0-1,0 1,0 0,0 0,1 0,-1 0,0 0,0-1,0 1,0 0,0 0,0 0,0-1,0 1,1 0,-1 0,0 0,0-1,0 1,0 0,0 0,0-1,0 1,0 0,0 0,0 0,-1-1,1 1,0 0,0 0,0 0,0-1,0 1,0 0,0 0,0 0,-1 0,1-1,0 1,0 0,-14-5,-19 4,-46 9,1 3,-114 32,-151 66,175-53,-292 125,20 37,39-19,401-199,0 0,1 0,-1 0,0 0,0 0,0 0,0 0,0 0,0 0,1 0,-1 0,0 0,0 0,0 0,0 0,0 0,0 0,0 0,0 0,1 1,-1-1,0 0,0 0,0 0,0 0,0 0,0 0,0 0,0 1,0-1,0 0,0 0,0 0,0 0,0 0,0 0,0 0,0 1,0-1,0 0,0 0,0 0,0 0,0 0,0 0,0 1,0-1,0 0,0 0,0 0,0 0,0 0,-1 0,1 0,0 0,0 1,0-1,17 1,22-1,0-2,0-1,44-11,122-35,820-303,-752 248,-122 47,439-149,-588 206,-1 0,0 0,1-1,-1 1,0 0,1-1,-1 1,0-1,1 1,-1-1,0 0,0 1,0-1,0 0,0 0,0 0,0 0,0 0,0 0,0 0,0 0,0 0,-1 0,1-1,0 1,-1 0,1-3,-1 3,-1-1,1 0,-1 0,0 0,0 1,0-1,0 0,0 1,0-1,0 1,0-1,-1 1,1 0,-1 0,1-1,-4-1,-9-6,-1 0,0 1,-21-7,-19-6,0 3,-1 3,-1 2,0 3,-1 2,0 2,0 3,0 3,-1 2,1 3,1 2,-1 3,-97 29,-157 69,208-58,60-27,16-7,1 2,1 0,1 2,-27 27,-38 29,-591 375,218-218,438-221,-36 11,0-1,-104 20,-20 7,153-40,-1-1,1-2,-65 4,-102-10,81-3,-331 3,427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2.21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0,'1'2,"1"3,-2-3,1 0,0-1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3.19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226 558,'-220'-543,"214"528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3.97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2717 1,'-61'3,"0"3,-76 17,42-5,-1458 198,1287-175,162-23,32-10,51-7,1 1,0 1,-30 8,-58 14,73-19,-57 19,71-16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4.79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28 69,'-1'-2,"0"-1,-1-2,-1-2,0-1,-1-1,0 0,1 0,-1-1,2 6,1 2,1 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5.60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3363 1,'-373'98,"211"-52,-2056 471,2002-479,-86 18,224-37,65-14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6.21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1918 1,'-13'0,"-30"0,-38 8,-40 8,-33 5,-35 8,-15 3,-7 0,2 0,19-2,29-6,34-7,29-6,27-5,25-4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6.62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1685 1,'-17'0,"-23"8,-36 8,-38 9,-31 10,-29 6,-15 6,6 3,14-2,18-10,26-11,25-10,18-8,13-6,18-3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7.19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2562 1,'-18'0,"-39"0,-50 0,-49 0,-42 8,-22 4,-7-1,0-2,-1 1,13 0,17-3,25-1,25-3,20-2,18 0,21-1,27-1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3.82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175 49,'-1'0,"-2"-1,-1 0,-1-2,-3 1,-3-1,-1 2,-2-2,1 1,-1-1,0 1,0 0,1-1,-1-2,1 0,1-1,2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7.89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3349 0,'-93'0,"-1278"7,11 43,1296-46,-42 1,-1 5,-110 26,187-28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8.53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2222 1,'-12'1,"-1"1,1 0,-1 1,1 1,-21 8,3-1,-345 90,237-67,-49 6,-290 26,-195-26,446-30,205-9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49.35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1074 26,'-8'0,"-8"0,-14 0,-14 0,-14 0,-13 0,-12 0,-10-4,-10-2,-9 0,-7 2,-14 1,-15 1,92 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50.21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1298 0,'-30'12,"0"-1,0-1,-1-2,-41 6,38-8,-309 57,233-48,-128 0,-81-15,258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57.50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745 1844,'-48'-119,"326"807,-660-1635,586 1452,-286-705,822 2030,-1923-4758,1550 3835,-1006-2486,659 1628,-18-46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1:59.98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85 211,'-85'-211,"486"1203,-396-980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2:09.60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1484 3671,'78'194,"-290"-720,256 636,-36-89,-7-19,-3-8,-1391-3441,1385 3428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2:11.53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2:12.80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13 31,'-12'-30,"21"53,27 65,-33-80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2:13.33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54,'130'0,"-14"3,0-5,220-33,-293 28,78-5,-111 12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4.38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159 33,'-1'0,"-3"-1,-3 0,-3-2,-3 0,-1 0,0 0,-2 0,0 0,1 0,0-1,2 1,1 1,4 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2:14.23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1,'802'1985,"-998"-2471,194 482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2:15.4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9 20,'-7'-16,"6"12,7 20,164 406,-164-410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2:20.47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1019 2174,'-141'-2,"-155"4,262 2,0 2,-63 19,7-2,-236 45,407-65,731-52,-376 29,-144 10,43-5,-239 5,-96 10,0 0,0 0,0 0,0 0,1 0,-1 0,0 0,0 0,0 0,0 0,1 0,-1 0,0 0,0 0,0 0,0 0,1 0,-1 0,0 0,0-1,0 1,0 0,0 0,1 0,-1 0,0 0,0 0,0-1,0 1,0 0,0 0,0 0,0 0,0-1,0 1,0 0,1 0,-1 0,0 0,0-1,0 1,0 0,0 0,0 0,0 0,-1-1,1 1,0 0,0 0,0 0,0 0,0-1,0 1,0 0,0 0,0 0,-1-1,-12-8,-21-5,-372-105,288 92,86 22,0-2,0-2,-34-13,66 22,0 0,-1 0,1 0,0 0,-1 0,1-1,0 1,-1 0,1 0,0 0,0 0,-1-1,1 1,0 0,0 0,-1 0,1-1,0 1,0 0,0 0,0-1,-1 1,1 0,0-1,0 1,0 0,0-1,0 1,0 0,0 0,0-1,0 1,0 0,0-1,0 1,0 0,0-1,0 1,0 0,0-1,0 1,0 0,0-1,0 1,1 0,-1 0,0-1,0 1,0 0,1 0,-1-1,0 1,0 0,1 0,-1 0,0-1,0 1,1 0,-1 0,0 0,1 0,-1 0,0 0,0 0,1-1,23-9,-23 9,136-37,-47 16,-55 13,0 2,65-4,-528 14,251-4,139-5,38 6,-1 0,1 0,0 0,0 0,-1 0,1 0,0 0,0 0,0 0,-1 0,1-1,0 1,0 0,0 0,-1 0,1 0,0-1,0 1,0 0,0 0,-1 0,1-1,0 1,0 0,0 0,0 0,0-1,0 1,0 0,0 0,0-1,0 1,0 0,0 0,0-1,0 1,0 0,0 0,0-1,0 1,0 0,20-11,272-78,-25-9,-262 97,29-13,-34 14,0 0,1 0,-1 0,1 0,-1 0,0 0,1-1,-1 1,0 0,1 0,-1 0,0-1,1 1,-1 0,0-1,1 1,-1 0,0-1,0 1,0 0,1-1,-1 1,0 0,0-1,0 1,0 0,0-1,1 1,-1-1,0 1,0-1,0 1,0 0,0-1,0 1,0-1,-1 1,1 0,0-1,0 1,0-1,0 1,0 0,-1-1,1 1,0 0,0-1,-1 1,1 0,0-1,0 1,-1 0,1 0,0-1,-1 1,1 0,0 0,-1 0,1-1,-1 1,1 0,0 0,-1 0,1 0,-1 0,-17-7,0 1,0 1,-1 1,0 1,-24-2,-15-2,-333-78,384 83,-1 0,1-1,0 0,0 0,1 0,-12-8,17 10,0 0,0 0,0-1,0 1,0 0,0 0,0-1,0 1,1 0,-1-1,1 1,-1-1,1 1,-1-1,1 1,0-1,0 1,0-1,0 1,0-1,0 1,0-1,0 1,0-1,1 1,-1-1,1 1,-1-1,1 1,0-1,-1 1,1 0,0-1,0 1,0 0,0 0,0 0,2-2,22-26,57-51,-5 6,-75 73,-1 0,0 0,0 0,0 0,0 0,0 0,0 0,-1 0,1 0,0 0,-1 0,1-1,0 1,-1 0,0-1,1 1,-1 0,0-1,1 1,-1 0,0-1,0 1,0 0,0-1,-1 1,1-1,0 1,0 0,-1-1,1 1,-1 0,1-1,-1 1,0 0,1 0,-1 0,0 0,0 0,0 0,0 0,0 0,0 0,0 0,0 0,0 0,0 1,-1-1,1 0,0 1,-1-1,1 1,-2-1,-11-4,-1 0,0 1,-29-5,25 6,-36-8,-72-19,114 26,1 0,0-1,0-1,0 0,0 0,1-1,-16-13,26 19,0 0,0 0,0 1,0-2,0 1,0 0,0 0,0 0,0 0,0-1,0 1,1 0,-1-1,1 1,-1 0,1-1,-1 1,1-1,0 1,0-1,0 1,0-1,0 1,0-1,0 1,0-1,1 1,0-3,0 1,1 0,0 0,0 0,1 1,-1-1,1 0,-1 1,1 0,0-1,0 1,5-3,10-4,0 0,1 0,22-5,-39 14,249-70,-210 62,0 1,1 3,-1 2,54 3,-93-2,0 1,0 0,0 0,0 1,0-1,0 0,0 1,0-1,0 1,0-1,0 1,0 0,0 0,-1 0,1 0,0 0,-1 1,1-1,-1 0,1 1,1 2,-2-3,-1 1,0 0,1 0,-1-1,0 1,0 0,0 0,0-1,0 1,-1 0,1 0,0-1,-1 1,0 0,1-1,-1 1,0-1,0 1,-1 2,-8 10,-1 0,0-1,-25 23,26-26,-21 20,2-3,-39 47,61-65,0 0,1 0,1 1,-1-1,1 1,1 0,0 1,0-1,1 1,-2 15,5-22,0 0,0 0,0 0,1 0,-1 0,1-1,0 1,0 0,1 0,-1 0,1-1,0 1,0-1,0 1,0-1,1 0,-1 0,1 0,0 0,0 0,0-1,0 1,0-1,0 0,1 0,5 2,12 6,0-1,0 0,35 7,-28-8,30 10,-18-4,0-1,1-3,0-1,65 4,-131-20,1-1,0-1,-25-14,47 22,-46-22,2-3,1-1,1-3,1-1,-44-43,34 22,2-2,3-2,-46-69,-36-61,125 176,0 1,0-1,1 0,-5-18,8 22,-1 0,1 1,-1-1,-1 0,1 1,-1-1,1 1,-2 0,1 0,0 0,-1 0,0 1,0-1,-1 1,1 0,-1 0,0 1,-9-6,-6 2,0 1,-1 1,0 0,0 2,-1 1,-25-1,2 0,-165-6,71 4,122 3,14-4,27-15,303-181,17 24,-324 168,186-84,-204 93,0 0,0 0,0 0,1 1,-1-1,0 1,0-1,0 1,0 0,1 0,2 0,-4 0,-1 0,1 1,0-1,-1 0,1 0,-1 1,1-1,-1 0,1 1,0-1,-1 1,0-1,1 1,-1-1,1 1,-1-1,0 1,1-1,-1 1,0-1,1 1,-1 0,0-1,0 1,1 0,-1 5,0-1,0 1,0-1,-1 1,0-1,0 1,-2 5,-1 9,2-1,1 1,0-1,1 1,2-1,0 1,7 31,-7-48,-2 1,1 0,0-1,-1 1,1 0,-1 0,0-1,0 1,-1 0,1 0,-1-1,0 1,0 0,0-1,0 1,-1-1,0 1,1-1,-1 0,0 1,0-1,-1 0,1-1,-1 1,0 0,1-1,-1 1,0-1,0 0,-1 0,1 0,0 0,-1-1,1 1,-1-1,1 0,-1 0,0 0,-5 0,-31 5,0-1,0-3,-1-1,-48-5,-9 1,8 3,77 0,60 0,118 2,186-5,-332 1,0 0,35-11,-47 12,-1-1,1 0,-1-1,0 0,0 0,0 0,-1-1,1 1,-1-1,0-1,7-5,-4-7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2:20.93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767 487,'-102'-59,"97"56,0 1,0 0,0 0,0 0,-1 0,1 1,-1 0,1 0,-1 0,1 1,-9 0,-13 0,-449-70,465 69,1-1,-1 0,1-1,0 0,-10-5,19 8,0-1,0 1,0-1,0 1,0-1,0 0,0 1,0-1,0 0,1 0,-1 0,0 1,0-1,1 0,-1 0,0 0,1 0,-1 0,1 0,0-1,-1-1,1 2,1-1,-1 0,1 1,-1-1,1 1,0-1,0 1,0-1,0 1,0 0,0-1,0 1,0 0,0 0,1 0,-1 0,0 0,1 0,-1 0,3-1,159-86,-50 29,38-12,-48 25,-86 37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2:24.79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6159 288,'-133'-17,"-660"-46,735 65,49-1,38-3,214-30,-141 16,214-39,-315 55,-1 0,0 0,0 1,1-1,-1 0,0 0,1 0,-1 0,0 0,1 0,-1 0,0 0,1 0,-1 0,0 0,0 0,1-1,-1 1,0 0,1 0,-1 0,0 0,0 0,1-1,-1 1,0 0,0 0,1 0,-1-1,0 1,0 0,0 0,1-1,-1 1,0 0,0 0,0-1,0 1,0 0,0-1,0 1,1 0,-1-1,0 1,0 0,0-1,0 1,0 0,0 0,-1-1,-17-11,-29-5,-178-26,154 31,-2 4,1 3,-136 8,61 0,14 4,1 5,-176 41,127-20,-151 39,299-64,0 2,0 1,1 1,-40 22,18-9,-493 170,7-35,70-18,-50 34,380-111,-4 2,-173 21,66-22,-22 9,-107 1,362-73,-21 4,38-7,0 0,0 0,0 1,-1-1,1 0,0 1,0-1,0 1,0-1,0 1,0 0,0 0,0-1,0 1,0 0,0 0,1 0,-1 0,0 0,0 0,0 2,1-2,0 0,0 0,1 0,-1-1,0 1,1 0,-1 0,1 0,-1 0,1 0,-1-1,1 1,-1 0,1 0,0-1,0 1,-1 0,1-1,0 1,0-1,0 1,-1-1,1 0,0 1,0-1,0 0,0 1,0-1,2 0,32 8,-33-8,61 8,67-2,-13-1,735 5,-275-73,-3-43,-136 1,136-26,-333 85,133-20,-192 41,153-15,199-22,-416 46,57-17,-114 18,0 4,76-5,-119 16,-9 1,0-1,1-1,-1 1,0-2,0 1,0-1,0 0,12-6,-47 2,-562 1,315 8,89-5,-253 8,345 5,0 3,0 4,2 4,-102 39,-34 14,-84 31,309-106,0 0,-1 1,1-1,0 0,0 1,0-1,0 1,0-1,0 1,0-1,0 1,0 0,0-1,0 1,0 0,0 0,1 0,-1 0,0-1,-1 4,22 0,46-8,496-140,-463 114,291-80,355-112,28-56,-723 260,-16 5,1 1,0 1,72-10,-104 20,0 1,0-1,0 1,0 0,-1 0,1 1,0-1,0 0,0 1,-1 0,1-1,0 1,-1 1,1-1,-1 0,1 0,-1 1,1-1,2 4,-2-1,-1 0,1-1,-1 1,0 1,0-1,-1 0,1 0,-1 1,0-1,0 1,0 6,3 7,0 0,1 0,2-1,-1 1,2-1,16 26,70 95,-64-97,-11-15,-11-16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2:25.66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 0,'-5'15,"16"-12,-10-3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3:11.31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125 202,'-4'-6,"-7"-10,-5-6,-2-9,-3-2,0-4,-1 0,10 17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3:12.62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75 158,'-2'-6,"-6"-8,-3-7,-2-3,-2-4,3-2,0 1,10 23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33:19.37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158 1721,'455'-156,"-755"259,520-179,-752 259,5679-1955,-5140 1770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3:55.18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0,'9752'0,"-9996"0,8359 0,-8101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4.96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160 45,'-3'-1,"-4"0,-4-2,-3-1,-3 1,1 0,-1 0,1 1,3 0,1-1,2-1,1-1,1 0,2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4:16.86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1696 107,'-48'-4,"-1"-2,1-2,-85-26,102 26,-19-6,-1 3,0 2,-83-3,77 14,0 4,0 2,-68 18,-6 1,-47 17,98-21,31-14,0-1,-1-3,0-2,-71-4,41 0,63 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4:22.07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74 164,'-49'-109,"29"63,16 37,5 13,158 353,-155-349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4:22.53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1035 0,'3'0,"-5"0,-14 3,-16 7,-18 5,-16 3,-17 4,-15 4,-16 5,-9 2,-4 2,4 0,4 1,34-8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4:23.19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0 203,'604'-72,"650"-58,-1287 138,1 2,0 1,-33 17,-5 1,-370 138,-139 55,363-131,208-86,-1 0,1 0,1 1,-1 0,1 0,0 0,-6 8,-32 27,-5-8,43-27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4:23.84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1,'149'218,"-86"-112,-13-13,-11-18,-13-11,-11-18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4:46.92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1 751,'28'-1,"0"-2,0-1,-1 0,40-14,108-44,-116 40,756-299,-766 298,-1-2,-1-1,50-38,-54 37,0 2,80-33,-113 53,146-54,-147 56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5:31.27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21152 1,'-21140'0,"21129"0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05.93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299 1,'-6'3,"-5"4,-3 7,-6 3,-2 3,-7 4,-1 0,2 0,-4 1,1-4,2-1,4-6,5-1,19-11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06.44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1,'122'11,"-61"-5,-10-1,-14-2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13.31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967 1817,'-966'-1816,"966"1816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5.45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54 7,'-2'0,"-2"0,-4 0,-1 0,-2-1,0-2,2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14.91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531 1,'-3'0,"-10"0,-9 0,-7 3,-6 1,-8-1,-5 4,-6-1,-6-1,-8 2,-7-1,0-1,69-4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15.74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445 835,'48'1,"86"-2,-121 0,0 0,0-1,0-1,0 0,-1 0,1-1,18-9,-30 12,0 0,1 0,-1 0,0 0,0 1,0-2,0 1,0 0,0 0,0 0,0 0,0-1,-1 1,1 0,0-1,-1 1,1 0,-1-1,0 1,1-1,-1 1,0-1,0 1,0-1,0 1,0-1,0 1,0-1,-1 1,1-1,0 1,-1-1,1 1,-1 0,0-2,-4-7,-1 0,1 0,-15-17,9 13,-68-95,-4 3,-6 3,-178-160,178 197,79 61,1-1,-1 1,0 1,-1-1,1 2,-1 0,-17-4,20 6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21.19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0,'1086'2044,"-1080"-2033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40.08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6 144,'-5'-144,"170"4889,-164-4734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52.77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12408 2784,'-183'61,"-298"62,-196-13,-940 39,-6-114,-1206-149,2728 106,40 3,-82 2,909-53,1441-102,-570 39,-1471 106,-160 15,-12 2,-21 6,-835 199,800-196,-1712 262,-20-151,730-106,7-68,873 32,0-7,-210-58,373 78,4 1,1 0,-1-1,1 0,1-2,-1 0,1 0,-24-17,38 24,0-1,0 0,1 1,-1-1,0 0,0 0,1 1,-1-1,0 0,1 0,-1 0,1 0,-1 0,1 0,-1 0,1 0,0 0,-1 0,1 0,0 0,0 0,0 0,0 0,0 0,0 0,0-1,0 1,1-2,0 1,1 0,-1 0,1 0,-1 0,1 0,0 0,-1 1,1-1,0 0,0 1,1 0,2-2,10-5,1 1,32-10,-39 15,432-118,-252 72,111-27,3 13,340-24,-277 62,429 28,-734 0,103 19,-160-22,0-1,0 1,0 0,0 0,-1 0,1 1,-1-1,1 1,-1 0,1 0,-1 0,0 1,0-1,4 4,-7-5,0 0,1-1,-1 1,0 0,0 0,0 0,0-1,1 1,-1 0,0 0,0 0,-1-1,1 1,0 0,0 0,0 0,0-1,-1 1,1 0,0 0,-1-1,1 1,-1 0,0 0,-28 25,-32 11,-2-3,-2-3,-87 29,109-43,-486 171,-766 165,560-218,-5-79,196-65,449 10,-106-3,188 0,-1-1,1-1,-1 0,1-1,1 0,-19-11,-36-13,59 25,-1 1,1-1,0 0,0-1,0 0,1-1,0 1,0-1,0 0,1-1,-8-9,-5-10,-30-53,8 11,-14-14,4-3,-57-127,87 164,3-1,1-1,3 0,2-1,3-1,-5-67,13 106,1-1,1 1,0 0,0 0,7-25,-7 36,-1-1,1 1,0 0,0 0,0-1,0 1,0 0,0 0,0 0,1 0,-1 0,1 0,0 0,-1 1,1-1,0 1,0-1,0 1,0 0,0-1,0 1,1 0,-1 0,0 1,1-1,-1 0,0 1,1 0,-1-1,1 1,-1 0,0 0,1 0,-1 1,1-1,-1 0,0 1,1 0,2 1,0 0,0 1,0-1,0 1,-1 0,1 1,-1-1,0 1,0 0,0 0,0 0,-1 1,0-1,0 1,0 0,0 0,-1 0,0 0,3 9,3 13,0 0,4 39,-8-43,19 199,-19-156,2-1,19 81,-17-117,1 6,-1 1,5 47,-12-75,-1 1,1 0,-2 0,1-1,-1 1,0-1,-1 1,0-1,0 1,-1-1,0 0,-1 0,0 0,0 0,-6 8,4-11,1 0,-1 0,0 0,0-1,0 0,-1 0,1-1,-1 0,0 0,-13 4,19-7,1 0,-1 0,1 0,-1 0,1 0,0-1,-1 1,1 0,-1 0,1 0,-1 0,1-1,0 1,-1 0,1 0,-1-1,1 1,0 0,-1 0,1-1,0 1,-1 0,1-1,0 1,0-1,-1 1,1 0,0-1,0 1,0-1,0 1,-1-1,1 1,0-1,-2-20,1 15,-11-73,-3 1,-4 1,-29-75,-21-87,61 203,-28-141,32 150,2 0,0 0,2 1,5-45,-4 68,0 0,0 0,1 0,-1 1,1-1,-1 0,1 0,0 1,0-1,0 1,0 0,1 0,-1 0,1 0,-1 0,1 0,0 0,0 1,3-2,67-25,-48 20,587-232,-258 99,-304 123,1 2,0 3,59-8,157-6,-80 11,362-60,-570 89,1 0,-33 14,-180 72,-3-10,-423 99,605-175,37-5,37-4,27-5,-1-2,1-1,53-14,147-45,-169 41,232-64,82-23,82-15,84-14,1180-229,33 111,620 113,-4 137,-2000 14,105 16,-452-21,-24-3,-1 1,1 0,0 2,-1 0,0 0,0 1,26 11,-40-14,0-1,-1 0,1 1,0-1,-1 0,1 1,0-1,-1 1,1-1,-1 1,1-1,-1 1,1 0,-1-1,1 1,-1-1,1 1,-1 0,0 0,1-1,-1 1,0 0,0-1,0 1,1 0,-1 0,0 0,0-1,0 1,0 0,0 0,-1-1,1 1,0 0,0 0,0-1,-1 1,1 0,0 0,-1-1,1 1,0 0,-1-1,1 1,-1-1,0 2,-33 24,-21 3,0-3,-2-2,-63 17,59-20,-277 85,-4-14,-4-16,-2-15,-3-15,-394 0,611-46,127-2,21-3,34-5,-41 9,258-54,-12 4,97-15,108-16,113-5,97 3,2770-130,-6 361,-2945-95,-114-3,72 27,-345-48,-98-27,1 0,-1 0,0 0,0 0,0 0,0 0,0 1,0-1,0 0,0 1,0 0,0-1,-1 1,1 0,0 2,-1-3,-1 0,0 0,0 0,0-1,0 1,0 0,0 0,0 0,0 0,0 0,0 0,0 0,-1-1,1 1,0 0,0 0,-1 0,1-1,-1 1,1 0,-1 0,1-1,-1 1,0 0,1-1,-2 2,-4 3,-1 0,-1 0,1-1,-1 0,1 0,-11 3,-556 164,427-133,-321 68,459-102,11-1,24 0,41-2,492-3,-549 2,-1 1,0 1,0 0,1 0,-1 1,11 4,-13-4,0 0,1 0,-1-1,1-1,-1 1,1-1,0 0,0-1,12 0,-1-2,0-1,-1-1,1-1,20-8,-32 10,-1 0,1 0,-1-1,0 1,-1-1,1-1,-1 1,1-1,-2 0,1 0,0-1,-1 1,0-1,6-10,8-25,-13 28,0 0,2 0,0 0,13-17,-17 26,-1 1,2 0,-1 0,0 0,1 0,-1 0,1 1,0 0,0 0,0 0,0 0,0 1,0-1,0 1,1 0,-1 0,0 1,1-1,5 1,7 1,-1 0,1 1,-1 1,0 0,0 2,0 0,0 0,22 13,11 8,55 41,32 18,-119-76,26 13,57 21,-86-38,-10-3,0-1,0 1,0-1,0 0,0 0,1 0,-1-1,8 1,-10-2,-1 1,1-1,-1 1,1-1,-1 0,0 0,1 0,-1 0,0 0,0 0,0 0,0-1,0 1,0 0,0 0,0-1,0 1,0-1,-1 1,1-1,-1 1,1-1,-1 1,0-1,1 1,-1-1,0 0,0-1,5-54,-2 0,-8-110,5 162,-3-20,-1-1,-2 1,0-1,-11-24,9 27,1 1,0-1,2 0,1-1,-1-30,22-337,-13 8,-6 207,2 169,-1 0,0 1,0-1,0 1,-1-1,0 1,0-1,0 1,-1 0,0 0,-1 0,1 1,-1-1,0 1,0-1,-1 2,1-1,-1 0,0 1,-10-7,-5-2,-1 1,0 1,-1 1,-33-10,35 14,0 0,-1 2,1 1,-38-2,-89 7,59 1,-622 23,616-21,1 5,0 4,0 4,-146 49,221-58,18-3,34 0,97-7,-1-5,131-24,-141 15,653-59,-353 37,-321 27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54.03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4342 99,'-52'-20,"-108"-35,135 48,0 2,0 0,-1 2,-42 0,-47 5,-406 25,187 25,-178 17,-220-33,-136 13,757-35,-1 5,2 5,1 5,1 4,-161 75,261-105,0 1,1 0,0 0,-14 10,20-13,1 0,-1-1,0 1,0 0,1 0,-1 0,1-1,-1 1,1 0,-1 0,1 0,-1 0,1 0,0 0,0 0,-1 0,1 0,0 0,0 0,0 1,1 0,-1-1,1 0,-1 1,1-1,0 0,0 0,0 1,0-1,0 0,0 0,0 0,0 0,0 0,0 0,1-1,-1 1,0 0,3 0,25 11,1-1,0-1,1-2,0-1,42 3,-27-2,1250 147,-890-136,133 8,-5 37,-465-52,0 3,-1 3,0 3,-2 3,64 33,-124-54,0 1,1 0,0 0,0-1,0 0,0-1,1 0,-1 0,0 0,1-1,0 0,8 0,75-4,0-5,136-29,-77 11,-19 6,-86 14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54.93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730 1,'-78'38,"1"3,3 4,-85 67,145-100,1 1,0 1,1 0,-17 25,-6 8,33-45,0 0,0 0,-1 0,1 0,-1-1,1 1,-1-1,0 1,0-1,1 0,-1 0,0 0,0-1,0 1,-5 0,-52-1,11 0,-18 11,67-11,0 0,0 0,-1 0,1 0,0 0,0 0,0 1,0-1,-1 0,1 0,0 0,0 0,0 1,0-1,0 0,0 0,-1 0,1 0,0 1,0-1,0 0,0 0,0 0,0 1,0-1,0 0,0 0,0 1,0-1,0 0,0 0,0 0,0 1,0-1,0 0,0 0,0 0,1 1,-1-1,0 0,0 0,0 0,0 0,0 1,0-1,1 0,-1 0,0 0,0 0,0 0,0 0,1 1,-1-1,0 0,0 0,0 0,1 0,-1 0,0 0,0 0,0 0,1 0,-1 0,0 0,0 0,1 0,-1 0,8 4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56.79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0,'13'398,"-21"-643,7 229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57.63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74,'910'-19,"-332"4,1234-4,-1789 17,0 0,34-8,-22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6:58.61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1649 228,'-715'-162,"546"134,-1 8,-220 3,186 22,633-6,204 2,-604-1,-10 0,-1 0,1 1,0 1,35 9,-52-10,1 0,-1 0,1 1,-1-1,0 1,0-1,0 1,0 0,0 0,0 0,0 0,0 0,-1 0,1 1,-1-1,1 0,-1 1,0-1,0 1,0 0,-1-1,1 1,-1 0,1-1,-1 1,0 0,0 0,0-1,0 1,0 0,-1-1,-1 6,-2 11,0 0,-2-1,-11 28,13-37,-33 74,-3-3,-4 0,-3-3,-67 82,-257 263,57-115,313-307,0 1,0 0,0 0,0 0,0 0,0 1,0-1,0 0,0 0,1 0,-1 1,0-1,1 0,-1 1,1-1,-1 4,1-5,0 1,0-1,1 1,-1-1,0 1,1-1,-1 1,1-1,-1 1,0-1,1 1,-1-1,1 0,-1 1,1-1,-1 0,1 1,0-1,-1 0,1 0,-1 0,1 1,0-1,-1 0,1 0,-1 0,2 0,62-3,-41 1,495-13,139-7,-543 13,-56 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6.00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334 1,'-6'0,"-6"0,-8 0,-9 0,-9 0,-7 0,-2 0,4 0,9 0,7 0,7 0,8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17.66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20769 3419,'-81'-63,"-102"-59,159 108,0 0,-1 2,-35-12,50 21,1 1,0 0,-1 0,0 1,1 1,-1-1,0 2,1-1,-1 1,0 1,1 0,-1 0,-12 5,-227 100,-15 5,186-84,-148 33,240-61,1 0,-1 1,0 0,19 4,3 1,303 30,154 21,-456-51,118 22,-139-24,0 1,0 1,-1 0,0 1,0 0,-1 1,17 13,-26-16,-1 0,1 0,-1 0,-1 1,1-1,-1 1,0 0,0 0,-1 1,0-1,0 0,0 1,-1-1,0 1,0 0,-1-1,1 1,-1 0,-1 0,-1 10,-1 0,1 0,-2 0,0-1,-1 1,-1-1,0-1,-10 17,1-6,12-18,-1 0,0 0,0 0,-1-1,0 0,-1 0,1 0,-1-1,-1 1,1-1,-1-1,0 0,0 0,-1 0,-12 6,-24 5,-2-2,0-2,0-2,-73 6,-192-5,-4-31,-37 1,320 20,67-1,-12 0,141-5,1-7,272-54,-390 55,-46 11,-1 0,1 0,-1 0,1 0,-1 0,1 0,-1 0,1 0,-1 0,1 0,-1 0,1 0,-1-1,1 1,-1 0,1 0,-1 0,0-1,1 1,-1 0,1 0,-1-1,0 1,1 0,-1-1,0 1,1-1,-1 1,0 0,1-1,-1 1,0-1,0 1,1-2,-24-1,-518-27,69 5,-69-18,-81-5,-3 32,589 17,47-3,52-5,556-150,-344 78,1656-425,-1904 494,-27 10,0 0,0 0,0 0,0-1,0 1,0 0,0 0,1 0,-1 0,0 0,0-1,0 1,0 0,0 0,0 0,0 0,0 0,0-1,0 1,0 0,-1 0,1 0,0 0,0 0,0-1,0 1,0 0,0 0,0 0,0 0,0 0,0 0,0 0,-1-1,1 1,0 0,0 0,0 0,0 0,0 0,0 0,-1 0,1 0,0 0,0 0,0 0,0 0,0 0,-1 0,1 0,0 0,0 0,0 0,0 0,0 0,-1 0,1 0,0 0,0 0,0 0,0 0,0 0,0 0,-1 0,1 0,0 0,0 1,-50 0,-2002 95,1918-97,748-49,183-38,-462 54,-305 31,-42 5,-34 5,-1779 223,257-187,1524-44,44 1,0 0,0 0,1 0,-1-1,0 1,0 0,0 0,0 0,0 0,0 0,0 0,0-1,0 1,0 0,0 0,0 0,1 0,-1 0,0-1,0 1,0 0,0 0,0 0,0 0,0 0,0-1,-1 1,1 0,0 0,0 0,0 0,0 0,0-1,0 1,0 0,0 0,0 0,0 0,0 0,0 0,-1 0,1-1,0 1,0 0,0 0,0 0,0 0,0 0,-1 0,1 0,0 0,0 0,0 0,0 0,0 0,-1 0,1 0,0 0,0 0,0 0,0 0,0 0,-1 0,1 0,0 0,0 0,18-12,29-10,689-303,137-56,161-7,-981 368,-37 9,-30 6,-36 5,-882 99,212-17,-18-43,931-110,365-156,453-164,-579 261,-253 79,-114 30,-64 21,0 0,0 0,0 0,0-1,0 1,0 0,-1 0,1-1,0 1,0 0,0-1,0 1,-1-1,1 1,0-1,0 0,-1 1,1-1,0 0,-1 1,1-1,-1 0,1 0,-1 1,1-2,-28-4,-139 2,-172 17,175-4,-256 12,-660 19,1058-40,-18-1,39 1,0 0,0 0,0 0,1 0,-1 0,0 0,0 0,0 0,0 0,0 0,0 0,0 0,0 0,1 0,-1 0,0 0,0 0,0 0,0 0,0 0,0-1,0 1,0 0,0 0,0 0,0 0,1 0,-1 0,0 0,0 0,0 0,0-1,0 1,0 0,0 0,0 0,0 0,0 0,0 0,0 0,0-1,0 1,0 0,0 0,0 0,0 0,0 0,0 0,0 0,-1 0,1-1,0 1,0 0,0 0,0 0,0 0,0 0,0 0,0 0,0 0,0 0,0 0,-1 0,1 0,0-1,0 1,0 0,0 0,25-10,1388-528,-1183 446,-190 77,-24 10,0-1,-1-1,26-14,-41 21,0 0,0 0,1 0,-1 0,0 0,0 0,1 0,-1-1,0 1,0 0,1 0,-1 0,0 0,0 0,0 0,1-1,-1 1,0 0,0 0,0 0,1-1,-1 1,0 0,0 0,0-1,0 1,0 0,0 0,0-1,0 1,0 0,0 0,1-1,-1 1,0 0,0 0,-1-1,1 1,0 0,0 0,0-1,0 1,0 0,0 0,0-1,0 1,0 0,0 0,-1 0,1-1,0 1,0 0,0 0,0 0,-1-1,1 1,0 0,0 0,-1 0,1 0,0 0,0 0,0-1,-1 1,1 0,0 0,-1 0,1 0,0 0,-13-3,0 1,-1 1,1 0,0 0,-19 2,0 0,-1272 11,1062-4,-85-1,319-7,1-1,0 1,-1-2,1 1,0-1,0 0,-12-6,18 8,0-1,0 1,0-1,0 0,0 1,0-1,0 0,0 0,0 0,0 1,1-1,-1 0,0 0,0-1,1 1,-1 0,1 0,-1 0,1 0,-1-2,1 1,1 1,-1-1,0 1,1-1,-1 0,1 1,-1-1,1 1,0-1,0 1,0 0,0-1,0 1,0 0,0 0,0-1,0 1,1 0,-1 0,2-1,228-155,-142 102,64-41,239-110,-291 163,1 4,3 4,182-34,504-10,-764 77,16 1,-41 1,-5 1,-26 4,-311 48,-451 52,-487 16,713-55,-245 32,6 31,561-79,-265 90,149 14,212-85,126-60,-265 135,273-132,14-5,30-1,49-8,0-4,100-20,-110 15,489-83,102-16,558-45,1504 1,-2670 154,141-1,201 26,-379-23,48 8,-62-9,0-1,0 1,0-1,0 1,0 0,0 0,0 0,-1 0,1 0,0 0,0 0,-1 1,1-1,-1 0,1 1,-1 0,0-1,0 1,1 0,-1 0,0-1,1 4,-2-3,0 0,0 0,0 0,-1 0,1 0,-1 0,1 0,-1 0,1 0,-1 0,0 0,0-1,0 1,0 0,0-1,-1 1,1-1,0 1,-1-1,1 1,-4 1,-41 29,43-30,-62 34,-134 52,-86 11,259-91,-1866 475,1231-360,-4-56,637-69,28 2,1 1,-1-1,0 0,0 0,0 0,0 0,0 0,0 0,0 0,1 0,-1-1,0 1,0 0,0 0,0 0,0 0,0 0,0 0,1 0,-1 0,0 0,0 0,0 0,0 0,0 0,0 0,0-1,0 1,0 0,0 0,0 0,0 0,1 0,-1 0,0 0,0 0,0-1,0 1,0 0,0 0,0 0,0 0,0 0,0 0,0 0,0-1,0 1,0 0,0 0,0 0,-1 0,1 0,0 0,0 0,0 0,0-1,0 1,0 0,0 0,0 0,0 0,47-13,-30 9,716-212,150-39,395-2,-1253 256,-59 13,28-11,-489 135,-790 113,686-180,2-57,566-14,81 0,96-17,-71 7,977-155,-596 90,506-77,-938 150,-57 10,-577 110,125-21,-2004 331,302-53,2077-354,-12 0,0 6,-131 46,235-62,18-9,0 0,0 0,0 0,-1 0,1 1,0-1,0 0,0 0,0 0,0 0,0 0,0 1,0-1,0 0,0 0,0 0,0 0,0 1,0-1,0 0,0 0,0 0,0 0,0 1,0-1,0 0,0 0,0 0,0 0,0 1,0-1,0 0,1 0,-1 0,0 0,0 0,0 0,0 1,0-1,0 0,1 0,-1 0,0 0,0 0,0 0,0 0,0 0,1 0,37 7,672 11,-507-18,840-1,1027 13,-2044-11,946 55,-893-42,-77-14,0 0,0 0,0 1,-1 0,1-1,0 1,-1 0,1-1,0 1,-1 0,1 0,-1 1,1-1,-1 0,2 2,-3-2,0-1,0 1,1-1,-1 1,0 0,0-1,0 1,0 0,0-1,0 1,0-1,0 1,-1 0,1-1,0 1,0-1,0 1,-1 0,1-1,0 1,-1-1,1 1,0-1,-1 1,1-1,-1 1,1-1,-1 1,-6 4,0 1,0-2,-1 1,-12 5,18-9,-453 188,-20-37,45-37,-5-19,-451 40,-901-41,1664-94,-650-11,737 4,38 5,-1 0,0-1,1 1,-1 0,1 0,-1 0,1 0,0 0,-1 1,1-1,0 0,0 1,-1-1,1 1,0 0,3-1,790-226,-522 150,145-37,104-22,2028-411,25 137,-2205 360,80 1,-398 43,-40 4,0 0,0 1,0 1,0 0,20 2,-46 3,-732 129,557-102,-3043 523,1936-350,1253-198,37-5,9 0,58-3,-45 0,488-40,3-32,-308 43,1616-217,8 128,-1782 118,-27 0,0 1,-1 0,1 0,0 2,-1-1,15 5,-27-6,0 1,0-1,-1 0,1 0,0 1,0-1,0 0,-1 1,1-1,0 1,-1-1,1 1,0-1,-1 1,1 0,-1-1,1 1,-1 0,1-1,-1 1,1 0,-1-1,0 1,1 0,-1 0,0 0,0-1,0 1,1 0,-1 0,0 0,0 1,-15 28,-17 7,-1-1,-2-2,-70 54,63-54,-183 141,-7-10,-297 157,-543 188,261-226,709-263,159-28,72 0,-11 1,641-73,-132 11,790-35,-1358 102,-53 4,-13 3,-36 13,-1-2,-60 14,6-1,-1965 520,1802-501,-226 51,467-93,27-4,34-2,372-46,-180 15,1129-75,-773 67,471 1,-1058 36,1 1,-1 0,1 1,-1-1,1 0,-1 1,1-1,-1 1,1 0,-1 0,3 1,-5-2,0 1,1-1,-1 0,0 1,0-1,1 0,-1 1,0-1,0 0,0 1,0-1,1 0,-1 1,0-1,0 1,0-1,0 0,0 1,0-1,0 1,0-1,0 0,0 1,0-1,-1 1,1-1,0 0,0 1,0-1,0 0,-1 1,1-1,0 0,0 1,-1-1,1 0,0 0,-1 1,-5 4,1 0,-2 0,1 0,0-1,-13 6,-56 26,-126 43,-89 9,99-32,149-42,0-2,-1-1,0-3,-1-1,0-2,-49-1,-58-7,-242 28,70-3,261-19,-710 41,49-30,486-16,-53-15,43 0,4 14,-312-19,303-8,157 15,-40-3,33 16,246-10,173-36,-303 46,1125-270,-187 34,-7 78,1 40,-856 110,183-26,-341 38,-2362 203,1213-163,-2-59,1144 14,-11 0,0-3,-146-31,230 37,0 0,0-1,0 1,0-1,0 0,0 0,0 1,0-1,0-1,0 1,0 0,1 0,-3-3,4 4,0-1,-1 1,1-1,0 1,0-1,0 1,0-1,0 1,1-1,-1 1,0-1,0 1,0-1,0 1,0 0,1-1,-1 1,0-1,0 1,1-1,-1 1,0 0,1-1,-1 1,0 0,1-1,-1 1,1 0,-1 0,0-1,1 1,-1 0,1 0,0-1,63-21,-44 16,403-162,-120 43,412-123,933-197,-1362 384,313-27,-578 86,-15 1,1 0,-1 0,0 1,1-1,-1 1,1 1,-1-1,0 1,1 0,11 4,-18-4,1-1,0 1,-1-1,1 1,-1 0,1-1,-1 1,1 0,-1-1,1 1,-1 0,0-1,1 1,-1 0,0 0,0-1,0 1,1 0,-1 0,0 0,0-1,0 1,0 0,0 0,0-1,-1 1,1 0,0 0,0 0,0-1,-1 1,1 0,-1-1,1 1,-1 1,-20 27,-6-1,0-1,-2-2,-2-1,-53 34,-157 76,230-128,-934 410,-35-87,410-168,-782 116,1240-263,93-14,25-5,36-8,1191-340,-628 198,7 27,766-61,-904 160,-418 32,-51 2,-15 3,-19 5,-1-2,-45 12,31-10,-2570 652,1199-374,-8-39,59-121,1355-130,12-1,28 0,48-3,9-11,128-36,-40 8,99-11,2 13,366-7,510 46,-522 4,-578-4,1-3,0-1,-1-3,55-15,-80 15,0-1,0-1,0-2,-2 0,1-2,-2-1,0-1,45-38,-55 39,-1-1,0 0,-2-1,0-1,-1 0,-1 0,0-1,-2-1,0 1,-1-1,-1-1,-1 1,-1-1,2-23,0-33,-3-1,-12-118,1 52,8 114,0-1,2 1,2-1,0 1,13-41,-10 49,1 0,2 1,0 0,1 1,1 0,0 0,27-29,76-68,-114 116,-1 1,1 0,-1 0,1-1,-1 1,1 0,-1-1,1 1,-1-1,1 1,-1-1,0 1,1 0,-1-1,0 1,1-1,-1 0,0 1,0-1,1 1,-1-1,0 1,0-1,0 0,0 1,0-1,0 1,0-1,0 1,0-1,0 0,0 1,0-1,0 1,-1-1,1 0,0 1,0-1,-1 1,1-1,0 1,-1-1,1 1,0 0,-1-1,1 1,-1-1,1 1,-1 0,1-1,-1 1,0-1,-37-4,-33 9,1 3,-131 30,104-17,-587 94,148-26,54 40,353-88,122-35,23-3,40-2,-46 0,131-1,1001-49,-503-39,-622 87,-29 7,-11 3,-547 244,208-88,-1385 501,-63-197,1549-418,-362 22,580-71,203-52,9-9,286-108,-379 137,636-235,-726 265,0 0,0-1,-27-7,-13-3,-83-4,-153 0,-140 23,-741 55,1113-58,-1076 123,1289-135,344-103,-357 74,1804-405,-836 257,10 69,-700 100,-314 18,203 28,-308-30,0 0,0 0,-1 0,1 0,0 0,0 1,0-1,0 0,0 0,-1 1,1-1,0 1,0-1,-1 0,1 1,0-1,0 1,-1 0,1-1,-1 1,2 1,-2-1,-1 0,1 0,-1 0,0 0,1 0,-1 0,0-1,0 1,1 0,-1 0,0-1,0 1,0 0,0-1,0 1,0-1,0 1,0-1,-2 1,-113 47,-1-6,-180 41,186-54,-739 168,-5-33,-633 142,1458-299,17-4,0 0,1 0,0 1,0 1,-13 6,25-11,0 0,0 0,0 0,1 0,-1 0,0 0,0 0,1 0,-1 0,0 0,0 0,0 0,1 0,-1 0,0 1,0-1,0 0,0 0,1 0,-1 0,0 0,0 0,0 0,0 1,0-1,1 0,-1 0,0 0,0 1,0-1,0 0,0 0,0 0,0 0,0 1,0-1,0 0,0 0,1 0,-1 1,0-1,-1 0,1 0,0 1,0-1,0 0,0 0,0 0,0 0,0 1,0-1,0 0,0 0,0 0,0 1,-1-1,1 0,0 0,0 0,0 0,0 0,0 1,-1-1,23 2,58-6,-1-3,136-31,-94 14,1237-208,10-2,-1314 225,121-28,-173 36,-8-1,-20-1,-36-1,-1867-146,-620-197,2517 342,-408-73,387 63,52 15,1 0,0 0,-1 0,1 0,0 0,-1 0,1 0,0 0,-1 0,1-1,0 1,0 0,-1 0,1 0,0 0,-1 0,1-1,0 1,0 0,-1 0,1 0,0-1,0 1,0 0,-1 0,1-1,0 1,0 0,0 0,0-1,0 1,0 0,-1-1,1 1,0 0,0 0,0-1,0 1,0 0,0-1,0 1,0 0,0-1,0 1,0 0,1-1,-1 1,0 0,0 0,0-1,0 1,0 0,1 0,-1-1,0 1,0 0,0 0,1-1,-1 1,0 0,0 0,1 0,-1-1,11-4,-1 0,1 0,0 1,1 1,-1 0,17-3,14-3,1726-404,18 113,-1271 244,-3 41,-502 15,-1 1,1 0,-1 0,1 1,13 4,-22-6,-1 0,1 1,0-1,-1 0,1 1,0-1,-1 0,1 1,0-1,-1 1,1-1,-1 1,1 0,-1-1,1 1,-1 0,1-1,-1 1,0 0,1-1,-1 1,0 0,0 0,1-1,-1 1,0 1,0 0,-1 0,0 0,0 0,0 0,1-1,-1 1,-1 0,1-1,0 1,0-1,-1 1,1-1,-1 1,1-1,-3 2,-28 20,0-1,-1-2,-1-1,-1-2,-41 15,-193 52,-252 28,-14-27,344-57,-561 74,-4-47,732-55,28 0,38-3,-42 3,135-15,208-49,-190 32,856-127,-730 135,460 18,-701 8,12-1,-1 3,0 2,70 18,-116-24,-1 0,0 1,0-1,0 1,0-1,0 1,0 0,0 0,0 0,0 0,0 0,0 1,-1-1,1 0,-1 1,1-1,-1 1,1 0,-1-1,0 1,0 0,1 0,-1 0,1 3,-3-2,1 0,-1 0,1 0,-1-1,0 1,0 0,0-1,-1 1,1-1,0 1,-1-1,0 1,1-1,-1 0,0 0,0 0,-1 0,-2 2,-47 36,-1-2,-2-3,-112 54,115-62,-153 70,-4-8,-4-10,-229 53,-677 82,686-161,4-34,714-36,921-141,-531 57,-530 83,192-32,-337 50,0 0,0 0,0 0,0 0,0 0,0 0,0-1,0 1,0 0,0 0,-1 0,1 0,0 0,0 0,0 0,0 0,0-1,0 1,0 0,0 0,0 0,0 0,0 0,0 0,0 0,0 0,0-1,1 1,-1 0,0 0,0 0,0 0,0 0,0 0,0 0,0 0,0 0,0 0,0-1,0 1,0 0,0 0,1 0,-1 0,0 0,0 0,0 0,0 0,0 0,0 0,0 0,0 0,-18-5,-33-3,-843-165,769 145,-886-224,771 177,3-10,-255-130,469 203,-97-53,108 57,1 1,0-2,0 0,0 0,2-1,-17-20,24 28,0-1,0 0,1 1,-1-1,1 0,-1 0,1 0,0-1,0 1,1 0,-1 0,1 0,-1-1,1 1,0 0,0-1,1 1,-1 0,1 0,-1-1,1 1,1-3,2-1,-1 0,1 1,1-1,-1 1,1 0,0 1,0-1,11-8,26-17,1 2,2 2,1 2,69-28,-114 52,345-145,477-133,385-21,223 35,-968 179,-120 20,-200 54,-44 5,-6-4,217-18,46-5,-126 9,-52 7,142-11,-307 29,-9 0,0 0,0 0,0 0,0 0,-1-1,1 1,0-1,0 0,0 0,-1 0,1-1,-1 1,1-1,-1 0,0 0,1 0,-1-1,0 1,3-4,6-5,1 1,0 0,1 1,0 1,0 0,1 1,0 0,26-7,136-26,-111 27,17-2,54-13,-136 28,0 0,0 0,0 0,-1 0,1 0,0 0,0 0,-1-1,1 1,0 0,0-1,-1 1,1 0,0-1,-1 1,1-1,0 1,-1-1,1 0,-1 1,1-1,-1 1,1-1,-1 0,1-1,-16-7,-35-2,-76 2,-145 7,135 4,-751 29,435 14,279-22,-45 3,-1032 128,536-45,215-38,136-14,-267 45,-461 36,500-113,-323 20,620-26,-375 32,5 45,483-60,-1359 290,1465-309,-693 167,642-152,-645 154,472-142,194-31,-143 7,-320-14,305-9,197 5,30-1,-1-1,-50-6,86 6,0 0,0 0,0 0,0-1,0 1,0 0,0 0,0-1,0 1,0 0,0-1,1 1,-1-1,0 0,0 1,0-1,1 0,-1 1,0-1,0 0,1 0,-2-1,2 1,0 0,0 0,0 0,0 0,0 0,1 0,-1 0,0 1,0-1,1 0,-1 0,0 0,1 0,-1 0,1 0,-1 1,1-1,-1 0,2-1,43-36,-35 31,168-158,-134 122,-28 28,1 0,1 2,0 0,40-20,88-31,-68 32,481-240,279-111,-766 358,2-4,2 4,112-22,-158 44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19.1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1 477,'204'-93,"5"9,3 8,247-52,-304 95,1 7,1 7,256 2,-400 17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19.94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1 357,'6'0,"8"0,10-6,14-5,12-7,18-6,22-7,26-6,23-5,17-1,19 4,19 5,2 8,-16 6,-30 7,-37 4,-39 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0.43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0 572,'180'-85,"4"7,286-80,404-27,-563 149,518 7,-731 30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0.96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0 515,'149'-51,"-37"9,634-132,-598 145,1096-155,745 149,-1453 52,-372-9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1.55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0 874,'5'-3,"-1"-1,1 1,0 0,0 0,0 1,1-1,9-2,13-6,352-138,22 29,249-49,8 28,1215-99,-1580 223,426 28,-617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2.39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0 499,'108'-6,"-1"-5,175-40,-111 18,1166-184,6 79,-195 96,-1 88,-302 56,-13 65,-686-127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3.33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1 818,'185'-84,"243"-76,204-20,421-58,23 94,-939 135,0 6,1 7,-1 5,-1 6,142 35,640 236,-141-36,-653-221,-91-23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4.09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0 217,'67'-3,"129"-24,-103 12,637-74,1103 6,-656 88,-1132-1,-35-1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5.00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0,'103'9,"-32"0,411 12,-33-2,705 97,145 8,-1253-122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05.10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1873 631,'-9'-7,"0"1,0 0,-1 0,0 1,-18-7,3 2,-7-3,0 2,-1 2,-41-7,-11-3,-338-97,-554-229,860 295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6.76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234 1,'-1'0,"-3"0,-4 0,-3 0,-5 0,-1 0,-4 0,-3 0,-1 0,-1 0,1 0,2 0,4 0,6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5.72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92,'362'-30,"-163"8,595-17,0 39,-729 0,206 8,-210-3,0 2,84 23,-128-25,-1 1,0 1,0 0,25 17,-29-17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6.39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2,'516'-2,"393"3,-5 33,-235 41,-607-62,-26-3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7.09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0 159,'18'-8,"0"1,0 0,1 1,0 2,28-5,100-3,-81 9,373-39,109-6,-232 35,0 14,434 55,369 120,-988-149,67 11,-168-34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8.22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3850 20,'-130'-16,"-580"13,560 5,-1020 79,588-28,92-43,42-3,298 0,130-6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8.87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2799 0,'-58'4,"1"1,-90 22,-21 2,-829 34,19-3,970-59,-104 12,-125 31,201-35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29.80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2878 0,'-8'1,"0"0,0 0,0 1,0 0,1 1,-1 0,-10 5,-18 6,-109 26,-2-7,-284 28,-306-33,83-39,21 1,612 10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30.43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2562 0,'-2091'35,"1962"-29,-175 30,267-30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31.27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6046 0,'-11'10,"-1"-1,-1-1,1 0,-1 0,-1-1,0-1,-25 8,4 0,-110 40,-4-6,-159 29,-322 32,-1210 47,-11-147,1523-12,-224-1,473 3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32.02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4976 255,'-888'-109,"699"93,-1399-84,-532 77,1965 20,119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33.21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1 749,'94'-35,"110"-58,88-35,335-44,19 49,300-11,8 70,-604 72,-253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9.16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605 48,'-2'0,"-5"0,-3 0,-6 0,-5 0,-8 0,-8 0,-8 0,-8 0,-1 0,-2-2,3-2,4-1,6-3,4 0,4-1,4 2,7 2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34.1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0 180,'31'-2,"0"-2,-1 0,1-3,31-10,21-4,101-14,214-12,190 18,-564 29,1016-14,-840 14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35.11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1 200,'10'4,"0"-1,1 1,0-2,0 0,-1 0,1-1,16 1,81-7,-96 4,363-45,-144 14,575-49,896 26,-1627 57,-28-1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36.29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1 180,'490'-40,"-207"9,1880-74,-1966 102,-147 2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36.9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7,'720'-7,"864"21,201 145,-1759-155,95 10,121 32,-200-34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37.61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0 534,'564'-139,"-266"60,130-22,630-67,-328 121,-3 64,-421 20,-236-24,0 3,80 30,-132-39,0 0,0 2,24 15,-22-9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38.33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0,'219'0,"2236"6,-11 38,-2243-39,-183-4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39.65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38,'208'-16,"-29"1,585 8,-489 8,1998 106,-927 56,-2 0,-6-76,-1111-84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40.92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3602 59,'-121'37,"-242"39,-129-26,203-35,-1-12,-421-51,173-32,-105-13,489 74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41.38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1 315,'66'-13,"91"-7,-54 10,1560-172,-3 92,-388 127,-1123-24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41.83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2938 1,'-257'77,"-2"-11,-479 58,-541-69,987-67,179 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19.82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1180 0,'-6'0,"-9"2,-13-1,-18 0,-17 1,-15-1,-16 2,-18-2,-13 1,-8-2,4 1,13-1,20 0,25 0,27 0,20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7:58.47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342 1,'-5'0,"-5"0,-7 0,-4 0,-3 0,-2 0,-1 0,-1 0,1 0,-1 0,1 0,0 0,1 0,-1 0,5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6T20:48:00.77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235 1,'-5'0,"-5"0,-6 0,-5 0,-3 0,-2 0,-1 0,-1 0,0 0,1 0,4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20.99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998 68,'-41'-2,"-75"-14,21 1,-360-6,202 15,224 2,21 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22.08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883 3,'-2'0,"-5"0,-10 0,-9 0,-14 0,-14 0,-11 0,-10 0,-5 0,-1 0,3 0,4 0,7 0,6 0,8 0,10 0,8-1,11-1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23.16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843 14,'-3'0,"-5"0,-8 0,-8 0,-11-1,-12 0,-11-2,-9 0,-9 1,-3 0,-1 1,5 1,3-1,10 1,11 0,12 1,9-1,10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24.10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985 1,'-970'38,"956"-36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25.14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1218 102,'-278'-5,"-303"-45,249 6,306 42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26.36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748 0,'-2'0,"-8"0,-10 0,-13 1,-12 1,-14 0,-11 1,-9-1,-3 0,1-1,6 0,8-1,11 0,15 0,13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28.25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807 25,'-281'-13,"188"15,-102-4,-15-5,188 4,16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05.85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0,'13'4,"17"11,25 10,17 6,17 6,10 10,29 6,21 6,17 2,9 0,6-3,-28-10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32.25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539 85,'-3'0,"-5"0,-5 0,-6 0,-8-1,-7-1,-6-2,-4-1,-3-1,-1-2,4 0,2-2,4 1,2 0,2 0,0 1,7 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33.02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673 0,'-1'1,"1"0,-1 0,0 0,0-1,1 1,-1 0,0 0,0-1,0 1,0-1,0 1,0-1,0 1,0-1,0 1,0-1,0 0,0 0,0 1,0-1,-2 0,-29 5,28-5,-132 11,-183-10,169-3,140 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33.57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387 31,'-4'0,"-7"0,-7 0,-8 0,-9 0,-5 0,-5-1,1-2,3-1,6 0,7 1,6-1,5 0,4 0,5 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34.40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722 1,'-219'70,"-21"5,200-66,0-1,0-2,-1-2,-52-1,84-4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35.42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1137 155,'-118'-3,"-133"-22,-114-36,-3 0,334 56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36.46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263 7,'-1'0,"-3"0,-4 1,-5 1,-6-1,-5 0,-8 0,-5 0,-5-3,-3-3,7-1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37.24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604 25,'-1'0,"-6"0,-11 0,-11 0,-14 0,-14 0,-9 0,-5 0,1 0,6 0,7-3,11-1,12-1,9-2,9 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38.10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359 0,'-2'0,"-7"0,-7 0,-8 2,-10-1,-10 0,-9 1,-7-2,-2 0,8-1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39.14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505 90,'-1'0,"-4"0,-7 0,-8 0,-11-2,-10-2,-9-2,-4-1,-3-3,4-1,5 1,8 0,6 1,8 0,6 2,7 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40.13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366 86,'-2'0,"-8"0,-10-1,-10-5,-12-4,-6-2,-1 0,3 0,5 2,8 1,7 1,8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16.96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0,'9'0,"7"0,5 0,3 4,2 2,6 4,5 4,1 5,3 3,-6-2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41.20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291 108,'-22'-1,"1"-1,-1-1,1-1,0 0,0-2,0-1,1 0,0-2,0 0,1-1,-29-21,36 20,9 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00:42.57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145 490 0,'183'7'0,"-511"-504"0,473 987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46.33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314 128,'-1'-1,"-1"0,-2-1,-5 0,-4-1,-3-3,-3-1,-5-1,-5-3,-4-2,-1-1,1 1,3 0,6 1,5 3,4 1,6 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46.71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411 134,'-2'0,"-5"0,-3-1,-7-2,-4 0,-7-1,-7-4,-4-1,-7-4,1-2,2 0,5-2,6 1,5 0,7 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47.21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505 167,'-24'-3,"1"0,-1-2,1 0,1-1,-40-17,7 3,-10-1,21 8,0-1,-65-33,99 41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47.69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404 122,'-1'0,"-6"-1,-10-1,-9-4,-10 0,-7-3,-3-1,0-2,3 0,5 1,5-1,8 2,5-1,6 1,6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48.19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331 217,'0'-1,"0"-1,-1-4,-4-1,-4-6,-6-1,-7-3,-3 0,-4-1,-3 0,-1 1,-1 1,3 0,4 2,4 2,4 1,4 1,5 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48.62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301 84,'-3'0,"-6"0,-8 0,-7 0,-5-2,-5-3,-3-4,1-2,1-3,3-1,6 0,7 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49.70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375 274,'-1'0,"-3"-1,-3-2,-3-2,-5-1,-6-4,-3-4,-6-6,-7-3,-4-5,-1-3,1-3,2-1,3 0,9 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50.53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258 302,'-3'-1,"-5"-3,-6-5,-7-6,-6-12,-5-8,-1-5,0-4,0-1,3 0,7 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18.19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0,'9'0,"6"0,6 0,4 4,1 7,1 0,4 3,2 4,-1 2,-1-1,-6-4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51.36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295 313,'-1'0,"-1"-2,-4-4,-4-5,-6-5,-4-4,-3-4,-2-3,-3-2,-1-2,-1 0,0 1,2-1,2 1,5 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52.22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254 161,'-2'0,"-5"-1,-3-2,-7-4,-7-5,-4-3,-3-3,1-2,3 2,4 1,4 2,4 2,3 1,4 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52.91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300 48,'-62'2,"-49"-1,99-2,0 0,0 0,0-2,0 1,1-1,-19-8,28 10,0 0,1 0,-1 0,0 0,1 0,-1 0,1 0,0-1,-1 1,1 0,0-1,0 1,0-1,-2-2,1-3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53.37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643 14,'-1'0,"-3"0,-2 2,-5-1,-5 0,-9 1,-9-2,-11 1,-10-1,-10-1,-9-2,-1-1,7 0,12 1,14 0,11 2,9 0,10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55.11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379 327,'-1'-1,"-5"-3,-5-2,-4-2,-4-2,-1-2,-4-2,-1-2,-2-2,-2-3,-1-2,-2-3,0-4,2-3,1-4,1 0,7 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56.03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201 351,'0'-9,"0"0,-1 0,0 0,-1 0,0 0,0 0,-1 0,0 1,-1-1,-7-12,-1 2,-2 1,-29-32,19 25,11 8,0 0,1-1,1 0,-9-22,10 21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56.93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167 239,'-1'-1,"-4"-4,-2-3,-4-5,0-3,-2-2,0-1,-1 0,0 0,1 2,1 1,1 1,2 1,0 0,2 2,1 1,0-1,1 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0:58.08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177 441,'-1'-5,"-1"0,1 0,-1 0,0 0,0 1,0-1,-1 1,1 0,-5-6,-7-12,-9-30,-28-95,0-4,40 136,8 13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1:00.30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200 220,'-1'-5,"-1"1,1 0,-1 0,0 1,-1-1,1 0,-1 1,1-1,-7-5,-5-8,-11-26,-18-26,39 68,1 0,-1 0,0 0,0 1,0 0,0-1,0 1,1 1,-1-1,0 0,0 1,0 0,0 0,1 0,-5 2,-18 6,40-12,105-33,-99 27,7-1,-21 10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1:05.71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1 293,'7'-1,"1"-2,-1 1,1-1,-1 0,0 0,0-1,-1 0,1 0,-1-1,0 0,7-7,20-13,-2 9,42-18,-54 26,-1 1,0-2,0 0,-1-2,-1 1,1-2,25-24,22-18,-57 49,2-2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19.12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0,'9'4,"11"11,7 10,7 7,7 5,5 1,3 8,2-1,-4 1,0 2,0 1,-4-4,-1 0,-7-9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1:07.03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472 0,'-1'0,"-4"0,-5 0,-6 0,-10 0,-8 0,-9 0,-9 2,0-1,1 2,5-1,7 1,9-2,7 0,7 0,5-2,1-3,4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1:21.47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1592,'121'-56,"-91"45,-24 14,-16 13,3-8,-2 0,1-1,-1 0,0 0,-1-1,0 0,0-1,0 0,0-1,-1 0,0 0,-17 3,-40 16,6 11,74-37,0 0,1 1,-1 0,0 1,1 1,16 1,-15 0,0-1,0-1,0 0,0-1,18-4,84-38,-3 18,105-65,-199 82,0 0,-1-2,16-11,-17 10,0 1,0 1,23-9,9 2,-27 10,0-1,39-20,-61 28,-1 0,1 0,0 0,0 0,0 0,0 0,0-1,0 1,0 0,0 0,0 0,0 0,0 0,0 0,-1 0,1 0,0 0,0 0,0 0,0 0,0 0,0 0,0 0,0-1,0 1,0 0,0 0,0 0,0 0,0 0,0 0,0 0,0 0,0 0,0 0,0-1,0 1,0 0,0 0,0 0,0 0,0 0,0 0,0 0,0 0,0 0,0 0,0 0,1 0,-1-1,0 1,0 0,0 0,0 0,0 0,0 0,0 0,0 0,0 0,0 0,0 0,0 0,1 0,-14-1,-16 2,-185 10,-64 8,253-14,1 2,0 0,0 2,1 1,-41 23,39-19,-1-2,0 0,0-2,-30 8,162-33,5-14,335-72,-253 55,-145 31,0 3,0 2,80-7,-112 15,0 0,1-2,-2 0,1 0,0-2,25-12,-20 8,0 2,38-10,-42 12,0 0,-1-1,1-1,-1-1,-1 0,15-11,21-12,-3 3,-35 19,1 2,-1 0,1 0,1 2,-1-1,1 2,0 0,0 1,18-3,-18 4,0 0,0-1,0 0,24-12,-24 9,0 1,1 1,32-7,-37 10,0-1,0 0,0-1,0-1,15-8,-15 7,0 1,0 0,0 1,1 0,14-3,-3 2,0-1,-1-1,1-1,28-15,-22 10,44-14,-42 19,-21 6,1-1,-1 0,0 0,-1-1,1 0,14-9,4-2,12-9,-87 26,-25 15,46-10,0 0,0-2,-1-1,1-1,-1-1,-42-3,56 1,-13-3,26 3,-1 0,1-1,-1 1,1 0,0-1,-1 1,1 0,0-1,0 1,-1 0,1-1,0 1,0-1,-1 1,1-1,0 1,0 0,0-1,0 1,0-1,0 1,0-1,0 1,0-1,0 1,0-1,0 1,0-1,0 1,0 0,0-1,0 1,1-1,-1 1,0-1,0 1,1 0,-1-1,0 1,0 0,1-1,-1 1,0 0,1-1,-1 1,1 0,-1-1,0 1,1 0,11-13,0 1,1 1,0 0,1 1,0 0,1 1,0 1,16-7,6-1,0 2,52-12,-73 22,1 2,-1 0,33 1,21-1,-49-2,0-1,41-15,-47 14,1 1,0 0,0 1,0 0,0 2,29-2,-32 3,-1 0,0 0,0-2,0 1,22-9,-22 6,1 1,0 1,0 0,0 0,18 0,-1 1,0-2,0-1,0-1,-1-2,54-21,43-11,-90 28,-1-1,0-1,-1-3,33-19,42-21,-51 35,20-10,-67 26,-1-1,1 0,-1 0,17-17,-27 24,0-1,0 1,0-1,-1 1,1 0,0-1,0 1,0-1,0 1,-1 0,1-1,0 1,-1 0,1-1,0 1,0 0,-1-1,1 1,0 0,-1 0,1-1,-1 1,1 0,0 0,-1 0,1 0,-1-1,1 1,0 0,-1 0,1 0,-1 0,1 0,-1 0,1 0,-1 0,1 0,0 0,-1 0,1 1,-1-1,-23-1,-23 5,2 2,-1 3,1 1,-57 21,58-16,-1-2,0-3,-1-1,-63 4,86-10,-1 1,1 0,0 2,0 1,1 0,-36 18,-50 16,94-36,0 1,0 0,1 0,0 1,0 1,1 0,0 1,1 0,-14 14,-46 36,-49 46,116-100,-15 15,0 0,-1-1,-27 19,299-86,-234 43,0 0,26-11,6-2,-2-4,-42 18,0 0,1 1,-1 0,1 0,0 1,0 0,0 0,13-1,-6 1,0-1,0 0,0-1,-1-1,1 0,18-11,-13 7,0 1,24-6,85-27,38-16,-133 46,0-2,-1-1,0-2,42-28,-4 3,-41 25,1 2,61-21,-61 24,0-1,29-17,34-14,-71 34,1-1,-2-1,26-16,-90 24,10 8,-50 17,60-15,1 0,-1-2,0-1,0-1,-29 1,46-4,1 1,-1-1,1 1,-1 0,1 0,-7 4,6-3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01:36.65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493 1868 0,'-493'-76'0,"849"-273"0,-712 698 0,5919-2141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01:43.57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906 2580 0,'-906'-2579'0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1:46.88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992 0,'-7'5,"0"0,-1 0,1-1,-1 0,0 0,0-1,-11 3,-14 7,-833 419,845-420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1:48.67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485 0,'0'4,"-1"0,0 0,0 0,0 0,-1 0,1-1,-1 1,0 0,0-1,0 0,-1 1,1-1,-6 5,-42 40,39-39,-109 87,-137 83,239-167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1:49.20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301 1,'-1'3,"0"0,-1 0,0-1,1 1,-1 0,0-1,0 1,-1-1,1 0,0 0,-6 4,-1 2,-17 21,0 1,2 1,2 1,1 2,1 0,2 0,1 2,-21 69,24-56,2 1,2 1,3-1,1 1,3 0,5 68,3-79,-2-31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1:57.13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523 316,'1'1,"0"0,0-1,0 1,0 0,-1 0,1 0,0 0,0 0,-1 0,1 0,-1 0,1 0,-1 1,1-1,-1 0,0 0,0 0,1 0,-1 1,0-1,0 0,0 0,-1 3,2 35,-1-36,-20 196,1-22,45-346,-3 34,10-208,-44 562,-1 71,17-344,14-65,-7 47,3-33,18-94,-26 281,-5 116,-27 210,25-407,-6 30,0-27,-4-16,-3-17,1 0,1-1,2 0,1 0,-4-37,-8-158,19 183,3 1,0 0,3 0,16-68,-16 95,-4 19,-6 26,-15 27,-4-1,-1-1,-42 65,67-122,0 1,0 0,0 0,0 0,0-1,0 1,0 0,0 0,-1 0,1-1,0 1,0 0,0 0,0 0,-1 0,1 0,0-1,0 1,0 0,-1 0,1 0,0 0,0 0,0 0,-1 0,1 0,0 0,0 0,0 0,-1 0,1 0,0 0,0 0,-1 0,1 0,0 0,0 0,0 0,-1 0,1 0,0 0,0 0,0 0,-1 1,1-1,0 0,0 0,0 0,-1 0,1 0,0 1,0-1,0 0,0 0,0 0,0 1,0-1,-1 0,1 0,0 0,0 1,0-1,0 0,0 0,0 1,0-1,0 0,0 0,0 1,-4-30,4-45,0 71,1-43,-2 15,2-1,1 1,1 0,2 0,14-49,-20 126,-10-8,-1-1,-2-1,-19 37,-4 8,31-56,6-24,0 0,0-1,0 1,1-1,-1 1,0-1,0 1,0-1,1 1,-1-1,0 1,0-1,1 1,-1-1,0 0,1 1,-1-1,1 1,-1-1,0 0,1 1,-1-1,1 0,-1 0,1 1,3-1,0 1,0-1,0 0,0 0,0 0,0 0,0-1,6-1,5-1,-6 2,43-8,1 3,76 1,-124 6,0 0,0 0,0 0,0 1,0 0,0 0,0 0,-1 1,1-1,-1 1,0 0,1 0,-1 1,-1-1,1 1,-1 0,1 0,-1 0,0 1,3 5,7 13,-2 0,16 45,-20-49,37 107,-21-56,51 108,-88-198,-28-44,21 13,3-2,-16-74,-7-23,36 137,1 13,-1 24,5 56,0-69,0 74,-1-25,2 0,18 115,-19-175,0 1,0-1,0 1,0-1,0 1,0-1,0 1,0-1,0 1,1-1,-1 1,0-1,0 1,0-1,1 1,-1-1,0 1,1-1,-1 0,0 1,1-1,-1 0,0 1,1-1,-1 0,1 1,-1-1,1 0,-1 0,0 1,2-1,9-12,4-28,-9 15,-1-1,0 0,-2 0,-1-1,-2-35,-1 52,0 1,0-1,-1 0,-1 1,1-1,-1 1,-1 0,0 0,0 0,-1 0,0 1,0-1,-1 1,0 1,-1-1,1 1,-12-9,11 11,3 1,0 1,-1-1,1 1,-1 0,0 0,-8-3,11 6,1 0,0 0,0 0,-1-1,1 1,0 0,0 1,-1-1,1 0,0 0,0 1,-1-1,1 0,0 1,0-1,0 1,0 0,0-1,0 1,0 0,0-1,0 1,0 0,0 0,0 0,0 0,1 0,-1 0,0 0,1 0,-1 0,1 1,-1-1,0 2,-11 28,1 0,2 1,1 0,1 1,-4 61,8-48,3 0,2 0,13 77,-15-119,1 0,-1 1,1-1,0 0,1 0,-1 0,1 0,0-1,0 1,0 0,0-1,1 1,2 3,-2-5,0 0,1-1,-1 1,0-1,0 1,1-1,-1 0,1 0,-1-1,1 1,-1-1,1 0,0 1,-1-2,5 1,-2 0,0 0,0-1,0 1,-1-1,1 0,0 0,-1-1,1 1,-1-1,9-5,-10 4,-1 0,1-1,-1 1,0-1,0 0,0 0,-1 0,0 0,1 0,-1-1,-1 1,1-1,1-7,13-48,-4-1,-1 0,-4-1,-2 0,-6-112,0 161,1 0,-2 0,0 0,0 0,-2 1,1-1,-1 1,-1 0,-1 0,1 0,-2 0,1 1,-2 0,1 1,-14-14,6 6,1 0,1-1,1-1,0 0,-13-33,13 28,1 6,0 0,-2 0,-1 1,-26-28,40 46,1 0,-1 0,0 0,1 0,-1 0,1 0,-1 0,0 0,1 0,-1 0,0 0,1 0,-1 0,0-1,1 1,-1 0,0 0,0 0,1-1,-1 1,0 0,1 0,-1-1,0 1,0 0,0-1,1 1,-1 0,0 0,0-1,0 1,0-1,0 1,0 0,0-1,1 1,-1 0,0-1,0 1,0 0,0-1,0 1,-1 0,1-1,0 1,0 0,0-1,0 1,0 0,0-1,-1 1,1 0,0-1,0 1,0 0,-1-1,1 1,32 10,-24-3,1 0,-1 0,0 0,-1 1,0 1,0-1,-1 1,0 0,-1 0,0 1,0 0,4 13,5 19,15 71,-22-83,-5-20,34 143,72 199,-90-296,-2 2,-3 0,-2 1,5 103,-2-17,-7-109,1 0,17 47,7 26,-30-104,-1 1,1-1,0 0,0 0,0 0,1 0,0 0,0 0,0-1,7 8,6 8,-6-3,-1 0,-1 0,-1 1,-1-1,0 2,-1-1,4 32,6 17,35 99,-3 28,-30-112,-13-70,0-11,2-19,1-4,-6 20,0-1,0 1,1-1,-1 1,1-1,-1 1,1 0,0 0,0 0,0 0,0 0,1 0,-1 1,0-1,1 1,-1 0,1-1,3 0,2 0,-1 1,0 0,1 0,-1 1,10 0,16 0,-32 0,1 0,-1 0,1-1,-1 1,1 0,-1-1,0 1,1-1,-1 1,0-1,1 0,-1 1,0-1,0 0,0 0,1 0,-1 0,0 0,0 0,0 0,-1-1,1 1,0 0,0-2,0 0,0 0,0 0,0 0,-1 0,0 0,1 0,-1 0,0 0,0-1,-2-5,0 1,0 0,0-1,-1 1,0 0,0 0,-1 1,-7-12,-25-20,29 32,1 0,-1 0,1 0,0-1,1 0,0 0,-8-15,-2-6,12 25,0 0,1 0,-1 0,1-1,1 1,-1-1,-2-8,-3-35,5 31,0 1,-2-1,1 1,-2 0,0 0,-13-26,7 25,9 15,0-1,0 0,1 1,-1-1,1 0,0 0,-1 0,1 0,0 0,0-4,-4-18,-1 1,-1-1,-2 1,-19-40,22 49,0 0,2 0,0 0,0-1,-2-29,5 28,-2-1,0 1,-1 0,-9-23,-3 9,12 25,0-1,1 1,0-1,0 1,-3-13,0-13,5 22,-1 0,0 0,0 1,-1-1,0 0,-1 1,0 0,-10-17,9 19,2-1,-1 1,1 0,0-1,0 0,1 1,0-1,-1-13,2 12,-1 0,0-1,-1 1,0 0,0 0,-7-12,0 1,1 1,1-2,1 1,1-1,-6-33,-3-7,-18-21,24 39,10 36,5 28,-3-8,3 10,0 1,-2 0,2 46,-6-61,-1-1,0 1,0 0,-1 0,0-1,-1 0,0 1,0-1,-1 0,0 0,0-1,-1 1,0-1,-8 10,2-5,0-1,0 1,-1-2,0 0,-1 0,0-1,-1-1,0 0,-25 10,38-18,0 0,0 1,-1-1,1 0,0 1,0-1,0 0,-1 0,1 0,0 0,0 0,0 0,-1-1,1 1,0 0,0-1,0 1,-1 0,1-1,0 0,0 1,0-1,0 0,0 1,0-1,-1-1,0-1,0 0,0 0,0 0,0 0,0-1,1 1,-1 0,1-1,-1-3,-1-10,0-1,-1-30,4 46,1-28,-2 15,-13 37,-67 107,81-120,12-14,13-14,45-57,-50 52,1 1,31-26,-49 48,-11 10,-17 14,-10-1,0-1,-2-2,0-2,-1-1,0-2,-58 14,-244 29,325-55,10-2,0 0,1 0,-1 1,1 0,-1 0,1 0,0 0,-1 1,1 0,-7 3,8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1:59.69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1781 1,'-9'2,"1"1,-1-2,0 1,0-1,0 0,0-1,0 0,-15-2,-5 1,-11 2,-1 2,0 2,1 1,0 2,0 2,1 2,1 2,-50 23,62-26,-50 14,8-4,-39 23,80-31,0 0,-1-2,-1-2,1 0,-2-2,-43 5,36-8,0 2,-38 10,44-8,0-1,-1-2,-51 3,26-10,35 0,-1 1,0 1,1 1,-1 1,1 1,-1 1,-31 10,23-1,21-7,0-1,-1-1,0 0,0 0,-1-1,-20 3,25-7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02.96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1231 28,'-202'12,"33"0,-46-11,-418-52,621 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20.00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0,'4'4,"11"11,11 11,9 9,4 8,12 9,2 5,0 1,-4 0,-2-2,-5-6,-9-12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06.48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0,'16'1,"-1"1,1 1,-1 0,0 1,18 7,49 11,126 5,-201-26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07.10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0,'33'2,"0"2,0 1,-1 1,0 2,35 14,-22-9,-36-10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08.19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1,'30'0,"0"1,-1 2,1 0,-1 3,0 0,0 2,-1 1,0 1,0 1,-1 2,38 24,-55-31,-3-2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09.10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1,'44'0,"58"7,-86-4,-1 0,1 1,-1 0,0 1,0 1,-1 0,17 11,78 57,-98-65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09.70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0,'46'2,"1"1,-1 3,51 12,-86-16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10.30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13,'314'-11,"-297"10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11.18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1,'7'0,"0"2,0-1,0 1,-1 0,1 0,0 0,-1 1,1 0,-1 1,0 0,0 0,0 0,-1 0,1 1,-1 0,6 7,9 11,-1 1,20 34,-39-58,88 141,-81-132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12.36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 0,'0'1,"-1"-1,1 1,-1-1,1 1,-1-1,1 1,0-1,-1 1,1 0,0-1,-1 1,1 0,0-1,0 1,-1 0,1-1,0 1,0 0,0-1,0 1,0 0,0-1,0 1,0 0,1-1,-1 2,3 21,17 57,39 100,-10-34,-34-104,2 0,27 48,-11-25,-16-19,-14-41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15.14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52 209,'-1'-1,"1"0,-1 0,0 0,1 0,-1 0,0 0,1 0,-1 0,1 0,-1 0,1 0,0 0,0 0,-1 0,1 0,0 0,0 0,0-1,0 1,0-1,-1-32,1 30,0-6,-1 3,1 0,0 0,0 0,1-1,0 1,4-13,-5 19,0 0,1 0,-1 0,1 1,-1-1,1 0,-1 0,1 1,-1-1,1 1,0-1,-1 0,1 1,0-1,0 1,-1 0,1-1,0 1,0-1,0 1,0 0,-1 0,1 0,1-1,1 1,-1 1,1-1,0 1,-1-1,1 1,-1 0,1 0,-1 0,1 0,-1 1,0-1,3 2,0 1,-1-1,1 1,-1 0,0 0,0 1,-1-1,1 1,-1 0,0 0,0 0,-1 0,1 0,-1 1,0-1,-1 1,1 0,-1-1,0 1,0 6,-1-8,0-1,0 1,0-1,-1 0,1 1,-1-1,0 0,0 1,0-1,0 0,0 0,-1 0,0 0,1 0,-1 0,0 0,0-1,-1 1,1-1,-1 1,1-1,-1 0,0 0,1 0,-1 0,0-1,0 1,-1-1,1 0,0 0,0 0,-1 0,-5 0,8-1,-1 0,0 0,1 0,-1 0,1 0,-1-1,0 1,1-1,-1 1,1-1,-1 0,1 0,0 0,-1 1,1-1,0 0,-1-1,1 1,0 0,0 0,0 0,0-1,0 1,0 0,1-1,-1 1,0-1,0-1,-17-52,14 43,-1-7,0 4,0 1,1-1,1 0,1 0,0 0,0-25,2 39,0 1,0-1,0 0,0 0,0 0,0 1,0-1,1 0,-1 0,0 0,0 1,1-1,-1 0,0 0,1 1,-1-1,1 0,-1 1,1-1,-1 0,1 1,-1-1,1 1,0-1,-1 1,1-1,0 1,-1 0,3-1,-2 1,0 0,1 0,-1 1,0-1,1 1,-1-1,0 1,1-1,-1 1,0 0,0 0,0 0,0-1,0 1,2 2,2 3,1 0,-1 0,0 1,7 13,-8-7,1 0,-2 1,4 25,-5-26,0-1,0 1,1-1,9 21,-12-32,1-1,-1 1,1 0,-1-1,1 1,-1-1,1 1,0-1,-1 1,1-1,0 1,-1-1,1 1,0-1,-1 0,1 1,0-1,0 0,-1 0,1 0,0 0,1 1,4-1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24.18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1,'280'0,"-275"0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20.44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0,'36'35,"2"-1,69 46,93 45,-159-100,639 310,-467-240,92 31,-261-109,40 17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25.27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68,'47'-3,"-1"-2,1-1,44-14,-41 9,0 1,60-2,-100 12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26.00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1,'1'0,"3"0,3 0,3 0,5 0,5 0,4 0,6 0,5 0,3 0,-1 0,-3 0,-8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27.60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0,'3'22,"0"-1,1 0,1 0,0 0,14 29,1 10,-14-40,-5-14,0 1,1-1,0 1,0-1,1 0,0 0,0 0,0 0,1-1,-1 1,1-1,1 0,4 5,-4-1,0 0,-1 0,0 0,-1 0,1 1,-2-1,2 13,40 215,-42-229,0-2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35.76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1,'1'6,"1"-1,0 1,0-1,0 0,1 1,0-1,0 0,5 6,7 15,16 50,-3 2,18 88,23 69,-69-235,0 1,0-1,0 1,0-1,1 1,-1-1,0 1,0-1,0 1,0-1,1 1,-1-1,0 1,0-1,1 0,-1 1,0-1,1 1,-1-1,0 0,1 1,-1-1,1 0,-1 0,1 1,-1-1,0 0,1 0,-1 0,1 1,-1-1,1 0,-1 0,1 0,-1 0,2 0,9-16,3-31,-5-23,-4-2,-6-116,-1 138,2 111,2 0,3 0,3 0,2-1,2-1,42 116,-48-154,-9-15,2-7,-1 0,0 0,1 0,-1-1,1 1,-1-1,1 1,0-1,0 0,0 1,-1-1,2 0,-1 0,-1-2,-15-32,2-1,2 0,1-1,2-1,-7-54,7 5,1-117,10 127,21 211,-22-128,0 30,0-34,0 0,0-1,0 1,0 0,0-1,0 1,0 0,0-1,0 1,-1 0,1-1,0 1,0-1,-1 1,1 0,0-1,-1 1,1-1,-1 1,1-1,0 1,-1-1,1 1,-1-1,0 0,1 1,-1-1,1 0,-1 1,0-1,1 0,-1 0,1 1,-1-1,0 0,1 0,-1 0,0 0,1 0,-1 0,-1 0,1-1,0 0,0 0,0 0,0 0,0 0,0 0,0 0,0-1,0 1,1 0,-1 0,0-1,1 1,-1-1,1 1,0 0,-1-1,1 1,0-1,0 1,0-1,0 1,0-1,0 1,1-3,4-37,-2 34,-1 0,1 0,1 1,-1-1,1 1,0 0,10-11,-13 16,-1 0,1 0,0 0,0 1,0-1,0 0,0 0,0 0,0 1,0-1,0 0,0 1,0-1,0 1,0 0,0-1,1 1,-1 0,0-1,0 1,1 0,-1 0,0 0,0 0,0 0,1 1,-1-1,0 0,0 0,0 1,1-1,-1 1,0-1,0 1,0-1,0 1,0 0,0 0,0-1,0 1,0 0,0 0,-1 0,1 0,0 0,-1 0,1 0,0 0,-1 0,1 0,-1 1,0-1,1 0,-1 2,7 18,0 1,-2-1,-1 1,-1 0,0 0,-2 0,0 0,-2 0,0 0,-2 0,0 0,-1 0,-14 38,-2-24,20-35,0-1,0 0,-1 1,1-1,0 0,0 0,-1 1,1-1,0 0,-1 0,1 1,0-1,-1 0,1 0,0 0,-1 1,1-1,0 0,-1 0,1 0,-1 0,1 0,0 0,-1 0,1 0,0 0,-1 0,1 0,-1 0,0 0,-6-21,4-29,1 0,2-1,9-60,-8 106,-1 0,1 0,1 0,-1 0,1 0,-1 0,6-8,-7 13,0-1,0 1,0 0,1-1,-1 1,0 0,1 0,-1-1,0 1,1 0,-1 0,0-1,1 1,-1 0,0 0,1 0,-1 0,1-1,-1 1,0 0,1 0,-1 0,1 0,-1 0,1 0,-1 0,0 0,1 0,-1 0,1 1,-1-1,0 0,2 0,15 24,-2 13,-2 1,-1 1,-2-1,-2 2,-1 0,-3-1,-1 1,-3 74,-1-106,1-1,-1 0,0 0,-1 0,0 0,-3 9,4-15,1 0,0 0,-1-1,1 1,-1 0,1-1,-1 1,1 0,-1-1,1 1,-1 0,0-1,1 1,-1-1,0 0,1 1,-1-1,0 1,0-1,0 0,1 0,-1 1,0-1,-1 0,0 0,1-1,-1 1,0-1,0 0,1 1,-1-1,1 0,-1 0,1 0,-1 0,1 0,-1-1,1 1,0 0,0-1,-2-1,-9-14,0 1,1-2,1 1,1-2,1 1,0-1,-8-32,4 3,2-1,-3-49,8-93,5 186,0 5,0 0,0-1,1 1,-1 0,0 0,0-1,0 1,0 0,0 0,0-1,0 1,0 0,0 0,0-1,0 1,0 0,0-1,0 1,0 0,0 0,0-1,0 1,0 0,0 0,0-1,0 1,-1 0,1 0,0-1,0 1,0 0,0 0,-1-1,1 1,0 0,0 0,-1 0,1 0,0-1,0 1,-1 0,1 0,0 0,-1 0,-8 13,-6 23,12-18,3-12,-1-1,0 0,0 0,-1 0,0 0,-2 6,4-19,1-1,3 26,11 86,4 128,-17-152,4-1,4 0,33 134,-41-208,-1 0,1 0,-1 0,1 0,0 0,1 0,-1-1,4 5,-6-8,0 0,1 1,-1-1,0 0,1 0,-1 1,0-1,1 0,-1 0,1 1,-1-1,1 0,-1 0,0 0,1 0,-1 0,1 0,-1 0,1 1,-1-1,1-1,-1 1,1 0,-1 0,0 0,1 0,-1 0,1 0,0-1,11-20,2-49,-4-2,3-116,-13 525,3-319,1-29,2-29,-7-17,-1 38,2 0,0 0,0 0,2 1,0-1,2 0,6-23,-10 42,0-1,0 1,1-1,-1 1,0-1,0 1,1 0,-1-1,0 1,0-1,1 1,-1 0,0-1,1 1,-1 0,1-1,-1 1,0 0,1-1,-1 1,1 0,-1 0,1 0,-1-1,1 1,-1 0,1 0,-1 0,1 0,-1 0,1 0,-1 0,1 0,-1 0,1 0,-1 0,1 0,-1 0,1 1,-1-1,1 0,-1 0,0 1,1-1,-1 0,1 0,-1 1,1-1,-1 0,0 1,1-1,-1 1,0-1,0 0,1 1,-1-1,0 1,1 0,16 27,-7 2,0 0,-3 0,0 0,2 35,8 36,-17-100,0-1,0 0,0 1,0-1,0 0,0 0,0 1,0-1,0 0,0 1,0-1,0 0,0 1,0-1,0 0,0 0,0 1,0-1,0 0,0 1,0-1,1 0,-1 0,0 1,0-1,0 0,1 0,-1 1,0-1,0 0,1 0,-1 0,0 0,0 1,1-1,-1 0,0 0,0 0,1 0,-1 0,0 0,1 0,-1 0,0 0,1 0,-1 0,0 0,1 0,8-18,6-40,-14 51,30-139,-31 186,7 46,-7-87,0-1,0 1,0 0,1 0,-1 0,1 0,-1 0,1 0,-1 0,1 0,-1 0,1 0,0 1,-1-1,1 0,0 0,0 0,0 1,0-1,0 0,0 1,-1-1,1 1,1-1,-1 1,0 0,0-1,0 1,0 0,0 0,0 0,0 0,0 0,0 0,1 0,-1 0,0 0,0 0,0 1,0-1,0 0,0 1,0-1,0 1,0-1,0 1,0-1,0 1,0 0,-1-1,1 1,0 0,0 0,-1 0,1 0,1 1,11 28,-1 0,-2 1,-1 0,-1 0,6 59,-6-39,6 43,-10-52,3 1,17 58,-23-99,1 0,-1 0,1 0,0 0,0 0,0 0,0-1,0 1,0-1,1 1,-1-1,0 0,1 0,-1 0,1 0,-1-1,1 1,-1 0,1-1,0 0,-1 0,1 0,5 0,27 6,-22 0,0 1,-1 0,0 1,0 1,0 0,-1 0,-1 1,1 0,-2 1,12 16,12 19,33 62,-61-99,137 273,-96-180,6-1,82 121,-130-217,24 30,-27-34,0 0,-1 1,1-1,0 0,0-1,0 1,0 0,0 0,0 0,0 0,0-1,1 1,-1-1,0 1,0-1,0 1,1-1,-1 0,0 1,1-1,-1 0,0 0,1 0,-1 0,2 0,-2-1,0 0,0 0,0 1,0-1,0 0,-1 0,1 0,0 0,0 0,-1 0,1 0,-1 0,1 0,-1 0,1 0,-1 0,1-3,-1 3,0 0,0 0,0 0,0 0,1 0,-1 0,0 1,1-1,-1 0,1 0,-1 0,1 0,0 0,-1 1,1-1,0 0,-1 1,1-1,0 0,0 1,0-1,0 1,-1-1,1 1,0-1,0 1,0 0,0 0,0-1,0 1,0 0,0 0,2 0,4 0,-1 1,1 0,-1 0,0 1,1-1,-1 1,0 1,0-1,0 1,0 0,-1 0,1 1,-1 0,0 0,0 0,0 0,0 1,4 6,6 6,-1 2,-1-1,20 38,-14-14,8 16,-26-58,-1 0,0 0,0 0,0 0,0 1,1-1,-1 0,0 0,0 0,0 0,1 0,-1 0,0 0,0 0,0 0,1 0,-1 0,0 0,0 0,1 0,-1 0,0 0,0 0,0 0,1 0,-1 0,0 0,0 0,1 0,-1 0,0 0,0-1,0 1,0 0,1 0,-1 0,0 0,0-1,0 1,0 0,0 0,1 0,-1 0,0-1,0 1,0 0,0 0,0 0,0-1,0 1,0 0,0 0,0-1,0 1,0 0,6-16,-6 15,6-16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02:50.55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1069 3262,'-2'-25,"-1"1,-1 0,-1 0,-9-27,-3-13,16 59,-1 0,0 0,0 0,-1 1,1-1,-1 1,-4-6,-14-28,9 1,2 4,-1 1,-25-49,34 78,1 0,-1 0,1-1,-1 1,1-1,0 1,1-1,-1 1,0-1,1 1,0-1,0 1,0-1,0 1,1-1,-1 0,1 1,0-1,0 1,3-7,-3 9,-1 0,1 0,0 0,0 0,0-1,0 1,0 1,1-1,-1 0,0 0,0 0,0 0,1 1,-1-1,0 1,1-1,-1 1,1 0,-1-1,2 1,0 0,0 0,0 0,0 1,0-1,-1 1,1 0,0 0,0 0,-1 0,1 0,0 0,-1 1,4 2,-3-2,0 0,0 1,-1-1,1 1,-1-1,0 1,0 0,0-1,0 1,0 0,-1 1,1-1,-1 0,0 0,0 1,0-1,0 0,0 1,-1-1,0 1,0 3,7 30,-7-37,0 0,0 0,1-1,-1 1,0 0,0 0,0-1,0 1,0 0,0 0,1 0,-1-1,0 1,0 0,0 0,1 0,-1 0,0-1,0 1,0 0,1 0,-1 0,0 0,0 0,1 0,-1 0,0 0,0 0,1 0,-1 0,0 0,0 0,1 0,-1 0,0 0,0 0,1 0,-1 0,0 0,0 0,1 0,-1 0,0 0,0 1,1-1,-1 0,0 0,0 0,0 0,1 1,-1-1,0 0,0 0,0 0,0 1,0-1,1 0,4-24,-8 11,-1-1,0 1,-1 1,0-1,-1 1,0 0,-1 0,-1 0,-9-11,-22-39,13 7,-32-101,13 29,45 126,0 1,0 0,0 0,0 0,0 0,0-1,0 1,0 0,0 0,-1 0,1-1,0 1,0 0,0 0,0 0,0 0,-1 0,1 0,0-1,0 1,0 0,0 0,-1 0,1 0,0 0,0 0,0 0,-1 0,1 0,0 0,0 0,0 0,-1 0,1 0,0 0,0 0,0 0,0 0,-1 0,1 0,0 0,0 0,0 0,-1 0,1 0,0 1,0-1,0 0,0 0,-1 0,1 0,0 0,0 0,0 1,0-1,0 0,-1 0,-10 19,-6 24,7-13,2 0,1 2,-5 45,11-61,0 1,1 0,0-1,1 1,1 0,1-1,0 0,8 22,-10-36,-1 0,0-1,1 1,0-1,-1 1,1-1,0 1,0-1,0 1,0-1,0 0,0 0,0 1,0-1,0 0,1 0,-1 0,3 1,-3-2,-1 0,1 0,0-1,0 1,-1 0,1 0,0-1,0 1,-1-1,1 1,0-1,-1 1,1-1,-1 1,1-1,-1 1,1-1,-1 0,1 1,-1-1,1 0,-1 1,0-1,1 0,-1-1,18-64,-17 66,49-353,-30 449,-15-55,43 264,-46-301,0-10,0-29,0-48,-2 79,-8-205,5 182,-1 0,-1 1,-1-1,-2 1,-18-43,24 65,-1 0,1 0,-1 1,1-1,-1 1,0 0,-1 0,-5-5,-7-6,19 65,15 255,-23-370,-1 0,-18-69,-3-25,23 114,-6-35,6 172,3 3,2 190,0-276,2-9,5-18,7-37,-14 51,10-36,3-7,-2-1,-2-1,-2 0,-2-1,-1-48,-5 95,0 0,0 0,0 0,0 0,0 0,-1 0,1 0,-1 0,0 0,1 1,-1-1,0 0,0 0,0 1,0-1,0 1,-1-1,1 1,0-1,-1 1,1 0,-1-1,0 1,1 0,-1 0,0 0,1 0,-4 0,5 1,0 0,-1 1,1-1,-1 0,1 1,0-1,-1 1,1-1,0 1,-1-1,1 1,0-1,0 0,0 1,-1-1,1 1,0 0,0-1,0 1,0-1,0 1,0-1,0 1,0-1,0 1,0-1,0 1,1-1,-1 1,0-1,0 1,0-1,1 1,5 27,-5-24,39 241,-41-301,2-34,-5 0,-26-153,22 219,8 24,0-1,-1 1,1 0,0 0,0 0,0 0,-1 0,1 0,0 0,0 0,0 0,0 0,-1 0,1 0,0 0,0 0,0 0,-1 0,1 0,0 0,0 0,0 1,0-1,-1 0,1 0,0 0,0 0,0 0,0 0,0 0,-1 1,1-1,0 0,0 0,0 0,0 0,0 1,0-1,0 0,0 0,0 0,0 0,0 1,-1-1,1 0,0 0,0 0,0 1,0-1,0 0,1 0,-1 1,-8 47,7-38,-4 27,-46 306,51-415,-2 27,2 39,0-114,-24-185,22 297,-1 9,-4 19,-5 48,10-55,-67 388,61-547,4-22,11 188,1 22,-6 81,-4-90,2 0,1-1,11 58,-10-87,0 0,0 0,1 0,-1 0,1 0,0-1,0 1,0-1,0 0,0 1,1-2,-1 1,1 0,6 2,-2-1,-8-2,1-1,-1 0,0 0,1 0,-1 0,1 0,-1 0,0 0,1 0,-1 0,0 0,1 0,-1 0,1 0,-1 0,0 0,1 0,-1 0,0 0,1 0,-1-1,0 1,1 0,-1 0,0 0,1-1,-1 1,0 0,0 0,1-1,-1 1,0 0,0-1,0 1,1 0,-1-1,0 1,0-1,6-23,-4-35,-2 52,-8-148,-39-224,30 339,7 28,10 12,0-1,-1 1,1 0,0 0,0 0,-1 0,1 0,0 1,0-1,-1 0,1 0,0 0,0 0,0 0,-1 0,1 0,0 0,0 0,0 1,-1-1,1 0,0 0,0 0,0 0,0 1,-1-1,1 0,0 0,0 0,0 1,0-1,0 0,0 0,0 1,0-1,-1 0,1 0,0 0,0 1,0-1,0 0,0 0,0 1,0-1,1 0,-1 0,0 1,-14 67,8-46,2 1,-4 44,8-66,0-1,0 0,0 0,1 0,-1 1,0-1,0 0,0 0,0 0,0 1,0-1,0 0,0 0,0 1,0-1,0 0,0 0,0 0,0 1,0-1,-1 0,1 0,0 0,0 1,0-1,0 0,0 0,0 0,-1 1,1-1,0 0,0 0,0 0,0 0,-1 0,1 0,0 1,0-1,0 0,-1 0,1 0,0 0,0 0,0 0,-1 0,1 0,0 0,0 0,0 0,-1 0,1 0,0 0,0 0,-1 0,-12-13,-10-21,6 2,2-1,2 0,1-1,1 0,2-1,-6-48,1 154,5-22,6-37,1 0,0 0,1 0,0 1,0-1,2 0,1 16,-1-24,0 0,1 0,-1 0,1 0,0-1,-1 1,2-1,3 6,-6-8,1-1,-1 0,0 1,1-1,-1 0,0 1,1-1,-1 0,1 0,-1 1,1-1,-1 0,0 0,1 0,-1 0,1 1,-1-1,1 0,-1 0,1 0,-1 0,1 0,-1 0,1 0,-1 0,1-1,0 1,0-1,0 0,0 0,0 0,0 0,0 0,0 0,0 0,0 0,0 0,-1-1,1 1,0 0,-1-1,1-2,12-38,-3 0,-1-2,4-53,2-10,-15 106,0-1,0 1,0 0,0 0,0-1,1 1,-1 0,0 0,1-1,-1 1,1 0,-1 0,1 0,0 0,-1 0,1 0,0 0,1-1,7 16,5 48,-12-55,24 212,-21-152,3 0,20 79,-29-139,-8-12,-10-15,5 1,2 0,0-1,-15-35,22 44,2 0,-1 0,2-1,-1 1,1 0,1-1,0 1,1-1,1-16,6-57,-7-165,-1 249,1 0,0 0,0 0,0-1,0 1,0 0,0 0,0-1,0 1,1 0,-1 0,0 0,1 0,-1-1,1 1,-1 0,1 0,0 0,-1 0,1 0,0 0,1-1,-1 2,0-1,0 1,0 0,0 0,0 0,0-1,0 1,0 0,0 0,0 0,0 1,0-1,0 0,0 0,0 1,0-1,0 0,0 1,0-1,1 1,2 1,0 1,0-1,-1 1,1 0,-1 0,0 0,0 0,0 0,0 1,0-1,3 7,-3-1,0 1,0 0,-1 1,0-1,-1 0,0 1,-1 17,1-25,-1 1,0 0,-1 0,1-1,-1 1,1 0,-1-1,0 1,-1-1,1 1,-1-1,1 1,-1-1,0 0,0 0,0 0,-1 0,1 0,-1 0,0-1,1 1,-1-1,0 0,-5 3,5-5,0 1,1-1,-1 0,0-1,0 1,1 0,-1-1,0 0,1 1,-1-1,0 0,1 0,-1 0,1-1,0 1,-1-1,1 1,0-1,-2-2,-43-39,44 40,-6-7,1 0,0 0,1-1,0 0,1 0,0-1,1 0,-7-20,2-6,-9-57,19 95,0-2,-1 0,1 1,-1-1,1 1,-1-1,0 1,0-1,0 1,0 0,0-1,0 1,0 0,0 0,0 0,0 0,-3-2,-10-13,16 12,6 7,8 8,-10 0,0 0,-1 0,0 0,0 0,-2 1,1 0,-2 0,3 12,-4-11,2 0,0-1,0 1,1-1,1 0,0 0,8 12,-12-22,1 0,-1 0,1 0,0 0,0 0,0-1,0 1,0 0,0-1,0 0,0 1,1-1,-1 0,3 1,-31-50,8 1,2-1,1 0,-10-70,17 81,8 35,-1 1,1 0,-1-1,0 1,1 0,-1 0,0-1,0 1,0 0,0 0,0 0,0 0,0 0,-1 1,-1-3,-4 3,10 11,25 48,-20-41,0-1,16 26,-23-42,-1 0,1-1,-1 1,1 0,-1 0,1 0,0 0,-1-1,1 1,0 0,0-1,-1 1,1 0,0-1,0 1,0-1,0 0,0 1,0-1,0 0,0 1,0-1,0 0,0 0,0 0,0 0,0 0,1 0,0-1,-1 0,1 0,-1 0,1 0,-1 0,0 0,1 0,-1 0,0-1,0 1,0-1,0 1,0-1,1-2,2-4,-1 0,0 0,0-1,-1 1,2-13,-4 9,0-1,-1 1,0-1,-1 1,-1 0,1-1,-2 1,-5-12,-1 0,0 2,-2-1,-15-21,24 40,-1 1,0-1,0 1,0 0,0 0,-1 1,1-1,-1 1,1 0,-1 0,0 0,0 1,-6-2,9 2,0 1,0-1,0 0,0 1,0 0,0-1,0 1,0 0,0 0,0 0,0 0,0 1,0-1,0 1,0-1,0 1,0-1,0 1,1 0,-1 0,0 0,0 0,1 0,-1 0,1 1,-1-1,1 0,-1 1,1-1,0 1,0 0,0-1,0 1,0 0,-1 3,2-1,0 0,0 0,0 1,1-1,0 0,0 0,0 0,0 0,3 5,5 24,-9 11,-1-34,1 1,0 0,1-1,0 1,0-1,5 17,-5-26,-1 0,0-1,0 1,0 0,1 0,-1 0,0 0,1-1,-1 1,1 0,-1 0,1-1,-1 1,1 0,-1-1,1 1,0 0,-1-1,1 1,0-1,0 1,-1-1,1 0,0 1,1-1,-1 0,0 0,-1-1,1 0,0 1,-1-1,1 1,0-1,-1 0,1 1,-1-1,1 0,-1 0,1 0,-1 1,1-1,-1 0,0 0,1-2,9-45,-9 38,5-60,-3-119,-4 184,1 1,-1-1,0 0,0 1,0-1,-1 1,0-1,0 1,0 0,0 0,0 0,-1 0,0 0,0 0,0 1,0-1,-1 1,1 0,-1 0,0 0,0 1,0-1,0 1,0 0,0 0,-1 1,1-1,-1 1,1 0,-1 0,1 0,-1 0,-9 1,11 0,-1-1,1 1,0-1,-1 0,1 0,0 0,0-1,0 1,0-1,-5-4,-10-4,18 13,-1 0,1 1,0-1,0 0,0 0,0 0,1 0,-1 1,2 4,27 25,-26-30,0 0,1 0,-2 0,1 0,0 0,0 1,-1-1,0 1,0 0,0-1,0 1,-1 0,2 6,1 9,-4-17,0 0,0 0,0 0,1 1,-1-1,1 0,-1 0,1 0,0 0,0-1,0 1,0 0,0 0,0 0,1-1,-1 1,1 0,-1-1,1 0,-1 1,1-1,0 0,0 0,-1 0,4 2,-5-3,1 0,-1 1,0-1,0 0,1 1,-1-1,0 0,1 0,-1 1,0-1,1 0,-1 0,1 0,-1 1,0-1,1 0,-1 0,1 0,-1 0,1 0,-1 0,1 0,-1 0,0 0,1 0,-1 0,1 0,-1 0,1 0,-1 0,0 0,1-1,-1 1,1 0,-1 0,0-1,1 1,-1 0,0 0,1-1,-4-20,0 9,-4-19,-1 0,-1 0,-24-50,28 69,1 0,0 0,1-1,-3-17,4 16,-1 1,0 0,-10-22,-21-34,26 25,7 37,1-1,-2 1,1-1,-1 1,0-1,0 1,-1 0,0 0,-7-11,1 7,1-1,-1 0,2 0,0-1,0 0,-8-25,-15-31,16 55,12 13,1 0,-1 0,1 0,0 0,0 0,-1 0,1-1,0 1,0-1,0 1,0-1,-1-2,-5-10,5 16,7 26,21 40,-10-24,1 0,44 77,-34-88,-21-27,-1 0,0 0,0 1,0 0,3 8,5 11,-2 0,-1 1,-1 0,-1 1,-1 0,3 34,-10-62,0 0,0 0,0 1,0-1,0 0,0 0,0 0,0 0,0 0,0 1,1-1,-1 0,0 0,0 0,0 0,0 0,0 1,0-1,-1 0,1 0,0 0,0 0,0 0,0 0,0 1,0-1,0 0,0 0,0 0,0 0,0 0,0 0,0 1,-1-1,1 0,0 0,0 0,0 0,0 0,0 0,0 0,-1 0,1 0,0 0,0 0,0 0,0 0,0 0,-1 0,1 0,0 0,0 0,0 0,0 0,0 0,0 0,-1 0,1 0,0 0,0 0,0 0,0 0,0 0,-1 0,1 0,0 0,0 0,0-1,-12-12,-8-18,-13-21,26 43,1 0,-1-1,2 1,0-1,0 0,1 0,0-1,0 1,1-1,1 0,-2-14,-2-12,4 31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29.372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0 647,'17'-1,"-1"-2,1 0,-1-1,0-1,0 0,19-10,17-5,76-12,-95 25,0 0,-1-3,0 0,32-16,-14-1,-26 14,1 0,0 1,0 2,41-12,-45 17,-1-2,0 0,0-1,-1-1,22-14,89-65,-55 35,154-102,-158 109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30.423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1702,'24'-1,"1"-1,-1-2,0 0,0-1,42-16,113-57,-109 45,396-184,407-177,-647 306,458-114,-526 178,-43 9,-86 7,-1 0,0-2,-1-1,52-29,-13 6,332-170,-47 21,-293 154,-10 5,84-31,-107 48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33.534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1609,'28'-40,"2"2,60-59,84-60,-172 155,138-110,4 6,5 6,5 7,206-93,-77 64,488-140,164 44,-723 185,1 9,316 6,-442 22,-30 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34.265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1129,'24'-1,"-1"0,1-2,-1-1,1 0,29-11,106-51,-113 45,64-28,751-328,22 54,-214 147,-502 143,1 7,178-3,-262 28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35.317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0 821,'8'-1,"0"-1,0-1,0 0,-1 0,1 0,-1-1,0 0,0-1,10-7,-1 1,73-48,3 4,2 4,186-70,553-116,-707 199,-1-5,198-98,-274 117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20.91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0,'9'4,"11"2,15 0,15 3,16-1,14 0,20-3,9-1,4-2,1-1,-3-1,-3-1,-6 1,-13 0,-12-1,-19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37.352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1 422,'4'0,"0"-1,1 0,-1 0,0-1,0 0,0 1,7-5,15-6,4 4,1 2,0 0,0 3,61-1,-66 3,1-1,0-1,-1-2,0 0,0-2,0-1,27-12,172-94,-105 49,-87 49,48-25,86-30,-137 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38.418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0 254,'16'-12,"0"1,1 1,0 1,0 0,1 1,0 1,0 0,23-4,-11 1,179-41,-150 39,1-2,-2-3,61-26,-91 30,-4 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42.779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1552,'20'1,"0"-1,0-1,-1-1,1 0,-1-2,1 0,32-13,70-41,193-124,-182 101,163-99,639-362,-723 434,5 9,348-108,-320 145,-230 58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43.573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1865,'48'2,"1"-3,-1-2,0-2,0-2,52-15,275-121,-9-29,-331 155,1089-607,-69-95,-849 565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44.210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2576,'21'-18,"43"-24,50-32,59-36,66-35,65-39,61-35,53-29,51-14,30 4,20 11,-9 23,-44 40,-61 40,-70 41,-72 32,-79 29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44.847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1180,'75'-33,"133"-50,148-46,124-29,100-18,63 7,16 17,-16 34,-32 37,-63 32,-68 25,-77 17,-76 8,-73 8,-71 3,-67-2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45.434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0 165,'30'-9,"37"-6,37-4,34-7,17-2,10 3,9 7,-1 5,-2 6,-13 3,-21 3,-25 2,-25 0,-28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46.988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2755 0,'-18'0,"-24"0,-35 6,-34 8,-34 11,-29 9,-20 9,-20 12,-15 11,-20 10,-3 3,8 1,19-7,23-11,37-15,38-15,40-15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48.487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1782 0,'-22'2,"-1"0,1 1,-1 1,1 1,1 1,-39 16,-123 70,129-63,-563 278,413-219,-233 68,343-128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49.439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2543 0,'-3'0,"-4"0,-4 0,-9 3,-16 7,-20 8,-27 10,-30 15,-29 15,-35 19,-29 17,-25 11,-18 5,-17 0,2-8,12-9,14-14,49-21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21.29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51,'9'0,"6"-4,6-2,8 1,12 1,24 1,24-4,13 0,15 1,10 2,9 1,-19 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50.637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828 0,'-15'1,"1"0,-1 1,1 1,0 0,0 1,-18 7,-80 41,44-18,-9 0,-90 26,125-48,0-2,-1-2,-85 6,98-14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51.669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2476 0,'-35'14,"-2"-2,1-2,-1-1,-1-2,-55 4,23-2,-857 144,13 69,758-175,23-6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53.296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0 423,'3'0,"4"0,1-3,2-1,2 0,3 1,1 1,7-2,14-7,14-10,15-11,18-11,22-17,19-14,13-11,-17 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54.974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0 362,'11'-8,"0"1,0 1,1 0,0 1,0 0,0 0,0 2,1-1,15-1,24-8,565-230,-503 192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55.923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0 288,'13'-2,"0"0,-1-1,0-1,23-8,-23 7,325-91,-110 37,21-13,-130 39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4:56.705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0 203,'131'-18,"-54"17,-22 2,0-2,-1-3,1-3,69-16,190-87,-213 70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01.065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7881 1,'-3'0,"-4"0,-18 3,-33 4,-51 7,-85 3,-109 6,-116-1,-143 1,-144-3,-114-5,-83-5,-34 2,37-2,97-1,145-4,185-1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02.391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4343 0,'-18'9,"-36"16,-45 20,-56 24,-62 28,-63 30,-53 26,-48 20,-34 8,-15 6,-4-4,24-19,43-26,53-26,60-27,73-28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03.332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5848 1,'-15'6,"-35"17,-54 25,-78 32,-92 39,-84 34,-80 27,-73 20,-57 20,-24 3,7-7,18-12,63-27,85-34,98-38,98-37,87-31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05.347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2012 0,'-29'12,"1"0,-37 23,0 0,31-19,-250 115,224-108,-1-2,-118 24,134-39,1-3,-59-2,55-2,-86 10,50 6,1 5,-146 53,-146 90,313-134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29.0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107 0,'-15'84,"11"-54,-1 0,-1-1,-1 0,-12 28,18-54,0-1,0 0,0 0,-1 0,1 1,0-1,-1-1,0 1,1 0,-1 0,-3 2,5-4,-1 1,1-1,-1 0,1 0,-1 1,1-1,-1 0,0 0,1 0,-1 0,1 0,-1 0,1 0,-1 0,0 0,1 0,-1 0,1 0,-1 0,0 0,1-1,-1 1,1 0,-1 0,1-1,-1 1,1 0,-1-1,0 0,0-1,-1 0,0-1,1 1,0-1,-1 1,1-1,0 0,1 0,-1 1,0-1,1 0,-1 0,1 0,0 0,0 0,0 0,1-5,5-20,1 0,2 0,0 1,2 0,17-31,-16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22.15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 1,'-4'0,"-2"4,14 6,17 1,15-1,12-2,11-3,7-2,5-2,7 4,11 1,16 3,11 5,15 0,10 2,-19-2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06.386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2036 0,'-15'6,"-26"17,-30 17,-30 19,-33 17,-28 15,-22 9,-12 3,-4 2,3-6,11-9,22-15,30-17,31-18,31-16,24-13,21-7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07.622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1536 1,'-72'35,"-2"-3,-128 37,150-56,-2-2,1-2,-1-3,-102-1,147-6,0 0,0 1,0 1,1-1,-1 1,0 1,0 0,1 0,-1 1,1 0,0 0,0 1,-8 5,-223 138,116-68,-146 69,210-121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08.434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946 1,'-575'506,"552"-487,-106 78,110-85,1-1,-2-1,1 0,-2-1,-25 7,39-14,-1-1,1 0,-1 0,1-1,-15 0,5-2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09.969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1282 0,'-35'0,"0"2,-1 1,1 2,1 1,-1 1,1 3,0 0,1 2,-40 21,-45 34,-189 140,-10 8,184-136,111-67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10.796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2066 0,'-13'2,"0"0,1 0,-1 1,0 1,1 0,-15 8,-29 8,-294 57,-20 5,306-63,2 2,0 3,-102 57,50-11,-193 158,-69 124,338-314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11.486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2155 1,'-1569'397,"1466"-379,44-9,1 1,0 4,-99 37,142-43,0 1,1 0,0 1,0 1,2 0,-1 0,-16 21,4-4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12.526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1550 0,'-33'13,"-1"1,-30 20,-21 8,13-13,0-3,-2-3,-107 19,-235 6,376-45,-1 1,-52 14,72-12,0 1,0 1,1 1,0 1,-35 23,24-10,2 1,-27 29,4-3,33-34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13.770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1292 1,'-30'1,"0"2,1 0,-1 3,1 0,-44 16,-137 66,144-57,-38 16,-1-5,-3-4,-1-4,-144 24,248-58,-1 0,1 1,0 0,-1 0,1 0,0 1,-1-1,1 1,0 0,0 1,1 0,-1-1,0 2,1-1,0 0,0 1,0 0,0 0,0 0,1 0,-6 9,1 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14.424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1406 1,'-14'1,"1"2,-1 0,1 0,-1 1,1 1,1 0,-15 8,-10 3,-373 168,8-3,275-131,-162 42,269-87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15.270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1100 0,'-15'3,"1"0,0 0,0 1,0 1,1 1,-1 0,1 1,-22 14,-8 3,-60 29,-192 90,241-121,-2-2,0-3,-91 17,110-29,17-3,0 1,-26 7,41-8,0-1,0 1,0 0,0 1,0-1,1 1,-1 0,1 0,0 1,0-1,0 1,0 0,-4 6,-2 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22.77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62,'4'0,"7"0,8 0,7 0,7 0,11 0,11-4,9-2,11 1,9 0,9 2,14-3,6-5,6-1,-18 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18.974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0 587,'58'-5,"-1"-2,-1-2,1-3,82-30,-70 22,721-247,-278 86,-379 138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20.358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1 418,'3'0,"7"-3,13-7,16-4,16-7,13-5,13-8,20-6,17-3,9 0,7 1,2 2,-4 5,-7 5,-10 8,-23 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21.204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1 190,'3'0,"4"-3,4-1,6 0,6-2,5-3,4-3,5 0,6 3,4-4,7-2,5-2,5 2,4-2,2-1,-2-1,-12 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22.120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0 160,'46'-2,"0"-3,-1-1,1-3,-1-1,54-21,-16 5,2 5,0 3,0 4,2 3,-1 5,153 7,-195 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23.205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0,'6'0,"5"0,7 0,5 0,6 0,4 0,2 0,1 0,0 0,1 0,-1 0,1 0,-5 0,-3 0,-4 0,-4 0,-5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24.081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90,'82'-4,"0"-4,109-25,-100 15,127-8,-44 26,-160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24.974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0 104,'4'-3,"1"0,-1 0,0 0,1 1,0 0,0-1,0 2,0-1,0 1,5-1,54-8,-6 2,1-2,92-31,-131 36,-4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25.909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0 168,'3'-3,"13"-7,7-2,5-2,4-1,9-1,3-2,0 0,-4 4,-3 3,-5 3,-5 4,-4 3,-3-3,-4-2,-3-1,-3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15:31.403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0 988 0,'3017'-988'0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15:36.222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1869 0,'5522'-1869'0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23.50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1 188,'4'0,"6"0,10 0,14 0,19-4,14-2,20-4,14-4,10-5,13-3,7-2,7-6,-3-2,-24 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43.833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410 0,'-4'3,"0"0,-1-1,1 0,-1 0,0 0,0 0,0-1,0 0,0 0,-8 1,-20 5,16 0,1 2,0-1,1 2,-1 0,2 1,-23 21,17-14,-1-2,-26 17,-41 17,78-43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45.180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164 1,'-3'3,"-4"1,-4 3,-3 0,-2 2,-1-1,-1-1,-1-5,1-3,3-5,1 0,2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53.62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1 121,'58'-5,"0"-1,0-4,-1-1,96-34,-18 6,-119 35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54.32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57,'1'0,"3"0,1 0,2 0,1-2,2-1,1-1,0-1,1-1,2 0,0 0,0 0,0 0,-2 1,-2 1,-3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5:55.79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37,'-1'-2,"1"1,0-1,0 1,1 0,-1-1,0 1,0-1,1 1,-1 0,0-1,1 1,0 0,-1-1,1 1,0 0,0 0,-1 0,1 0,0 0,0 0,0 0,0 0,0 0,1 0,-1 0,0 1,2-2,0 1,0 1,-1-1,1 1,0-1,-1 1,1 0,0 0,-1 1,1-1,0 0,-1 1,1 0,4 1,-3 0,-1-1,1 1,-1 0,0 0,0 0,0 0,0 0,0 1,0-1,3 5,-5-6,0 0,0 0,0 1,-1-1,1 1,0-1,-1 0,1 1,-1-1,1 1,-1-1,1 1,-1 0,0-1,0 1,0-1,0 1,0-1,0 1,-1 0,1-1,0 1,-2 2,2-3,0 0,-1 0,1-1,-1 1,1 0,-1 0,1 0,-1 0,0-1,1 1,-1 0,0-1,0 1,1-1,-1 1,0 0,0-1,0 0,0 1,0-1,0 0,0 1,1-1,-1 0,0 0,0 0,0 0,0 0,0 0,0 0,0 0,0 0,0 0,0 0,0-1,0 1,0 0,0-1,0 1,0-1,1 1,-2-1,0 0,0-1,0 1,0-1,0 1,1-1,-1 0,0 1,1-1,-1 0,1 0,0 0,0 0,0 0,0-1,0 1,-1-4,-5-28,3 27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08.57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1 434,'2'-7,"0"1,0-1,1 1,0-1,0 1,0 0,1 0,0 1,0-1,1 1,0 0,7-7,-1 0,13-13,0 2,2 1,0 1,2 1,0 1,1 2,1 1,0 1,34-11,46-11,144-30,-175 48,-51 12,-9 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09.74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1 483,'2'-4,"0"0,0-1,0 1,-1-1,0 1,1-1,-2 0,2-7,4-54,-3 0,-6-68,0 17,3 89,0 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10.57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76 548,'0'-6,"0"-7,0-6,0-7,-2-8,-1-5,-1-5,-2-4,-3-2,0 0,0 4,1 4,2 6,0 5,2 7,1 5,0 6,0 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11.33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57 426,'-2'-7,"-1"-8,-3-5,1-5,0-5,1-1,-1-2,2-1,1-1,1 0,-1 1,0 3,-1 6,-1 4,2 2,-2 2,1 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12.18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1,'5'6,"0"2,-1-1,0 0,-1 1,0 0,0 0,0 0,1 8,6 16,18 41,53 163,-78-227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24.09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0,'-4'0,"-2"0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12.82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0,'7'0,"0"0,0 1,0 0,0 0,-1 0,1 1,0 0,-1 0,1 1,-1-1,0 2,0-1,0 1,0-1,10 10,-9-5,1 1,-1 0,-1 0,1 0,-2 1,1 0,-1 0,-1 1,4 10,-1 0,-2 0,0 1,-1-1,2 31,-5-34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16:14.96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220 600 0,'-219'-600'0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17.71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51 113,'-2'0,"-1"0,-3-2,1-1,0-3,2-2,-1-1,1 1,1-3,-1 1,0-1,0-1,0 0,0 1,1 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18.85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130 307,'-28'-26,"14"14,7 3,0 0,1 0,0 0,1-1,0 1,1-1,-7-20,-13-79,14 57,7 39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19.94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108 114,'-2'0,"-1"0,-3 0,-2 0,-2 0,-1-2,1-1,1-2,0-2,0-3,2 0,1-1,0-2,1 1,2 0,1 1,1 1,1 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20.87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131 526,'-14'-14,"0"-1,-22-33,31 40,1-1,0 1,0-1,1 1,0-1,1 0,0-1,-2-17,-30-301,32 304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21.58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1 329,'0'-2,"1"-3,9-5,8-8,13-9,13-6,13-3,7-1,5 3,4 2,0 6,-2 4,-5 5,-9 5,-10 4,-12 2,-11 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22.52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90 300,'0'-1,"-2"-3,-3-3,-1-3,-2-2,0-2,-2-4,0-4,1-2,1-2,1-3,1 0,2 0,0 1,2 2,1 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23.35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90 399,'-2'-12,"0"0,0 1,-1-1,0 0,-10-20,0-5,0-2,2-1,2 0,1-1,-2-56,10 83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24.11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179 165,'-46'-34,"38"29,0 0,1 0,-1-1,-12-13,-5-14,22 27,-1 0,0 1,-1-1,1 1,-1 0,0 0,0 1,0-1,-7-3,7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26.00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666 495,'-5'-4,"-22"-15,-20-12,-11-6,-16-9,-6-6,0-6,3 2,7 1,6 3,15 5,15 10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24.70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45 94,'0'-1,"-2"-3,-1-1,-1-4,-1-1,0 0,2-1,0 1,0 2,0 0,-1 1,-1 1,1 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28.86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0.07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46 232,'-1'0,"1"-1,-1 1,0-1,0 1,0-1,0 0,0 1,1-1,-1 0,0 0,1 1,-1-1,0 0,1 0,-1 0,1 0,-1 0,1 0,0 0,-1 0,1-2,-9-29,7 23,-4-15,1-1,1 0,1 0,0-41,3 60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1.15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113 522,'-5'-9,"1"0,0 0,1 0,0 0,0-1,1 1,0-1,0-18,1 16,0 0,-1 0,-1 0,0 0,-7-18,3 12,0-1,2-1,0 1,1-1,1 0,0-31,2 28,-1 0,-1 0,-1 1,-13-39,15 55,1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1.98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93,'9'-1,"0"0,0-1,0 0,0-1,-1 0,1 0,-1-1,0 0,0 0,0-1,10-8,-8 7,-1-1,1 2,0-1,1 1,0 1,-1 0,16-3,-16 5,-2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3.04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398 1,'-30'-1,"1"2,-1 1,1 1,0 2,0 0,-44 16,62-17,0-2,0 1,-1-1,-14 0,-12 3,34-4,1 0,0 0,-1 0,1 0,0 1,0-1,0 1,0 0,-4 3,3-2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4.04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297 41,'3'-17,"-3"16,0 1,1-1,-1 0,0 1,0-1,1 1,-1-1,0 0,0 1,0-1,0 0,0 1,0-1,0 0,0 1,0-1,0 0,0 1,-1-1,1 0,0 1,0-1,-1 1,1-1,0 0,-1 1,1-1,0 1,-1-1,1 1,-1-1,1 1,-1-1,1 1,-1 0,0-1,1 1,-1 0,1-1,-1 1,0 0,1 0,-1 0,0-1,1 1,-1 0,1 0,-1 0,0 0,1 0,-1 0,0 0,1 1,-1-1,-1 0,-15 0,-1 0,1 1,-1 1,1 1,0 0,0 1,0 1,0 1,1 0,0 1,0 1,1 0,0 1,-21 17,25-18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4.89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225 1,'-3'0,"-5"0,-4 1,-5 3,-5 2,-3 4,-2 0,0 1,4-1,3-1,5-1,2-2,5 0,3-1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5.39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1 151,'1'0,"3"0,3-1,3-2,4-1,2-2,5-3,4-4,5-3,0-1,1-1,-2 0,-3 2,-5 3,-5 3,-5 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5.89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273 0,'-14'2,"1"1,-1 0,0 1,1 1,0 0,0 1,1 0,-24 15,-4 2,-32 13,54-27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30.44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6.56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266 0,'-25'28,"1"-6,-73 60,85-73,-1-1,0 0,-1 0,0-2,0 0,-18 5,25-8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7.65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94 219,'-3'-1,"1"1,-1-1,1 0,-1 0,1-1,0 1,-1 0,1-1,0 0,0 1,0-1,0 0,1 0,-1 0,0 0,1 0,-2-4,-23-40,20 30,1 1,0-1,1-1,1 1,0 0,0-22,3 30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8.32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72 248,'-7'-19,"0"0,1 0,0 0,-2-25,5 24,-2 0,0 0,-14-36,13 45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38.85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83 235,'-1'-1,"-2"-3,-1-2,-1-2,-1 0,0-1,0-2,1-3,-1-3,0-2,0-1,1-1,0 1,1 1,0 2,0 1,0 2,1 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40.25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17,'1'0,"2"0,1 0,2 0,3 0,1 0,4-1,7-2,3 1,7-3,-3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49.96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1074 1,'-28'16,"13"-6,-131 59,-4-7,-2-6,-3-6,-254 45,391-91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50.57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1297 0,'-623'194,"465"-154,0-7,-164 12,300-43,8-2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51.59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473 1,'-71'36,"-119"52,168-80,0-1,-1-1,0-1,1-1,-2-1,-44 1,60-5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52.21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338 0,'-3'2,"-5"0,-5 3,-7 3,-3 1,-6 3,-3-1,-2 1,-1 0,3-3,6-2,5-3,5-2,4-1,1-1,2-1,1 1,2-1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55.40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1 235,'0'0,"117"1,1-5,164-26,76-55,-205 44,244-32,-371 71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41.20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 0,'-1'43,"1"10,8 84,-6-123,1 0,0 0,1 0,0 0,1-1,0 1,1-1,1-1,0 1,15 19,-42-60,2-1,1-1,1 0,-23-64,38 92,0 1,0-1,0 0,1 1,-1-1,1 0,-1 0,1 1,-1-1,1 0,0 0,0 1,0-1,0 0,0 0,1 0,-1 1,0-1,2-3,-1 4,0 1,-1-1,1 1,0-1,0 1,0 0,0-1,0 1,0 0,0 0,0 0,0 0,0-1,0 1,0 1,0-1,0 0,0 0,0 0,0 0,0 1,0-1,0 0,1 2,7 1,-1 1,0 1,0-1,-1 1,1 1,10 9,44 55,104 151,-16-16,-111-157,-2 1,-2 2,-2 1,-3 2,24 58,154 358,-108-255,-69-141,37 71,-31-87,3-2,3-2,79 79,-120-131,106 105,217 166,146 57,-441-310,-4-3,19 11,-2 3,0 1,-2 2,50 55,-83-79,-1 1,-1 0,0 0,0 0,-1 1,0 0,-1 0,-1 0,4 23,-7-34,0 0,0 0,0 0,1 0,-1 0,0 0,0 0,0 0,1 0,-1 0,1 0,-1 0,0-1,1 1,0 0,-1 0,1 0,0-1,-1 1,2 1,-1-2,0 0,-1 0,1 0,0 0,-1 0,1 0,0-1,-1 1,1 0,-1 0,1-1,0 1,-1 0,1-1,-1 1,1 0,-1-1,1 1,-1-1,1 1,-1-1,1 0,28-44,-27 41,84-158,83-143,-151 273,-12 19,1 1,1-1,0 2,12-14,-19 24,0 0,0 0,0 0,-1 0,1 1,0-1,0 0,1 1,-1-1,0 1,0-1,0 1,0-1,0 1,1 0,-1 0,0 0,0-1,0 1,1 0,-1 0,0 1,0-1,0 0,1 0,-1 1,0-1,0 0,0 1,0-1,0 1,0 0,0-1,0 1,0 0,0-1,0 1,0 0,0 0,-1 0,1 0,0 0,0 0,-1 0,1 2,5 6,-1 0,0 1,7 20,-12-29,13 40,-1 1,-2 0,-2 1,2 47,-4 176,-7-199,-2-34,-1 0,-2-1,-2 0,-1-1,-1 1,-18 37,10-24,-53 118,56-129,14-28,-1 0,0-1,-1 1,1-1,-1 1,0-1,0 0,-1 0,0-1,0 1,-6 5,5-6,0-1,1 1,0 0,0 0,0 0,0 0,1 1,-1 0,-2 6,6-11,0 1,0-1,0 1,0 0,0-1,1 1,-1-1,0 1,0-1,1 1,-1-1,0 1,1-1,-1 1,0-1,1 1,-1-1,1 1,-1-1,1 0,-1 1,1-1,-1 0,1 0,-1 1,1-1,0 0,-1 0,1 0,-1 0,1 1,0-1,-1 0,1 0,-1 0,2-1,28 3,-26-2,39 2,-1-3,1-1,74-14,74-21,-165 27,-23 6,-18 6,-25 8,-1 1,-71 32,74-29,31-12,-1 0,1 1,-1 0,1 0,0 0,0 1,-6 5,62 11,-48-20,-1 1,0 0,0-1,0 1,1 0,-1-1,0 1,0 0,0 0,0-1,0 1,0 0,0 0,0-1,-1 1,1 0,0-1,0 1,-1 0,1-1,0 1,-1 0,1-1,-1 1,1-1,0 1,-1 0,1-1,-1 1,0-1,1 0,-2 1,-18 17,-29 15,-46 42,79-65,13-8,0-1,0 1,0 0,0 0,1 0,-1 1,0-1,1 1,0-1,-1 1,-1 3,5-2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56.04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1 131,'68'-4,"0"-2,84-20,-10 1,376-34,-363 48,209 14,-288 4,-19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57.36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0 175,'285'-21,"-113"4,134-11,306-70,-562 87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58.34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0 116,'64'-3,"110"-21,-43 5,131-2,-135 14,162-30,-268 33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58.92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1 174,'68'-30,"2"3,1 4,1 2,1 4,92-10,-10 17,-103 8,84-12,-123 12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6:59.68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0 395,'16'-4,"0"-2,-1 0,0 0,0-2,16-10,12-6,52-24,207-100,-224 114,158-44,-219 73,1 2,32-4,-37 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00.43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0 369,'6'1,"0"1,0-1,0 0,0-1,0 0,7 0,-11 0,39-1,0-2,0-2,46-11,122-39,-121 29,78-20,680-168,-808 207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01.95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0 233,'52'-2,"-1"-2,92-20,97-38,-224 57,80-26,145-66,-227 90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02.64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0 175,'5'-1,"10"-4,12-4,13-4,12-3,10-4,7-1,5 0,2 1,0 4,-5 3,-11 4,-13 3,-13 2,-13 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05.63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0 228,'35'-3,"-1"-1,1-1,-1-3,47-15,-10 3,94-25,-29 7,275-41,-391 77,-6 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06.26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0 340,'160'-62,"136"-58,-291 118,93-42,3 4,106-26,-161 60,-41 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43.25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924 0,'-3'1,"0"-1,0 1,0 0,0 0,0 0,0 1,0-1,-4 4,-8 3,-175 66,-228 57,385-124,-49 5,60-10,-1 1,1 1,0 1,-35 13,56-18,1 0,0 0,-1 1,1-1,-1 0,1 0,0 0,-1 0,1 0,0 1,-1-1,1 0,0 0,-1 1,1-1,0 0,-1 1,1-1,0 0,0 1,-1-1,1 0,0 1,0-1,0 0,-1 1,1-1,0 1,0-1,0 0,0 1,11 6,23-1,309 2,-140-9,-191 1,-6 0,0-1,-1 1,1 1,-1-1,1 1,-1 0,1 0,-1 1,0-1,0 1,6 3,-11-5,1 1,-1-1,0 0,0 0,1 1,-1-1,0 0,0 1,0-1,0 0,1 1,-1-1,0 0,0 1,0-1,0 0,0 1,0-1,0 0,0 1,0-1,0 0,0 1,0-1,0 0,0 1,0-1,0 0,-1 1,1-1,0 0,0 1,0-1,0 0,-1 0,1 1,0-1,0 0,-1 1,1-1,0 0,0 0,-1 0,1 0,-1 1,-16 10,15-10,-18 8,0 0,-27 7,-21 9,67-25,0 1,0-1,0 0,1 0,-1 1,0-1,0 1,0-1,1 1,-1-1,0 1,1-1,-1 1,0-1,1 1,-1 0,1 0,-1-1,1 1,-1 0,1 0,0-1,-1 2,14 7,38-2,-46-6,29 6,-33-7,-1 1,1-1,-1 0,1 0,-1 1,1-1,-1 0,0 1,1-1,-1 0,0 1,1-1,-1 1,0-1,1 0,-1 1,0-1,0 1,1-1,-1 1,0-1,0 1,0-1,0 1,0-1,0 1,0-1,0 1,0-1,0 1,0 0,0-1,0 1,0-1,0 1,-1-1,1 0,0 1,0-1,-1 1,1-1,0 1,-1-1,1 0,0 1,-1-1,1 1,0-1,-1 0,1 0,-1 1,1-1,-1 0,1 0,-1 1,1-1,-1 0,1 0,-1 0,1 0,0 0,0 1,0-1,-1 0,1 0,0 0,0 0,0 0,-1 1,1-1,0 0,0 0,0 0,0 1,0-1,0 0,0 0,-1 0,1 1,0-1,0 0,0 0,0 0,0 1,0-1,0 0,0 0,0 1,0-1,0 0,0 0,0 0,0 1,1-1,-1 0,0 0,0 1,0-1,0 0,0 0,0 0,1 0,-1 1,0-1,0 0,0 0,16 5,27-2,-40-3,142 4,0-6,249-38,-371 36,-13 3,-1 0,1-1,-1 0,1-1,-1 0,9-5,-15 7,-1-1,1 0,-1 0,0 0,1 0,-1-1,0 1,0-1,0 1,-1-1,1 1,0-1,-1 0,0 0,0 0,0 0,0 0,0 0,-1 0,1 0,-1 0,0-6,0-22,-1 23,1 0,0 0,1 0,0 0,2-12,-2 18,0-1,-1 1,1 0,0 0,0 0,1 1,-1-1,0 0,1 0,-1 1,1-1,0 0,-1 1,1 0,0-1,0 1,0 0,0 0,0 0,0 0,0 0,0 1,0-1,4 0,43-6,-36 6,1 0,-1-2,24-6,-14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06.87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1 102,'125'-6,"238"-44,-111 10,-232 37,-6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07.51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0 132,'14'-7,"-1"0,1 1,0 1,0 1,19-4,7-3,20-9,151-42,-201 60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08.05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94,'2'-1,"4"-3,6-2,5-1,6-3,2-1,4-1,0 2,-1 1,-4 2,-2 1,-4 1,-5 2,-2 1,-3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08.94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537 27,'-137'2,"30"1,-106-12,203 8,0-1,0 0,0 0,-17-8,14 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12.29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475 1,'-1'0,"-4"1,-9 0,-10 2,-10 1,-7 0,-5 2,-3 0,0 1,-2 0,5-1,5-2,9-2,7 0,9-1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12.94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585 14,'0'-1,"-1"0,-4-2,-4 0,-7 1,-8 0,-10 1,-8 1,-10 3,-7 3,-4 4,-1 1,-2-1,6 0,9-3,12-1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13.72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247 56,'-1'0,"-2"0,-3 0,-5-2,-5-2,-4 0,-1-1,-1-1,1 0,1 1,1 0,1 0,0 1,-1 0,2 1,2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14.50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381 17,'-76'9,"5"1,59-9,-98-3,99 1,0 0,0-1,0-1,0 0,0 0,1-1,-19-9,22 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15.39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1523 62,'-1'0,"-4"-3,-5-1,-5-2,-13-2,-10-1,-19-1,-21 2,-27 2,-33 2,-33 1,-33 2,-21 1,-15 0,33 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16.62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1209 84,'-1'0,"-7"0,-12 0,-14 0,-19 0,-18 0,-19-4,-24-3,-14-1,-8-3,-1-1,7 1,15 0,17 0,25 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45.30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0 349,'59'-3,"0"-2,0-3,-1-2,103-33,-144 38,723-261,-719 257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17.91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999 27,'-3'0,"-6"0,-7-1,-6-2,-9 0,-11 0,-11-1,-11 1,-9 2,-10-1,-5 1,-6-1,0 0,1 1,5 1,6-1,19 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19.00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1615 80,'-1'0,"-9"0,-11 0,-13 0,-20 0,-23 0,-28 0,-26 0,-22 0,-13 0,-7-3,5-4,18-4,22-3,28 0,29 1,25 3,19 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20.35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735 1,'-4'0,"-8"0,-10 0,-13 0,-11 0,-15 0,-10 0,-12 0,-11 0,-7 0,-9 0,14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21.89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1748 89,'-371'2,"-669"-19,1008 15,-29-1,0-3,-90-21,126 17,25 10,-1 0,1-1,-1 1,1 0,0-1,-1 1,1-1,0 1,-1 0,1-1,0 1,-1-1,1 1,0-1,0 1,0-1,-1 0,1 1,0-1,0 1,0-1,0 1,0-1,0 0,0 1,0-1,0 1,0-1,0 1,1-1,-1 1,0-1,0 1,1-1,-1 1,0-1,1 0,4-6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23.58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1279 56,'-6'3,"1"0,-1 0,0-1,0 0,0 0,0 0,-1-1,1 0,0 0,-1-1,1 0,-12-1,2 2,-111-3,-231-33,-14-1,370 36,-79-3,-129 12,189-6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25.09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112,'-2'0,"-6"0,-7 0,-13 0,-13 0,-14 0,-19 0,-19 0,-20 0,-18 0,-13-1,-5-5,5-4,12-4,18-4,21-3,21-1,22 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26.66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1291 1,'-3'0,"-5"1,-6 0,-10 1,-14-1,-13 0,-14-1,-16 0,-17 2,-17 1,-12 2,1 0,4-1,10 0,12-2,13 0,17-2,20 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27.82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629 1,'-1'1,"-4"2,-4 0,-3-1,-6 0,-5-1,-6 0,-4 0,-6-1,-7 0,-7 0,-6-1,-2 1,-2 0,2 0,-2 0,10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28.94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1309 1,'-498'18,"136"-1,-74-5,423-12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29.53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918 1,'-5'0,"-10"0,-11 0,-14 0,-14 0,-12 1,-11 1,-7 3,-5 0,-1 2,3 1,9-1,12-2,15-1,13-1,12 0,10-1,7-1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47.82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0,'1'8,"1"-1,0 1,0-1,1 1,0-1,0 0,0 0,1 0,6 7,4 11,40 73,34 73,-16 13,-36-87,65 126,-96-213,0-1,1 0,1 0,-1 0,1-1,11 10,-12-14,-6-9,-8-9,7 12,-11-18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30.84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997 0,'-1'0,"-4"0,-9 2,-13 3,-15 2,-16 4,-19 1,-9 0,-11-1,-6-2,-1-3,6-2,10-2,13-1,18-1,17-2,15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31.73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1024 25,'-293'-12,"-22"0,-51 38,317-19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32.85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1584 1,'-1135'60,"751"-30,344-28,16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33.52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1014 1,'-140'41,"-49"12,90-36,0-4,-1-4,-1-4,-175-16,266 10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35.24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1,'-428'29,"5"35,213-30,-215 36,359-58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36.90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2202 0,'-62'4,"1"2,-86 19,56-8,-1574 233,1566-240,22-4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40.67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1789 1,'-5'0,"-8"0,-14 0,-14 0,-18 2,-20 2,-19 4,-23 3,-22 5,-23 4,-14 3,-8-1,6-2,17-3,28-5,28-4,33-4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42.14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928 4,'-3'-1,"-8"0,-14-1,-14 4,-15 2,-12 4,-11 2,-7 2,-2 1,-1-1,4-1,8-2,10-3,12-2,10-3,11 0,6-1,8-1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43.35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831 0,'-124'2,"0"5,1 5,0 6,-175 48,265-58,27-7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59.31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7705 0,'-38'3,"0"1,0 1,0 2,-51 18,13-5,19-5,-1879 502,-1259 482,2623-816,81-25,90-29,-254 88,575-190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29.0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350 317,'0'0,"-6"7,1 0,-1 0,-1-1,1 0,-1 0,0-1,2-1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48.41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0,'2'43,"2"-1,1 1,3-1,22 74,73 157,-91-243,209 480,103 261,-288-665,-4 2,-5 1,-5 1,-4 1,4 157,-22-236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7:59.94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10411 1,'-907'348,"546"-207,-85 24,-95 23,-105 19,-98 12,-4779 943,5078-1100,111-21,-44-3,293-34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00.49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6050 0,'-1416'438,"72"-22,-1637 265,2799-654,55-11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01.52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7556 1,'-14'1,"1"0,-1 1,1 1,-1 0,-24 10,-14 4,-796 208,-1486 385,-1581 448,3669-980,191-58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02.91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5452 1,'-5'4,"-1"0,0 0,0-1,0 1,-13 4,-13 6,-470 229,241-123,-1316 552,-35-90,350-179,1104-359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04.25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4481 0,'-182'53,"-854"212,304-159,141-25,11 48,469-91,1 4,2 5,2 4,-109 74,33-4,-205 179,246-179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05.14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6635 0,'-3'0,"-25"9,-55 18,-72 20,-89 25,-103 28,-106 29,-90 30,-66 20,-39 19,-13 5,22-1,38-11,79-24,96-30,105-33,101-31,88-28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06.01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5287 0,'-1535'474,"-23"-111,317-79,1210-277,-232 57,-260 101,440-129,30-7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07.25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1912 0,'-38'3,"0"1,1 1,-55 16,1 0,-40 7,1 5,2 6,2 6,-154 77,80-14,-268 191,315-188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08.47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1648 1,'-25'2,"-1"1,1 1,0 1,-26 10,-5 0,-35 6,2 4,1 4,1 4,1 3,-87 52,-38 50,-338 288,483-370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09.28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1693 0,'-12'2,"-1"0,1 1,-1 0,1 1,0 0,-20 11,16-9,-307 158,1-1,160-102,-2-6,-180 34,327-83,0 2,0 0,1 1,0 0,1 1,0 1,0 1,-23 24,5-8,3-1,4-3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48.94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0,'10'27,"1"-1,2 0,30 48,-9-19,425 692,-416-683,2-2,4-2,71 69,-100-110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10.00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1659 0,'-21'3,"-31"7,-30 8,-32 9,-29 10,-17 7,-15 3,-4-5,7-2,21-6,27-6,29-6,24-9,21-5,17-2,10-1,9-2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10.72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1088 1,'-40'1,"0"3,0 1,1 2,-67 20,-144 67,-43 41,97-43,131-67,46-20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11.37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431 0,'0'3,"-5"1,-12 6,-9 4,-5 3,-8 1,-1 1,-2-3,2-4,3-1,6-3,5 1,4-1,3-3,1 2,-2 2,3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12.00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156 0,'-2'0,"-5"0,-4 0,0 3,-1 1,-2 0,-1 2,-1 0,-4 6,-5 2,3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12.54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3601 0,'-27'3,"-1"0,1 2,-1 1,1 1,-35 15,-10 2,-1432 372,872-260,-428 100,979-215,28-6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13.30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1339 1,'-32'2,"-1"1,1 2,0 1,0 2,1 1,0 1,-33 17,-451 223,14-6,465-230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13.99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1678 0,'-26'11,"0"0,-40 25,-13 6,-593 224,-24-57,608-177,64-21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14.69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1304 2,'-50'-1,"-4"1,-58 6,93-3,-1 0,1 1,-1 2,1 0,1 1,-29 14,-338 226,273-168,93-67,-352 233,333-222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15.52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1498 0,'-3'0,"-4"0,-7 0,-13 3,-20 10,-28 12,-24 13,-15 16,-18 13,-11 5,-11 1,-1 1,12-9,18-10,24-11,26-10,23-11,20-9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16.30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1612 1,'-52'2,"1"2,-1 3,1 2,0 2,0 2,-68 28,-276 149,-97 106,232-135,238-148,6-4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49.98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0,'-4'0,"-2"0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18:18.09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325 0,'-10'1,"0"-1,0 1,0 1,1-1,-1 2,0-1,1 1,0 1,-1 0,1 0,-13 9,9-3,0 0,0 1,2 0,-1 1,1 0,-12 19,10-12,-19 26,30-42,0-1,0 1,0-1,-1 0,1 1,-1-1,1 0,-1 0,0-1,0 1,-6 2,9-4,-1 0,0 0,1 0,-1 0,0 0,1 0,-1 0,0 0,1 0,-1 0,0 0,1 0,-1 0,1-1,-1 1,0 0,1 0,-1-1,1 1,-1 0,0-1,1 1,-1-1,1 1,-1-1,1 1,0-1,-1 1,1-1,0 1,-1-1,1 0,0 1,-1-1,1 0,0 1,0-1,0 1,0-1,0 0,0 0,0 1,0-1,0 0,0 1,0-1,0 0,0 1,0-1,1 0,9-36,0 18,1 0,0 0,2 2,19-24,-13 21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07.20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1966 1,'-3'3,"-19"13,-30 19,-32 15,-36 17,-39 19,-47 21,-39 11,-32 8,-16 8,13-4,56-25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08.40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7219 1,'0'9,"-33"36,-56 40,-76 42,-87 38,-86 30,-86 21,-98 31,-83 24,-70 17,-29-8,1-26,36-49,71-52,89-53,97-43,95-31,101-21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09.75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5398 1,'-49'2,"0"3,-56 12,20-2,-2080 214,356-148,933-50,722-24,48 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11.09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2689 0,'-6'0,"-26"0,-28 0,-38 0,-40 0,-36 0,-46 0,-51 3,-39 4,-19 7,6 7,30 3,44 3,64-3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12.30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444 0,'-9'0,"-15"0,-12 0,-13 0,-9 0,-7 0,-4 0,-3 0,11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13.14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198 35,'0'-3,"-2"-1,-8 0,-8 1,-7-2,-8 0,-4 0,-2 2,5 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14.72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360 1,'-3'3,"-7"10,-5 2,-3 6,-7 4,-2 4,-3 1,-5 1,-3-3,-1 2,1-3,3-6,8-2,8-6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15.41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604 0,'-12'2,"1"0,-1 0,1 1,0 1,0 0,0 1,-12 6,-10 5,-26 8,-301 139,321-140,28-19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16.14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505 0,'-6'0,"-14"3,-10 7,-8 5,-7 6,-8 5,-4 1,2-1,7 2,6-5,7-3,6-5,9-1,4-4,5-4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53.10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0 634,'20'0,"-1"-2,1-1,-1 0,1-1,-1-1,28-12,108-57,-105 47,66-25,55-26,-119 51,81-29,80-27,45-14,-138 57,-68 21,1 3,62-12,-93 25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16.70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624 0,'-9'0,"-15"6,-18 5,-15 7,-9 3,-2 1,1-1,3 0,7-4,9-1,11-2,8-2,6-3,4-4,5-2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18.20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641 1,'-9'0,"-9"0,-11 3,-9 4,-7 1,-8 1,-9 4,-5 1,5 2,6 1,3-2,9-4,8-4,7 0,6-1,6-2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19.07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1245 0,'-9'2,"0"-1,0 1,1 1,-1 0,1 0,-1 0,1 1,-10 7,-17 6,-117 43,-2-6,-3-7,-2-7,-199 24,319-61,-44-1,62-2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19.71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1609 1,'-11'1,"0"1,0 1,0-1,1 2,-1 0,-18 9,3-1,-168 70,-272 107,334-143,-220 47,52-32,256-51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20.49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897 0,'-11'9,"-1"-1,0 0,-1 0,0-1,0-1,0 0,-24 6,13-4,-438 139,322-106,14-4,105-34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21.07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1654 0,'-1'2,"1"-1,-1 0,0 0,0 0,0 0,0 0,0 0,-1 0,1 0,0-1,0 1,0 0,-1-1,1 1,0-1,-1 1,1-1,-1 0,1 0,0 1,-2-1,-6 2,-1563 447,1527-440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21.84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1088 0,'-4'5,"0"-1,0 0,0 0,0 0,-1 0,0-1,0 0,0 0,0 0,0-1,-1 1,1-1,-11 2,0 2,-138 48,-3-6,-265 44,358-82,-101 1,133-11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23.35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1055 0,'-6'2,"0"-1,0 1,0 0,0 0,1 1,-1 0,1 0,-6 4,-15 7,-59 19,-2-5,0-4,-97 15,-29 8,-78 40,267-78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24.68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1494 1,'-32'3,"0"1,0 2,1 1,-1 2,-43 18,1-2,-856 209,890-226,-1-2,0-1,-77-2,102-4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25.78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385 0,'-3'0,"-7"3,-8 1,-4 0,-1 2,-2 0,-7 2,-3 0,1-2,0 2,0-2,0 3,3-2,3-1,7-2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56.83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1043 3325,'-9'-1,"0"-1,0 0,0 0,0-1,0 0,0 0,0-1,1 0,0-1,0 0,0 0,1-1,-1 0,1 0,1 0,-1-1,-9-13,3 4,1-1,1-1,0 0,1 0,1-1,1 0,-6-20,8 13,2 0,1 0,1 0,1-1,3-34,0 31,-2 0,-1 0,-7-45,0 29,6 31,0-1,-1 1,-1 1,-1-1,0 0,-12-23,9 23,1-1,1 0,0-1,2 0,-1 1,2-1,0-1,1 1,1 0,1-19,-3-19,-8-16,-1-11,9 54,-1 0,-1 0,-11-36,-8-43,21 86,-1 1,-2-1,0 1,0 0,-2 0,-1 1,0 0,-21-30,-15-38,37 67,-2 1,0-1,-2 1,-24-31,22 32,1-2,1 1,1-1,1-1,1 0,0-1,2 1,-6-27,-28-71,35 106,-1 0,0 0,0 1,-2 0,1 0,-18-17,5 9,2 0,0 0,2-2,-25-37,25 29,8 17,1 0,1 0,0 0,1-1,0 1,1-2,1 1,0 0,1-1,-2-22,5-17,3 0,14-74,-16 117,6-60,-6-145,-3 99,2 95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29.42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6039 1,'-9'9,"-33"24,-54 33,-83 48,-107 52,-107 52,-94 40,-76 24,-44 12,-11-2,12-12,40-20,74-37,91-40,99-47,97-42,81-38,62-28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0.07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4919 0,'-3'3,"-25"16,-37 29,-48 30,-72 35,-84 43,-82 34,-69 27,-56 21,-34 13,-8 2,23-12,49-23,70-36,78-41,77-34,77-36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0.68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7647 0,'0'9,"-2"0,1 0,-1-1,0 1,0-1,-1 1,0-1,-1 0,0 0,-8 12,-7 7,-32 37,49-63,-45 51,-3-2,-3-2,-1-3,-82 53,-269 138,0-30,-105 27,-103 21,-99 8,-1273 313,-21-157,1443-322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1.43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2044 1,'-2'0,"-23"6,-34 14,-31 12,-29 20,-32 15,-22 11,-21 5,-11 0,6-3,13-7,16-12,20-9,20-8,21-9,27-9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1.97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3916 0,'-6'6,"-20"26,-27 26,-46 32,-54 29,-70 32,-84 36,-92 28,-62 8,-25-11,29-28,58-35,71-33,82-33,76-31,68-24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2.44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2678 1,'-48'12,"-61"10,-90 16,-79 5,-69 0,-19-3,10-9,36-6,60-5,68-6,64-5,54-4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2.96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3662 0,'-12'0,"-34"9,-42 9,-57 14,-70 15,-52 13,-59 11,-37 5,-11-1,11-8,27-11,45-14,50-9,45-9,41-4,41-6,34-3,30-3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3.48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5421 0,'-21'6,"-34"11,-61 18,-69 20,-92 26,-95 25,-99 22,-79 16,-43 2,-10 3,34-12,81-20,90-25,95-18,91-18,77-17,62-15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4.04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4970 0,'0'2,"0"-1,-1 0,1 0,0 0,0 0,-1 0,1 0,-1 0,1 0,-1 0,1 0,-1 0,0-1,1 1,-1 0,0 0,-1 0,1 1,-16 15,-1-1,-1-1,-24 16,35-25,-115 77,-184 90,-162 46,-782 268,-26-64,55-19,1046-337,148-54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5.32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2229 2,'-33'-1,"0"1,0 2,0 2,0 0,0 3,-41 12,-361 169,353-149,-1172 612,1208-626,11-4,-56 42,78-52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2:59.80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668 2063,'-80'-194,"-40"-102,35 76,78 204,-1 0,-1 0,0 1,-19-24,14 21,-22-41,8 8,16 29,1 0,0 0,-11-38,14 31,1-1,2 0,0 0,0-56,5 82,1-6,0-1,-1 0,0 1,-1-1,-1 0,1 1,-2 0,1-1,-2 1,1 0,-1 0,-6-9,-16-32,2-1,-33-102,50 118,0 0,3-1,1 1,1-1,6-65,-1 5,-3 97,0 1,1-1,-1 0,0 0,0 0,0 0,0 0,1 0,-1 0,0 0,0 0,0 0,0 0,1 0,-1 0,0 0,0 0,0 0,0 0,1 0,-1 0,0 0,0 0,0 0,0 0,1-1,-1 1,0 0,0 0,0 0,0 0,0 0,1 0,-1-1,0 1,0 0,0 0,0 0,0 0,0 0,0-1,0 1,0 0,0 0,0 0,0 0,0-1,0 1,0 0,0 0,0 0,0-1,0 1,0 0,0 0,0 0,0 0,0-1,0 1,0 0,0 0,0 0,0 0,0 0,-1-1,1 1,0 0,11 18,8 30,30 178,11 47,144 335,-96-274,-26-71,-71-233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6.62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1977 1,'-16'2,"-1"0,1 1,0 1,0 1,0 0,-18 9,-14 5,-86 32,-137 75,91-39,49-26,13-4,-3-5,-129 37,118-46,-214 103,252-103,74-33,25-9,34-16,-2-4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7.37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38.29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0,'-18'2,"0"2,1 0,-1 0,1 2,0 0,0 1,-22 13,4-4,-277 144,293-150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27:43.42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8837 0 0,'-8837'2840'0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45.58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1958 1,'4'0,"-9"0,-22 9,-29 18,-36 13,-34 15,-27 13,-20 10,-13 10,-9 5,0 1,11-3,16-8,22-12,30-15,31-17,30-16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46.06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2114 0,'-9'3,"-24"13,-36 13,-43 19,-41 14,-42 20,-25 8,-13 4,0-2,15-11,27-13,34-12,34-12,39-12,30-10,25-10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46.54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4675 1,'-24'12,"-32"13,-40 17,-42 19,-45 18,-52 22,-68 18,-62 13,-68 7,-57 2,-23-8,13-15,58-22,84-18,96-19,88-16,72-17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47.07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3213 1,'-12'18,"-25"30,-39 43,-52 44,-64 51,-65 42,-55 30,-35 10,-6-2,6-12,29-33,51-37,55-43,58-38,53-37,42-26,29-21,20-13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47.52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4253 0,'-63'27,"-101"39,-117 41,-85 27,-61 14,-39 0,-9-10,9-17,37-16,65-18,75-17,81-18,70-18,59-11,42-10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50.96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0,'37'13,"-8"-1,116 20,185 15,152-13,-458-32,862 36,-200-10,161-6,-453-15,-258-4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01.29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220 693,'-3'-28,"-1"0,-1 1,-1-1,-2 1,-17-43,10 29,-94-302,102 324,0-1,-17-28,17 34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51.996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71,'347'-18,"-134"4,73-1,104 1,122 5,130 17,119 24,1844 201,-10 118,-1928-249,-119-13,-123-13,-119-16,-96-16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52.68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1 122,'567'-34,"-310"13,2411-46,220 274,-2495-153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58.07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1,'4'1,"1"1,-1 0,0 0,0 0,0 1,0-1,0 1,-1 0,1 0,-1 0,1 1,-1-1,5 9,-1-5,117 139,-40-45,150 139,-200-207,-1 2,43 60,4 5,5 13,-14-14,-25-43,3-2,1-3,112 87,-129-115,0-2,1-1,2-1,0-2,0-2,2-1,0-2,73 13,323 13,1-35,-249-4,727-1,-927 1,1 0,-1-1,1-1,0 0,0-1,0 0,1-1,-1-1,1 0,0 0,1-1,-1-1,-15-14,-12-12,2-3,-39-48,63 70,-78-94,34 38,-3 3,-109-96,164 159,0 1,-1 0,0 0,0 0,0 0,0 1,-1 0,1 1,-1 0,0 0,1 0,-11-1,9 3,0 1,0-1,0 2,0-1,0 1,0 0,0 1,1 0,-1 0,-9 6,-33 21,36-21,1-1,-1 0,-1-1,0-1,-19 7,-259 59,-2-12,-486 34,739-91,15-1,1-1,-1 0,-45-7,71 6,0 0,-1 0,1 0,0-1,0 1,-1 0,1-1,0 1,0-1,0 1,0-1,0 1,0-1,0 0,0 1,0-1,0 0,0 0,0 0,0 0,1 0,-1 0,0 0,1 0,-1 0,1 0,-1 0,1-1,-1 1,1 0,0 0,0 0,0-1,-1 1,1 0,0 0,0-1,1 1,-1 0,0 0,0 0,1-1,-1 1,0 0,1 0,-1 0,2-2,4-8,-1 1,2 0,-1 0,10-10,-8 10,104-143,196-246,-304 395,0-1,-1 1,1-1,1 1,-1 1,1-1,-1 0,1 1,0 0,11-5,-15 9,-1-1,1 1,0-1,-1 0,1 1,-1-1,1 1,-1 0,1-1,-1 1,1-1,-1 1,0 0,1-1,-1 1,0 0,1-1,-1 1,0 0,0 0,0-1,1 1,-1 0,0 0,0-1,-1 2,3 26,-2-24,-1 50,-1-33,2 0,0 1,2-1,0 0,7 27,-8-43,1 0,0 0,0-1,0 1,0-1,1 0,0 1,0-1,0 0,0-1,0 1,1-1,0 1,0-1,0 0,0 0,0-1,0 1,1-1,-1 0,1 0,0 0,0-1,0 0,-1 0,1 0,9 0,4 0,-1-1,0-1,0 0,0-1,-1-1,1-1,0 0,-1-1,0-1,0 0,16-10,15-11,-1-3,47-39,-39 27,-53 41,1 0,-1 0,0 0,1 0,-1 0,0 0,1 0,-1 0,1 0,0 1,-1-1,1 1,0-1,-1 1,1-1,0 1,-1 0,1 0,0 0,-1 0,4 1,-4-1,0 1,-1 0,1 0,0 0,0 0,-1 0,1 0,-1 0,1 0,-1 1,1-1,-1 0,1 0,-1 0,0 1,0-1,0 0,0 0,0 0,0 1,0-1,0 1,-2 15,-1 0,0-1,-7 19,-183 457,155-405,23-52,12-24,-1 0,0 0,-1-1,0 1,0-1,-1 0,-1-1,1 0,-2 0,-11 12,16-19,-1-1,0 1,0 0,0-1,0 0,0 0,0 0,0-1,0 1,-1-1,1 0,-4 0,-60-8,24 2,-33-1,0-2,-85-23,76 13,30 8,1-2,0-3,-77-33,117 40,-1 0,1-1,1 0,0-1,-23-24,-52-71,76 89,3 7,0-1,-1 2,0 0,-1 0,0 1,0 0,-16-7,13 7,1 0,-1-1,2 0,-24-22,17 15,20 16,0 0,0 0,0 0,-1 0,1 1,0-1,0 0,0 0,-1 0,1 1,0-1,0 0,0 0,0 1,0-1,0 0,0 0,0 1,-1-1,1 0,0 0,0 1,0-1,0 0,0 1,0-1,1 0,-1 0,0 1,0-1,0 0,0 0,0 1,0-1,0 0,0 0,1 0,-1 1,0-1,0 0,0 1,23 49,-15-34,80 234,-39-98,-4-22,-11-24,5-2,97 182,-114-251,38 42,-39-52,-1 1,-1 1,22 43,348 661,-327-639,85 98,-135-175,142 206,-111-153,3-1,65 71,-96-123,1 0,1-2,0 0,1 0,1-2,-1 0,2-2,-1 0,1-1,1 0,0-2,33 6,7-4,1-1,-1-4,74-5,41-10,179-35,173-58,-455 89,1615-372,-568 125,-1114 261,814-195,-717 166,-94 28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7:59.25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2068,'9'-7,"1"0,0 0,0 1,0 1,0 0,13-4,11-6,746-370,-280 155,901-282,580 10,-1906 486,537-124,-418 86,199-82,-318 105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00.35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0,'3'0,"10"3,17 4,17 1,20 2,21 2,18 2,25 5,26 8,25 12,24 8,18 10,11 6,-2 0,-10-4,-23-6,-33-7,-44-10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01.09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41,'194'-16,"557"11,227-9,-866 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01.61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2183,'32'-14,"0"2,48-11,20-7,767-277,1093-408,-378-4,-1299 564,-206 108,109-87,-155 107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11.58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6562 0,'0'3,"-1"-1,1 1,-1 0,0-1,0 1,0-1,0 1,-1-1,1 0,-1 1,1-1,-1 0,-4 3,-31 30,22-23,8-6,0 0,-1 0,0-1,0 0,0-1,-1 1,0-2,0 1,0-1,0 0,-15 2,-4-2,-1-2,-43-1,17-2,38 5,-1 0,1 1,0 1,0 0,0 2,1-1,-19 12,-65 42,79-45,-1-1,0-1,-1-1,-43 16,-17 7,15-4,-2-2,52-20,0-1,-1-1,0-1,-1 0,-34 5,24-7,0 2,-33 10,39-9,1 0,-1-2,0-1,-38 1,15-4,-83 11,113-9,1-1,1 0,0 2,0-1,-17 8,9-3,-1-1,0-1,-30 3,-18 4,-98 18,106-14,-94 28,-40 31,130-51,-86 20,83-26,-284 83,185-42,20-6,-64-1,181-42,24-7,0-1,-1-1,1 1,-1-1,-17 1,-126 14,124-15,0 2,0 0,1 2,-37 13,-14 3,-49 10,2 5,-159 70,-7 5,172-72,-31 9,-205 30,98-24,138-22,3 6,-134 63,229-92,0 1,1 2,0 0,-33 29,53-42,0 1,0-1,0 1,0-1,0 1,0 0,0 0,1-1,-1 1,0 0,1 0,-1 0,1 0,-1 0,1 0,-1 0,1 0,-1 0,1 0,0 0,0 0,-1 0,1 0,0 1,0-1,0 0,0 0,0 0,1 0,-1 0,0 0,0 0,1 0,-1 0,1 0,-1 0,1 0,-1 0,1 0,0 0,1 1,3 3,1-1,0 0,0 0,1 0,11 4,13 8,-17-4,-1 0,0 1,0 0,-2 1,20 28,41 87,-35-58,-6-14,-13-21,1-2,2 0,31 38,-47-68,-1 0,1 0,0 0,0-1,0 1,1-1,-1 0,1-1,0 0,-1 0,1 0,0 0,1-1,-1 0,0 0,0-1,0 0,7 0,-4 0,0 1,1 0,-1 0,0 1,0 0,17 6,219 94,-223-97,0-1,0-2,0 0,0-1,0-1,35-5,-35 3,-7 0,1-1,-2 0,1-1,0-1,-1 0,0-1,0-1,0 0,-1-1,0 0,-1-1,0-1,0 0,12-14,-21 21,0 0,-1-1,1 1,-1-1,0 0,0 0,0 0,0 0,-1 0,0 0,0 0,0-1,0 1,-1 0,0-1,1 1,-2-5,1 4,0-1,1 0,-1 1,1-1,0 1,1-1,-1 1,4-7,2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14.12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0,'22'24,"-7"-9,-5-1,-1 1,0 1,-1 0,-1 0,-1 1,9 33,10 107,-19-106,15 62,9 5,18 140,-43-235,0-1,2 1,0-1,1 0,22 40,17 42,92 301,-84-243,86 172,-117-282,22 76,-35-100,2-1,0 0,2-1,21 30,-19-28,-2 0,-1 1,12 34,1 3,-17-43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15.98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6587 1,'-35'1,"0"2,-37 7,64-9,-383 66,27-3,-131 19,-126 13,-3203 356,3282-412,413-34,59-5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02.68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2476 2463,'-4'0,"0"-1,0 0,0 0,1 0,-1-1,1 1,-1-1,1 0,-1 0,1 0,0 0,0 0,0-1,-3-3,-37-43,23 22,2-2,2 0,0-1,2 0,1-1,-14-53,14 29,2 0,2 0,-2-68,11 72,2 0,3 1,2-1,2 1,2 0,2 1,2 1,3 0,40-78,-18 52,4 3,2 2,3 2,4 1,70-67,-69 81,3 2,2 2,2 3,2 3,2 3,1 2,2 4,109-39,-133 63,-44 9,0 0,0 0,0 0,0 0,1 0,-1 0,0-1,0 1,0 0,0 0,0 0,0 0,1 0,-1 0,0 0,0 0,0 0,0 0,0 0,0 0,1 0,-1 0,0 1,0-1,0 0,0 0,0 0,0 0,0 0,1 0,-1 0,0 0,0 0,0 0,0 0,0 1,0-1,0 0,0 0,0 0,0 0,0 0,1 0,-1 0,0 1,0-1,0 0,0 0,0 0,0 0,0 0,0 0,0 1,0-1,0 0,0 0,0 0,0 0,0 0,-1 0,1 1,0-1,0 0,0 0,0 0,0 0,0 0,-22 15,-12 3,-2-2,1-1,-2-2,-48 10,-166 24,250-47,-243 32,-2-11,1-11,-2-10,2-11,0-11,1-10,-408-109,557 114,0-3,-120-58,197 80,0-2,1 0,0-1,-21-19,34 27,1 0,0 0,0 0,0 0,0-1,1 1,-1-1,1 0,0 1,0-1,0 0,1 0,-1-1,1 1,0 0,0 0,1-1,-1 1,1-1,0 1,0 0,0-1,1 1,0 0,1-5,20-36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16.67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2056 0,'-13'18,"-2"-1,0-1,-1 0,-1-1,0-1,-32 21,14-10,-109 73,-295 151,-185 24,494-223,-2-7,-178 35,234-62,53-11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17.335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2324 0,'-101'6,"0"4,0 5,-119 33,98-21,-1283 324,1162-269,212-71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17.80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3683 0,'-3'0,"-13"0,-22 6,-31 8,-40 14,-44 11,-55 16,-59 24,-49 19,-38 17,-24 9,-8 3,26-9,41-7,56-13,59-14,57-15,55-20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28:22.61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0,'1359'4640'0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26.85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1 242,'17'-14,"1"1,0 1,1 0,1 2,0 0,29-10,-16 6,66-23,-56 22,46-23,-66 27,47-14,-49 18,-10 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28:31.01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1658 0,'5274'-1658'0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34.343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32 1,'-2'0,"-5"0,-4 0,0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36.39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0,'3'0,"4"0,1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42.86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735 1,'-215'16,"65"-2,6-11,-62 5,205-8,0 0,1 0,-1 0,0 0,0 0,1 0,-1 0,0 0,1 1,-1-1,0 0,0 1,1-1,-1 0,0 1,1-1,-1 1,1-1,-1 1,1-1,-1 1,1-1,-1 1,1 0,-1-1,1 1,-1 1,0 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43.28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842 1,'-2'0,"-4"0,-14 0,-17 3,-18 5,-22 5,-16 5,-8 6,1 1,5 0,11-2,16-2,18-4,16-5,14-5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05.32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245 884,'-37'-1,"-42"2,74 0,0 0,0 0,0 0,0 0,0 1,0 0,0 0,1 1,-1-1,1 1,0 0,-7 5,-6 6,14-12,0 0,-1 0,1 1,1-1,-1 0,0 1,0 0,1 0,0 0,-1 0,1 0,0 0,1 0,-1 1,1-1,-1 1,1-1,-1 5,3-7,-1 1,1-1,0 0,0 1,0-1,0 0,0 1,0-1,0 0,0 0,0 0,1 0,-1 0,0 0,1 0,-1-1,1 1,-1 0,0-1,1 1,0-1,-1 0,1 1,-1-1,1 0,2 0,49 2,-50-2,47-4,-1-2,0-3,70-21,-19 5,-95 23,-17 1,-15-1,30-3,23-4,87-20,120-15,122 0,-294 37,548-35,-602 42,38 1,-36 6,-22 7,10-12,0-1,0 1,0 0,1 0,-1 0,1 0,-1 0,1 1,0-1,0 1,0 0,-2 4,4-7,0 1,0-1,0 1,0-1,0 1,0-1,0 1,0-1,0 1,0-1,0 1,1-1,-1 1,0-1,0 0,1 1,-1-1,0 1,0-1,1 0,-1 1,1-1,-1 0,0 1,1-1,-1 0,1 1,-1-1,1 0,32 8,10-5,0-2,-1-2,71-10,133-37,-210 40,309-78,428-165,-749 243,-27 13,-34 18,35-21,-43 20,-1-1,-62 19,42-17,122-48,-1-3,83-55,-64 37,-55 34,487-312,-474 302,-8 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56.42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2335 1,'47'70,"-39"-60,0 0,-2 1,1 0,-1 0,-1 0,0 1,-1 0,0 0,5 24,-6-20,1 0,1-1,1 0,0 0,10 17,-6-10,0 0,-2 0,-1 1,-1 0,0 0,-2 1,2 28,1-4,-7-46,4 30,2-1,0 0,2 0,2 0,16 36,-10-31,17 62,-5-14,-19-52,0 0,7 66,-13-78,-8-23,0-1,1 1,0-1,0 0,0 0,-5-7,-25-33,3-1,-44-85,-33-106,51 105,33 93,19 32,0-1,1 0,0 0,-6-14,10 19,-1 0,0-1,1 1,-1-1,1 1,0 0,0-1,0 1,0-1,0 1,0-1,1 1,-1 0,1-1,0 1,-1 0,1-1,0 1,1 0,1-4,-1 5,-1 0,0 0,1 0,-1 1,0-1,1 0,-1 1,1-1,-1 1,1-1,-1 1,1 0,-1 0,1 0,0 0,-1 0,1 0,-1 0,1 0,-1 0,1 1,-1-1,1 1,-1-1,1 1,-1 0,1-1,-1 1,0 0,0 0,1 0,-1 0,2 2,3 3,-1-1,0 1,0 0,0 0,-1 1,0-1,6 14,-5-12,-1 1,2-1,-1 0,1 0,6 7,-3-5,-1-1,-1 2,0-1,0 1,-1 0,-1 0,0 1,0-1,-1 1,0 0,2 19,3 3,-7-31,-1-1,1 1,-1 0,1 0,0-1,0 1,1-1,-1 0,0 0,4 3,18 21,5 35,-23-45,1 0,1 0,1-1,0 0,14 17,-16-24,-2 1,1 0,-1 0,0 1,-1-1,0 1,0 0,2 13,15 90,-16-78,2 28,-5-40,1 0,1-1,8 28,2-2,10 25,-16-53,-1 1,-1 1,0-1,3 36,7 25,20 23,5 156,-27-183,-11-53,1 0,2-1,15 44,-14-48,-1 1,6 28,-10-34,1-1,1 1,0-1,1 0,0 0,1-1,10 16,-6-11,-1 1,0 0,-1 1,-1-1,-1 1,-1 1,0-1,2 40,-4-33,2 0,0 0,2 0,15 39,19 30,23 48,-43-97,-16-35,-1 0,2-1,0 1,8 10,-12-19,1 1,-1-1,1 0,0-1,1 1,-1 0,0-1,1 0,-1 0,1 0,-1 0,1 0,0-1,0 0,0 1,8 0,-8-1,0 0,0 0,0 0,-1 1,1 0,0 0,-1 0,1 0,-1 0,0 1,1 0,2 3,-3-3,0 0,1-1,-1 1,1 0,-1-1,1 0,0 0,6 2,-10-4,1-1,-1 0,1 1,-1-1,0 0,1 1,-1-1,0 0,0 1,0-1,0 0,1 0,-1 1,0-1,0 0,0 1,-1-1,1 0,0 0,0 1,0-1,0 0,-1 1,1-1,-1-1,-8-37,5 19,3 15,1 1,0 1,0-1,-1 1,0-1,0 1,1 0,-2-1,1 1,0 0,-1 0,0-1,1 1,-1 0,0 1,-1-1,1 0,0 1,-1-1,-3-2,3 2,-1-1,1 0,0 1,0-2,0 1,0 0,1 0,0-1,0 1,0-1,0 0,-1-8,1 1,1-1,0 0,2-18,0 22,-1 0,0 0,0 0,-1 0,0 0,0 0,-1 0,0 0,-6-14,0 8,1 1,0 0,-9-30,0 10,14 30,0 1,0-1,1 1,-1-1,1 0,0 1,0-1,0 0,0 0,0 0,1-8,-6-124,6 136,0 0,0-1,0 1,0-1,0 1,0 0,1-1,-1 1,0-1,0 1,0-1,0 1,0 0,-1-1,1 1,0-1,0 1,0 0,0-1,0 1,-1-1,1 1,0 0,0-1,-1 1,1 0,0-1,0 1,-1 0,1-1,0 1,-1 0,1 0,0-1,-1 1,1 0,-1 0,1 0,0 0,-1-1,1 1,-1 0,1 0,-1 0,1 0,0 0,-1 0,1 0,-1 0,1 0,-1 0,1 0,0 1,-1-1,1 0,-1 0,1 0,0 1,-1-1,1 0,-1 1,0 0,-1 0,1 0,-1 1,1-1,0 1,0-1,0 1,0-1,0 1,0 0,0-1,0 1,0 2,1 1,-1 1,1-1,1 0,-1 0,1 0,0 0,0 0,0 0,1 0,-1 0,4 4,-3-2,1 0,-1 0,0 0,0 0,0 9,0 14,-1 1,1-1,10 45,-12-75,0 0,0 0,0-1,0 1,0 0,-1 0,1 0,0 0,0-1,0 1,-1 0,1 0,0 0,0 0,-1 0,1 0,0-1,0 1,-1 0,1 0,0 0,0 0,-1 0,1 0,0 0,0 0,-1 0,1 0,0 0,0 0,-1 0,1 1,0-1,0 0,-1 0,1 0,0 0,0 0,0 0,-1 1,1-1,0 0,0 0,0 0,-1 1,1-1,0 0,0 0,0 0,0 1,0-1,0 0,0 0,-1 1,1-1,0 0,0 0,0 1,0-1,0 0,0 0,0 1,0-1,0 0,0 0,0 1,1-1,-1 1,-17-14,8-1,1-1,0 0,1 0,1 0,-8-28,-16-38,26 70,1 0,0-1,1 1,1-1,0 1,0-1,2-12,-3-23,0 35,-1 1,1 0,-2 0,0 0,0 0,-1 0,-8-13,-15-35,14 0,12 48,0 0,0 0,-1 0,0 1,-6-12,5 12,1 0,0 1,0-1,1 0,1-1,0 1,0-18,1 18,0 0,-1 0,0 0,-1 0,0 1,-1-1,0 0,-4-10,48 77,-30-39,-2 1,0 0,0 1,8 33,-17-53,0 0,0 0,0 1,0-1,0 0,0 0,0 0,0 1,0-1,0 0,0 0,0 1,0-1,0 0,0 0,0 1,0-1,0 0,0 0,0 0,0 1,0-1,0 0,-1 0,1 0,0 0,0 1,0-1,0 0,0 0,-1 0,1 0,0 1,0-1,0 0,-1 0,1 0,0 0,0 0,0 0,-1 0,1 0,0 0,0 0,-1 0,1 0,0 0,0 0,0 0,-1 0,1 0,0 0,-19-7,-16-15,29 16,0 1,0-2,0 1,1 0,0-1,0 0,1 0,0-1,0 1,-3-12,0-2,2 0,-4-34,-4-15,12 67,0-1,-1 1,1-1,-1 1,0 0,0 0,-4-6,3 7,1-1,1 1,-1-1,0 0,1 0,-1 1,1-1,0 0,0-1,0 1,-1-5,1-6,-1-1,0 1,-1 0,-1 0,0 0,-8-17,10 26,1-1,0 1,0-1,0 1,0-1,1 1,0-1,0 0,0 1,1-1,2-7,0-36,-4 46,0-1,0 1,0 0,0 0,0-1,-1 1,0 0,1 0,-1 0,0 1,0-1,-1 0,1 1,0-1,-1 1,0 0,1 0,-1 0,-6-3,5 3,0-1,0 0,0 0,0 0,1-1,0 1,-1-1,-2-4,-1-25,7 31,1 0,-1 0,0 1,0-1,0 0,-1 0,1 0,0 0,-1 0,1 0,-1 1,1-1,-1 0,0 0,0 1,0-1,0 1,0-1,0 1,-1-1,1 1,0-1,-1 1,1 0,-4-2,2 4,-1 0,1 0,0 0,0 1,-1-1,1 1,0 0,0 0,0 0,1 0,-1 1,0-1,1 1,-5 5,1-1,-120 129,95-98,-2-1,-2-2,-1-1,-46 33,16-28,-1-2,-104 40,97-46,2 3,-72 45,107-54,2 1,-49 44,74-58,14-12,21-19,3-17,-1-2,-2 0,-1-2,24-56,-9 20,38-86,38-66,-93 202,-4 3,-17 19,-10 7,-56 25,-122 36,-76 2,128-34,-13 3,-20 4,-180 68,331-100,10-6,0 1,1 1,0-1,0 1,-1 0,2 0,-1 1,0 0,1 0,-1 0,1 0,-4 6,9-9,-1 0,1 0,0 0,0-1,0 1,0 0,0 0,0 0,1 0,-1 0,0-1,0 1,0 0,1 0,-1 0,1-1,-1 1,0 0,1-1,-1 1,1 0,0-1,-1 1,1 0,-1-1,1 1,0-1,-1 1,1-1,0 0,0 1,0-1,-1 0,1 1,0-1,0 0,0 0,-1 0,3 0,37 11,-38-10,26 2,-1-1,0-1,1-2,-1-1,1 0,-1-2,47-14,-28 8,-46 10,1-1,0 1,0 0,0 0,0-1,0 1,0 0,0 0,0 0,-1 0,1 0,0 0,0 0,0 0,0 0,0 1,0-1,0 0,0 1,-1-1,1 0,0 1,0-1,0 1,-1-1,1 1,0 0,0-1,-1 1,1 0,-1-1,1 1,-1 0,1 0,-1 0,1 0,-1-1,0 1,1 0,-1 0,0 0,0 0,0 0,1 0,-1 0,0 0,0 0,0-1,-1 1,1 0,0 0,0 0,0 0,-1 0,0 1,-2 9,0 0,-1 0,-8 17,9-21,-35 65,-88 126,85-137,30-38,11-23,0 0,0 0,0 1,0-1,0 0,0 0,0 0,1 1,-1-1,0 0,0 0,0 1,0-1,0 0,1 0,-1 0,0 0,0 1,0-1,0 0,1 0,-1 0,0 0,0 0,0 0,1 1,-1-1,0 0,0 0,1 0,-1 0,0 0,0 0,1 0,-1 0,0 0,0 0,1 0,-1 0,0 0,0 0,1 0,-1-1,0 1,6-2,0 0,-1 0,1-1,-1 0,10-7,210-149,259-167,-463 314,169-94,-153 89,0 1,1 1,52-11,-88 25,-1 0,0 1,1-1,-1 1,0 0,1-1,-1 1,1 0,-1 0,1 0,-1 0,1 0,-1 0,0 0,1 1,-1-1,1 0,-1 1,0-1,1 1,-1 0,0-1,1 1,-1 0,0 0,0 0,0 0,0 0,0 0,0 0,0 0,0 0,1 3,-1 0,0 1,0 0,-1 0,1 0,-1 0,0 0,-1 0,-1 9,-3 11,-1-1,-1 0,-1 0,-1 0,-1-1,-1-1,-1 0,-1-1,-19 26,-8 3,-2-1,-68 60,66-69,-83 58,111-87,0-1,-1 0,-1-2,1 0,-1 0,-1-2,1 0,-1-1,-23 2,41-7,0 1,1-1,-1 0,0 0,1 0,-1 0,0 1,0-1,0-1,1 1,-1 0,0 0,0 0,1 0,-1 0,0-1,1 1,-1 0,0 0,1-1,-1 1,0-1,1 1,-1-1,0 1,1-1,-1 1,0-2,1 1,0 0,0 0,1 0,-1 0,0 0,1 0,-1 0,0 0,1 0,-1 0,1 0,-1 0,1 0,0 0,-1 0,3-1,40-39,-40 39,173-135,337-199,-465 307,2 3,1 2,1 1,66-17,-75 34,-42 6,0 0,-1 0,1 1,0-1,0 0,-1 0,1 1,0-1,0 0,-1 1,1-1,0 1,-1-1,1 1,-1-1,1 1,-1-1,1 1,-1 0,1-1,-1 1,1 0,-1-1,0 1,1 0,-1 0,0-1,0 1,0 0,1 0,-1-1,0 1,0 0,0 0,0 0,0-1,0 1,-1 0,1 0,0-1,0 1,-1 0,1 0,0-1,-1 1,1 0,0-1,-1 1,1 0,-2 0,-5 13,-1-1,0 0,-1-1,-1 0,0 0,0-1,-19 15,23-21,-80 72,-3-4,-2-5,-104 59,43-41,-213 86,242-123,-2-5,-223 47,270-77,0-4,0-3,-1-3,0-3,-144-19,112-6,101 22,1-2,-1 1,1-1,0-1,0 0,0 0,1-1,-10-8,15 11,0 0,0-1,0 1,1-1,-1 1,1-1,0 0,0 0,1 0,-1 0,1-1,0 1,0 0,0 0,0-1,1 1,0-1,0 1,0 0,0-1,1 1,0 0,0-1,0 1,3-8,4-7,1 1,0 0,1 0,17-21,19-23,3 3,2 2,3 2,74-58,-13 24,165-98,-163 118,3 4,3 6,2 5,146-42,-257 92,-6 2,1-1,-1 1,1 0,0 1,14-1,-21 2,-1 0,1 1,-1-1,0 0,1 1,-1-1,1 1,-1-1,0 1,1 0,-1-1,0 1,0 0,0 0,1 0,-1 0,0 0,0 0,0 0,-1 0,1 0,0 1,0-1,-1 0,1 1,0-1,-1 0,1 1,-1-1,0 1,0-1,1 1,-1-1,0 1,0-1,0 1,-1-1,1 3,-3 30,-1 0,-2-1,-1 1,-1-1,-24 57,-83 150,73-162,-3-1,-4-2,-101 120,118-168,19-21,13-7,0 1,0-1,0 1,-1-1,1 1,0-1,0 1,0-1,0 1,0-1,0 1,0-1,0 1,0-1,0 1,0-1,0 1,0-1,0 1,1-1,-1 1,0 0,0-1,0 1,1-1,-1 1,0-1,1 1,0-1,13-26,1 0,2 2,1 0,36-40,98-86,-129 130,92-86,6 5,187-121,-272 204,-36 19,0-1,0 1,0 0,1 0,-1-1,0 1,0 0,1 0,-1 0,0 0,0-1,1 1,-1 0,0 0,0 0,1 0,-1 0,0 0,1 0,-1 0,0 0,1 0,-1 0,0 0,1 0,-1 0,0 0,0 0,1 0,-1 0,0 0,1 0,-1 0,0 1,0-1,1 0,-1 0,0 0,0 1,1-1,-1 0,0 0,0 0,0 1,1-1,-1 0,0 1,0-1,0 0,0 0,0 1,0-1,1 0,-1 1,0-1,0 0,0 1,0-1,0 0,0 0,0 1,0-1,0 0,-1 1,1-1,-13 25,-21 21,-1-2,-83 79,-105 70,-229 134,339-260,-2-4,-153 59,238-109,-2-1,0-2,-54 10,66-20,14-8,8 5,-1 0,0 0,1 1,-1-1,1 0,0 1,0-1,0 1,3-3,89-85,3 3,156-104,-118 96,244-126,-284 175,2 4,2 5,176-43,-229 70,48-4,-80 13,1 0,-1 2,1-1,-1 2,1-1,-1 2,21 6,-30-7,-1 0,1 0,-1 0,0 1,1-1,-1 1,-1 0,1 0,0 1,-1-1,1 1,-1 0,0 0,0 0,-1 0,1 0,-1 1,0-1,0 1,0-1,-1 1,1 0,-1 5,2 8,-1 1,-1 0,-1 0,-4 36,-13 65,-56 211,-64 107,136-433,-153 408,63-174,108-269,38-52,-46 70,8-9,1 2,0 0,1 0,1 2,1 1,1 0,46-24,-57 33,4-4,-11 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8:59.74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1223 343,'0'0,"1"0,-1 1,1-1,-1 0,0 1,1-1,-1 1,1-1,-1 0,0 1,1-1,-1 1,0-1,0 1,1-1,-1 1,0 0,0-1,0 1,0-1,0 1,0-1,0 1,0 0,0-1,0 1,0-1,0 1,0-1,0 1,0 0,0-1,-1 1,1-1,0 1,0-1,-1 1,1-1,0 1,-1-1,1 0,-1 1,0 0,-13 24,7-18,0 0,-1 0,1 0,-2-1,1-1,-1 1,-15 6,-72 25,32-14,41-15,-1-1,0-1,-29 3,24-5,-50 16,45-9,0-1,-1-1,-1-2,-47 3,67-8,-1 1,1 0,0 1,-19 8,-43 10,45-14,19-5,35-13,26-16,-1-2,-1-1,-2-3,52-48,47-35,-126 104,-10 8,-1 0,0 0,-1-1,1 0,8-8,-21 10,0 1,0 1,0-1,-13 2,-42 8,0 3,-90 29,1 0,65-21,-126 11,214-31,-1 0,0 0,0 0,0 0,0 0,1-1,-1 1,0 0,0 0,0 0,0 0,0-1,1 1,-1 0,0 0,0 0,0 0,0-1,0 1,0 0,0 0,0 0,0-1,0 1,0 0,0 0,0 0,0-1,0 1,0 0,0 0,0 0,0-1,0 1,0 0,0 0,0 0,0-1,0 1,0 0,-1 0,1 0,0 0,0-1,0 1,0 0,0 0,-1 0,1 0,0 0,0 0,0 0,-1-1,1 1,0 0,0 0,0 0,-1 0,23-17,-16 12,245-206,-28 21,-223 190,23-19,-19 14,-15 9,-309 182,320-186,-1 0,1 0,0 0,0 0,0 0,0-1,-1 1,1 0,0 0,0 0,0 0,-1 0,1 1,0-1,0 0,0 0,0 0,-1 0,1 0,0 0,0 0,0 0,0 0,-1 0,1 0,0 1,0-1,0 0,0 0,0 0,0 0,-1 0,1 1,0-1,0 0,0 0,0 0,0 0,0 1,0-1,0 0,0 0,0 0,0 0,0 1,0-1,0 0,0 0,0 0,0 1,0-1,0 0,0 0,0 0,0 0,0 1,0-1,1 0,-1 0,0 0,0 0,0 0,0 1,20-1,45-8,-39 5,-4 2,0 0,0 2,25 4,-35-3,1 0,-1-1,1 0,0-1,-1 0,1-1,-1 0,1-1,-1-1,1 0,-1-1,21-8,-6 2,-27 10,0 0,1 0,-1 1,0-1,0 0,1 0,-1 1,0-1,0 0,0 0,0 1,1-1,-1 0,0 0,0 1,0-1,0 0,0 0,0 1,0-1,0 0,0 1,0-1,0 0,0 1,0-1,0 0,0 0,0 1,0-1,0 0,0 1,0-1,-1 0,1 0,0 1,0-1,0 0,0 0,-1 1,1-1,0 0,-34 44,13-19,-1 1,-2 0,0-2,-47 36,-9-10,-37 27,88-55,19-15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29:07.84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1614 0,'5160'-1614'0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26.37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5830 2074,'-57'2,"1"3,-104 21,-107 45,231-61,-563 142,252-92,302-52,-50 17,76-16,30-7,39-10,388-139,358-104,-670 224,-99 21,-22 5,-8 1,-808 141,-137-18,-263 42,1158-157,18-3,0 1,0 2,-37 14,73-22,-1 0,0 0,0 0,0 0,0 0,0 0,0 0,0 0,0 0,0 1,0-1,0 0,0 0,0 0,0 0,0 0,0 0,0 0,1 0,-1 1,0-1,0 0,-1 0,1 0,0 0,0 0,0 0,0 0,0 1,0-1,0 0,0 0,0 0,0 0,0 0,0 0,0 0,0 0,0 0,0 0,0 1,0-1,-1 0,1 0,0 0,0 0,0 0,0 0,0 0,0 0,0 0,0 0,-1 0,1 0,0 0,0 0,0 0,0 0,0 0,0 0,-1 0,16 2,21-1,240-8,170-9,362-83,-790 98,-26 7,-39 14,35-15,-149 57,-2-7,-2-8,-2-6,-2-8,-344 22,468-55,38-2,25 0,1123-130,-1048 119,84-24,-569 167,373-121,20-9,-1 0,0 0,0 0,0 0,0 0,0 0,0 0,0 0,0 0,0 0,0 0,1 0,-1 0,0 0,0 0,0 0,0 0,0 0,0 0,0 0,0 0,0 0,0 0,0 0,0 0,1 0,-1 0,0 0,0 0,0 0,0 0,0 0,0 0,0 1,0-1,0 0,0 0,0 0,0 0,0 0,0 0,0 0,0 0,0 0,0 0,0 1,0-1,0 0,0 0,0 0,0 0,0 0,0 0,0 0,0 0,0 0,0 0,0 0,0 1,0-1,38-7,376-108,-243 65,-157 47,-1 1,0 0,21 0,15-2,-35-1,-21 0,-24 0,2 6,1 2,0 1,-32 9,3-2,56-10,0-1,1 1,-1-1,0 0,0 0,0 0,0 1,1-1,-1 0,0 0,0 0,0 0,1 0,-1 0,0-1,0 1,0 0,0 0,1 0,-1-1,0 1,0 0,0-1,9-11,1-2,-9 13,0 1,0-1,0 1,0 0,0-1,0 1,0-1,-1 1,1 0,0-1,0 1,0 0,-1-1,1 1,0 0,-1-1,1 1,0 0,-1 0,1-1,0 1,-1 0,1 0,0 0,-1 0,1-1,0 1,-1 0,1 0,-1 0,1 0,-1 0,1 0,0 0,-1 0,1 0,-1 0,1 0,0 0,-1 0,0 1,-18-2,-10-2,-1 2,1 1,-47 7,55-2,1 2,0 0,0 2,-30 17,-14 6,-136 51,-3-9,-422 93,610-165,-1 0,1-1,-28-2,27 0,0 1,0 0,-21 4,-121 33,-214 81,310-92,1 2,2 3,-72 50,81-50,20-14,-1-1,-37 12,34-15,-58 33,49-22,-1-1,-77 27,57-38,52-11,1 0,0 1,-1 1,-12 4,-202 102,130-58,150-63,209-77,81-25,496-73,18 81,-841 104,3 1,0 0,1-2,-1 0,0-1,-1-1,1-1,26-12,-29 9,-12 7,0 0,0 0,0-1,0 1,-1-1,8-7,-12 10,0 0,0 0,0 0,0 0,0 0,1 0,-1-1,0 1,0 0,0 0,0 0,0 0,0 0,0-1,0 1,0 0,0 0,0 0,0 0,0-1,0 1,0 0,0 0,0 0,-1 0,1 0,0 0,0-1,0 1,0 0,0 0,0 0,0 0,0 0,0 0,-1 0,1-1,0 1,0 0,0 0,0 0,0 0,0 0,-1 0,1 0,0 0,0 0,0 0,0 0,0 0,-1 0,1 0,0 0,0 0,-17-3,-14 2,-93 3,47-3,1 3,-109 19,53-7,50-8,71-5,0 1,0 0,0 0,1 1,-1 0,-18 9,74-23,319-184,-93 45,-240 134,29-15,2 2,112-36,-237 84,-74 33,29-9,-159 48,-4-11,-525 82,964-170,-26 3,4-9,-1-7,177-48,-308 67,-27 10,-37 16,44-21,-135 59,-3-7,-2-5,-2-7,-1-6,-234 26,359-62,28-4,40-9,-24 7,398-127,438-201,-814 314,-11 5,-1 0,38-25,-68 39,1 0,-1 0,0 0,1 0,-1 0,0 0,1-1,-1 1,0 0,0 0,1 0,-1 0,0 0,0 0,1-1,-1 1,0 0,0 0,1 0,-1-1,0 1,0 0,0 0,1-1,-1 1,0 0,0-1,0 1,0 0,0 0,0-1,0 1,1 0,-1-1,0 1,0 0,0-1,0 1,0 0,0-1,-1 1,1 0,0 0,0-1,0 1,0-1,-19 1,-33 9,-535 107,391-88,-205 2,382-30,35-2,-1 0,450-104,-336 71,348-109,-457 139,-39 16,-149 60,-238 67,160-66,-311 51,525-118,18-2,1 0,0-1,-1-1,1 0,-1 0,1-2,-1 0,-15-3,29 4,-1 0,1 0,-1 0,0 0,1 0,-1 0,1 0,-1 0,1-1,-1 1,1 0,-1 0,1-1,-1 1,1 0,0-1,-1 1,1 0,-1-1,1 1,0-1,-1 1,1 0,0-1,-1 1,1-1,0 1,0-1,0 1,-1-1,1 0,0 1,0-1,0 1,0-1,0 1,0-1,0 1,0-1,0 1,0-1,0 0,1 1,-1-1,0 1,0-1,0 1,1-1,-1 0,22-21,13-4,1 2,1 1,54-24,128-45,-66 41,2 8,164-25,-225 50,-76 12,-41 5,-820-26,472 2,353 22,21-2,30-5,153-23,251-12,193 25,-516 18,-94 1,-15 0,0 1,0-1,0 1,0 0,0 0,-1 0,1 1,0 0,0 0,0 0,0 0,-1 1,1 0,5 2,-10-3,1 0,-1 0,1 0,-1 0,0 0,1 0,-1 0,0-1,0 1,0 0,0 0,0 0,0 0,0 0,0 0,0 0,0 0,0 0,-1 0,1 0,0 0,-1 0,1 0,-1-1,1 1,-1 0,0 1,-8 11,0 1,0-2,-1 0,-1 0,-19 16,-70 51,57-47,-370 252,320-230,-2-4,-170 63,188-92,63-18,16-3,55-6,113 1,-114 5,-155 5,-146 26,128-13,-392 50,-305 45,785-111,62-14,-2 1,157-58,2 8,4 9,1 7,384-34,-525 77,-37 2,0 0,0-1,28-7,-79 15,0-2,0-1,-60-2,31-1,-27 4,17-1,-120-7,194 3,-1 0,0 0,0 0,0 0,0 0,0-1,0 1,1 0,-1 0,0 0,0 0,0 0,0 0,0 0,0 0,1 0,-1 0,0 0,0-1,0 1,0 0,0 0,0 0,0 0,0 0,0 0,0-1,0 1,0 0,0 0,0 0,0 0,0 0,0 0,0-1,0 1,0 0,0 0,0 0,0 0,0 0,0-1,0 1,0 0,0 0,0 0,0 0,0 0,0 0,0-1,0 1,0 0,-1 0,1 0,0 0,0 0,0 0,0 0,0 0,0 0,0 0,-1 0,1-1,0 1,0 0,20-12,30-12,454-169,-336 140,186-36,-325 86,-45 12,-46 13,-37 3,-172 21,259-47,33-6,43-9,98-17,233-60,-455 96,-365 47,-320 33,-300-23,997-62,48 2,0 0,-1 0,1 0,0 0,0 0,-1 0,1 0,0 0,0 0,-1 0,1 0,0 0,0 0,-1 0,1 0,0 0,0-1,-1 1,1 0,0 0,0 0,0 0,-1 0,1 0,0-1,0 1,0 0,-1 0,1 0,0-1,0 1,0 0,0 0,0 0,0-1,-1 1,1 0,0 0,0-1,0 1,0 0,0 0,0-1,0 1,11-8,21-6,28-2,0 1,1 4,88-6,193 8,-270 8,1106 15,-1142-10,-36-4,0 0,1 0,-1 0,0 0,0 0,0 0,0 0,1 0,-1 0,0 0,0 0,0 0,0 0,1 0,-1 0,0 0,0 0,0 0,0 0,1 1,-1-1,0 0,0 0,0 0,0 0,0 0,0 0,1 1,-1-1,0 0,0 0,0 0,0 0,0 1,0-1,0 0,0 0,0 0,0 0,0 1,0-1,0 0,0 0,0 0,0 1,0-1,0 0,0 0,0 0,0 0,0 1,0-1,0 0,0 0,0 0,-1 0,1 0,0 1,0-1,0 0,0 0,0 0,-1 0,-6 4,-1 0,0 0,-1-1,-13 3,-150 39,-242 31,-184-26,585-49,-8 0,-1-1,-24-3,45 3,1 0,0 0,0 0,0 0,-1 0,1 0,0 0,0 0,0 0,-1 0,1 0,0 0,0 0,0 0,-1 0,1 0,0 0,0 0,0 0,0 0,-1-1,1 1,0 0,0 0,0 0,0 0,-1 0,1-1,0 1,0 0,0 0,0 0,0 0,0-1,0 1,0 0,0 0,0 0,-1-1,1 1,0 0,0 0,0 0,0-1,0 1,0 0,0 0,1 0,-1-1,0 1,0 0,0 0,0-1,13-10,30-14,-37 22,198-104,4 9,384-124,339 12,-833 191,-23 6,0-4,-1-3,-1-3,-1-4,87-44,-65 25,195-63,-3 3,-64 5,281-115,51 52,-524 155,0-1,30-16,21-6,124-32,-116 40,-1-5,165-77,-198 76,-46 21,-20 6,-23 7,-307 74,93-20,141-36,16-4,2 3,-162 61,341-102,817-182,-862 194,-190 11,-482 2,626-5,0 0,1 0,-1 0,0 0,1 0,-1 0,0 0,1 0,-1 0,1 0,-1-1,0 1,1 0,-1-1,1 1,-1 0,0-1,1 1,-1 0,1-1,-1 1,1-1,-1 1,1-1,0 1,-1-1,1 0,0 1,-1-1,1 1,0-1,-1 0,9-24,34-32,-33 47,29-39,-11 12,2 2,2 0,51-45,-74 76,-18 14,-23 20,-4-6,-1-1,-2-2,0-1,-1-3,-46 14,-220 46,-160-3,154-28,289-41,24-5,0 0,1 0,-1 1,0-1,0 0,0 0,0 0,0 0,0 0,0 0,0 0,0 0,0 0,0 0,0 0,0 0,0 0,0 0,0 0,0 1,0-1,0 0,0 0,0 0,0 0,0 0,0 0,0 0,0 0,0 0,0 0,0 0,0 0,0 1,0-1,0 0,0 0,0 0,0 0,0 0,0 0,0 0,0 0,0 0,0 0,0 0,-1 0,40-4,14-15,-2-3,0-1,-2-3,46-31,-47 28,198-121,353-189,-592 336,0 0,1 0,-1 1,0 0,1 0,0 1,-1 0,1 0,0 1,0 0,-1 0,1 1,14 3,-16-2,0 0,0 0,0 1,0 0,-1 0,0 0,1 1,-1-1,0 1,-1 1,1-1,-1 1,0 0,0 0,0 0,-1 0,4 7,9 22,-2 1,19 71,-8-23,-24-81,0 0,0 0,0 0,0 0,0 0,0 0,1 0,-1 0,1-1,-1 1,1-1,0 1,0-1,0 0,0 1,-1-1,2 0,-1 0,2 0,2 1,0 0,0-1,0 0,0 0,0-1,0 1,8-2,-1 0,0-1,0 0,0-1,-1 0,1-1,16-7,-19 5,1 0,0-1,-1 0,0-1,-1 0,0-1,0 0,-1 0,0 0,10-18,-17 27,-1-1,1 0,-1 1,1-1,-1 0,1 0,-1 1,0-1,1 0,-1 0,0 0,0 1,1-1,-1 0,0 0,0 0,0 0,0 0,0 1,0-1,-1 0,1 0,0 0,0 0,-1 1,1-1,0 0,-1 0,1 1,-1-1,1 0,-1 0,1 1,-1-1,1 1,-1-1,0 0,1 1,-1-1,0 1,1 0,-1-1,0 1,0-1,0 1,1 0,-1 0,0-1,0 1,0 0,0 0,1 0,-1 0,0 0,0 0,-1 1,-53 3,-6 7,0 3,1 3,1 2,-108 51,165-68,-1 1,0-1,1 0,-1 1,1-1,-1 1,1 0,0 0,0 0,1 0,-1 0,1 0,-1 0,1 1,0-1,-1 5,-15 30,-9-3,-53 54,-1 0,79-88,-1 0,1 1,0-1,0 0,0 1,0-1,0 1,0-1,0 1,0-1,0 1,1 0,-1-1,1 1,-1 0,1-1,0 1,0 0,0 0,0 0,0-1,0 1,1 3,0-4,0 0,0 0,0 0,1 0,-1 0,0 0,1 0,-1-1,1 1,-1 0,1-1,-1 1,1-1,0 0,-1 1,1-1,0 0,-1 0,4 0,13-1,-1-1,1 0,22-6,254-86,-92 25,-177 64,-33 12,-38 13,34-17,0-1,0 0,0-1,0 0,0 0,-1-2,1 0,0 0,-15-4,26 4,-1 0,1 0,0 0,-1 0,1 0,0 0,0-1,0 1,0 0,0-1,0 1,0-1,0 1,0-1,1 0,-1 1,1-1,-1 0,1 1,0-1,0 0,-1 0,1 1,0-1,1 0,-1 1,0-1,0 0,1 0,-1 1,1-1,-1 0,2-1,1-7,1 0,1 0,9-18,28-30,-42 58,1 0,-1-1,0 1,1 0,-1 0,0 0,0-1,0 1,1 0,-1-1,0 1,0 0,0 0,0-1,0 1,1 0,-1-1,0 1,0 0,0-1,0 1,0 0,0-1,0 1,0 0,0-1,0 1,0 0,-1-1,1 1,0 0,0-1,0 1,0 0,0-1,-1 1,1 0,0 0,0-1,0 1,-1 0,1 0,0-1,0 1,-1 0,1 0,0 0,-1 0,1-1,0 1,-1 0,1 0,0 0,-1 0,1 0,0 0,-1 0,1 0,0 0,-1 0,1 0,0 0,-1 0,1 0,-1 0,-28 5,-410 140,329-106,65-23,-169 67,196-71,18-12,0 0,0 0,0 0,-1 0,1 0,0 1,0-1,0 0,0 0,0 0,0 0,0 0,0 1,0-1,0 0,0 0,-1 0,1 0,0 1,0-1,0 0,0 0,0 0,1 0,-1 1,0-1,0 0,0 0,0 0,0 0,0 1,0-1,0 0,0 0,0 0,0 0,0 0,1 1,-1-1,0 0,0 0,0 0,0 0,0 0,1 0,-1 0,0 0,33 6,-13-3,75 16,0 4,102 41,-163-50,-34-14,0 0,1 0,-1 1,0-1,1 0,-1 0,0 0,0 0,1 0,-1 1,0-1,1 0,-1 0,0 0,0 1,1-1,-1 0,0 0,0 1,0-1,1 0,-1 0,0 1,0-1,0 0,0 1,0-1,0 0,1 1,-1-1,0 0,0 1,0-1,0 0,0 1,0-1,0 0,-1 1,1-1,0 0,0 1,0-1,0 0,0 1,0-1,-1 0,1 1,0-1,0 0,0 0,-1 1,1-1,0 0,0 0,-1 0,1 1,-1-1,-21 8,22-7,-185 38,123-29,1 4,-114 39,170-51,0-1,-1 0,1 0,-1 0,1 0,-1-1,1 0,-1 0,1-1,-1 1,-10-4,14 4,1 0,-1-1,0 1,0-1,1 1,-1-1,0 0,1 0,-1 0,1 0,-1 0,1 0,-1 0,1 0,0-1,0 1,0 0,-1-1,1 1,0-1,1 1,-1-1,0 0,0 1,1-1,-1 0,1 1,-1-1,1 0,0 0,0 0,0 1,0-1,0 0,0 0,0 0,1 1,-1-1,1-2,5-11,0 1,1-1,0 1,1 0,14-18,57-63,-54 67,64-72,-86 91,-13 11,-23 14,29-14,-359 170,111-56,240-108,13-3,27-3,45-8,-13-4,0-2,-2-3,79-30,159-82,-291 125,0 0,0-1,0 1,0-1,0 0,0 0,-1 0,1-1,-1 1,0-1,0 0,-1 0,1-1,-1 1,0-1,0 0,0 0,-1 0,0 0,0 0,0 0,0-1,-1 1,0-1,0 1,-1-1,1-8,-3-205,-2 81,4 135,0-1,-1 1,1-1,-1 1,0-1,0 1,0-1,0 1,0 0,-1-1,0 1,0 0,0 0,0 0,0 1,0-1,-1 0,1 1,-4-3,-5-3,0 1,0 0,-24-10,-3-1,31 14,-15-8,1-1,-34-27,50 37,1-1,0 1,0-1,1 0,-1 0,1 0,0-1,0 1,0-1,0 0,1 1,0-1,0 0,0-1,1 1,0 0,0 0,0-1,0-6,2 7,0 0,0 0,1 0,0 0,0 0,0 1,0-1,1 1,-1-1,1 1,4-4,43-47,-25 31,-22 20,0 0,1 1,-1-1,1 1,0 0,0 0,0 0,0 0,1 1,-1 0,1 0,0 0,-1 0,1 1,0 0,0 0,0 0,0 0,0 1,0 0,0 0,0 0,0 1,0 0,0 0,0 0,0 0,-1 1,1-1,0 2,-1-1,8 5,-11-7,-1 0,0 1,0-1,0 0,0 0,0 1,0-1,0 0,0 0,1 0,-1 1,0-1,0 0,0 0,0 1,0-1,0 0,0 0,0 1,-1-1,1 0,0 0,0 1,0-1,0 0,0 0,0 0,0 1,0-1,-1 0,1 0,0 0,0 1,0-1,0 0,-1 0,1 0,0 0,0 0,0 1,-1-1,1 0,0 0,0 0,-1 0,1 0,0 0,0 0,-1 0,1 0,0 0,0 0,-1 0,1 0,0 0,0 0,-1 0,1 0,0 0,-19 4,-4 0,1 0,-1-2,-38-1,60-1,0-1,0 1,0 0,0-1,0 1,0-1,0 1,0-1,0 0,1 1,-1-1,0 0,0 0,1 1,-1-1,0 0,1 0,-1 0,1 0,-1 0,1 0,-1 0,1 0,0 0,0 0,-1 0,1 0,0 0,0 0,0 0,0 0,0-1,0 1,0 0,1 0,-1 0,0 0,1 0,-1 0,0 0,1 0,-1 0,2-1,19-46,10-2,-17 28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30.61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2054 0,'-1196'351,"786"-192,318-117,2 3,-110 76,190-114,-26 19,34-25,0 1,1-1,-1 1,1-1,0 1,-1 0,1-1,0 1,0 0,0 0,0 0,0 0,0 0,1 0,-2 4,5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33.71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1,'169'13,"2"1,-156-14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35.73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106 59,'-26'1,"19"0,0-1,0 1,-1-1,1-1,0 1,0-1,0 0,0-1,-9-3,52-4,168-23,-182 24,-16 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29:42.11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820 2285 0,'-819'-2284'0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45.87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687 1811,'-2'0,"0"-1,1 1,-1-1,0 0,0 0,0 0,1 0,-1 0,0 0,1 0,-1-1,1 1,0 0,-1-1,1 1,0-1,0 0,-1-2,-22-37,20 31,-127-259,105 189,24 69,-1-1,0 1,-1 0,0 0,-1 0,0 1,0-1,-1 1,-1 0,-11-14,11 14,0 0,2-1,-1 1,1-2,0 1,1 0,1-1,0 0,-3-21,-2-3,-115-486,74 362,45 145,3 7,-1 1,1 0,-1-1,-1 1,1 0,-1 0,-1 0,1 0,-1 1,0 0,-1 0,0 0,-5-6,6 8,-1-1,2 1,-1-1,0 0,1 0,0 0,0-1,0 1,-2-11,3 11,0-1,-1 1,1-1,-1 1,0 0,0 0,-1 0,0 1,0-1,0 1,-5-5,6 6,0 1,0-1,0 0,0-1,1 1,0 0,-1-1,1 0,1 1,-1-1,0 0,1 0,0 0,-1-5,-8-62,9 52,-1 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47.97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230 663,'-3'-2,"-1"-1,0 0,1 0,0 0,0-1,0 1,0-1,1 1,-1-1,1 0,-2-4,2 5,-21-40,2 0,2-1,-24-81,-22-145,49 196,13 57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07.36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530 324,'7'-1,"0"-1,-1 1,1-1,-1-1,1 0,-1 1,8-6,14-6,189-81,-124 50,-162 43,17 7,1 2,0 2,-59 20,-145 59,238-81,-303 125,318-127,12-3,18-1,43-11,0-3,-1-2,0-4,74-31,-131 46,0-1,-1 1,0-2,0 1,16-11,-28 16,0-1,1 1,-1 0,0 0,0 0,0 0,1-1,-1 1,0 0,0 0,0-1,1 1,-1 0,0 0,0-1,0 1,0 0,0-1,0 1,1 0,-1 0,0-1,0 1,0 0,0-1,0 1,0 0,0-1,0 1,0 0,-1 0,1-1,0 1,0 0,0-1,0 1,0 0,0 0,-1-1,1 1,0 0,0 0,0 0,-1-1,1 1,0 0,0 0,-1-1,1 1,-1 0,1-1,-1 1,1-1,0 1,-1 0,1-1,0 1,0-1,-1 1,1-1,0 1,0-1,0 1,0-1,-1 1,1-1,0 1,0-1,0 1,0-1,0 0,0 1,0-1,1 1,-1-1,0 1,0-1,0 1,0-1,1 1,-1-1,0 1,0 0,1-1,-1 1,1-1,-1 1,0-1,1 1,-1 0,1-1,10-8,0 1,1 1,0-1,0 2,1 0,20-7,-2-1,397-151,-387 151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48.68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301 807,'-31'-29,"12"5,2-2,1 1,1-2,2 0,-20-54,-35-154,54 179,-52-191,58 218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49.46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311 675,'0'-2,"-3"-3,-5-10,-7-11,-4-11,-4-10,-5-8,-3-9,0-3,0-1,1 2,3 6,4 6,5 10,4 6,4 11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50.15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339 817,'-1'0,"-4"-3,-6-5,-4-11,-6-12,-2-12,-3-12,-1-9,-2-10,-2-7,0-2,2 2,3 6,2 8,7 10,3 12,5 14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51.04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221 605,'-2'-11,"0"1,-1 0,-1-1,1 1,-2 0,1 1,-1-1,-1 1,-6-9,-2-6,-11-20,1-1,3 0,2-2,2 0,1-1,3-1,-6-51,14 66,4 21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51.72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211 239,'-20'-16,"16"13,1 0,-1 1,1-1,-1-1,1 1,0 0,-4-7,-6-9,0 1,-1 1,-1 0,0 1,-35-29,46 42,0 0,1 0,0 0,0-1,0 1,0-1,0 0,1 0,-1 0,1 0,-2-6,1-1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52.71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77,'109'-18,"-45"13,1-2,-1-4,78-22,-134 30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29:53.58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1,'0'1,"1"0,0 0,-1 0,1 0,0 0,0 0,0 0,0 0,0 0,0 0,0 0,0-1,0 1,0 0,0-1,0 1,1-1,-1 1,0-1,2 1,33 9,-29-8,86 15,-69-14,1 1,-1 1,38 14,-52-15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06.94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0 949,'43'-1,"0"-1,0-2,78-18,-98 14,0-1,-1-1,0-1,0-1,20-15,-22 13,1 2,0 0,1 1,0 1,26-7,79-28,182-44,-275 80,57-23,-60 20,0 1,47-9,146-34,-187 45,55-21,-31 9,-57 19,79-24,92-17,-145 36,43-16,-51 15,1 1,0 1,43-6,-39 8,0-2,0-1,0 0,-1-2,0-2,33-17,-9 1,-25 13,2 0,0 2,34-11,124-33,12 5,-109 22,-80 26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30:10.45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0 635 0,'2051'-635'0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14.59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0 919,'27'-2,"-1"-2,0-2,0 0,0-1,-1-2,45-21,20-6,-78 32,295-110,-255 94,60-14,-17 6,-67 21,0 0,44-3,38-9,-67 7,-11 3,0 1,41-5,-50 9,0 0,22-9,-20 6,181-51,-67 27,-35-8,77-24,-160 57,107-32,-100 26,0 2,0 1,1 1,59-7,-69 12,0-1,-1 0,1-2,-1 0,22-11,-21 9,0 0,1 1,0 1,22-3,-10 3,0-1,48-18,28-7,86-20,-125 39,-58 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29.0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 0,'6'9,"8"14,2 13,-2 1,-1 1,-3 0,0 0,-3 1,5 72,-13 67,2 44,2-209,0 0,1-1,0 1,1-1,0 1,1-1,7 11,-9-16,-57-117,29 63,19 34,-1 1,-1 0,0 0,-1 0,0 1,-11-12,2 7,2-1,-16-20,26 29,0 0,1 0,0-1,0 0,1 1,0-1,-4-18,-39-121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56.12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0,'1'0,"1"0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16.57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1 159,'34'0,"0"-2,-1-2,1-1,-1-2,60-19,49-8,-108 27,-15 2,1-1,32-15,8-3,-2 9,-57 13,-2 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17.34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1 137,'13'-1,"1"-1,-1 0,24-7,14-3,73-5,2 0,140-37,-223 38,-31 10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21.057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0 129,'29'0,"-1"-2,1-1,43-10,263-55,-131 29,-188 36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22.70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1 405,'9'-2,"14"-6,17-5,15-8,16-7,14-5,15-4,11-2,5-2,4-2,-6 1,-10 5,-12 10,-19 7,-21 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24.44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1388 1,'-20'1,"-1"1,1 1,-24 7,-6 0,-700 185,380-89,368-105,-22 6,-48 6,57-12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25.86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1197 1,'-2'0,"-15"0,-15 2,-18 6,-21 3,-19 4,-18 9,-14 5,-6 4,-1-1,2-4,15-5,19-3,23-6,24-5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27.45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1092 0,'-56'4,"0"2,0 3,1 2,-68 23,-12 1,53-15,-172 36,190-45,0-3,-66-1,113-7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28.327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977 1,'-18'1,"0"1,-33 9,20-4,-61 14,1 4,-95 41,-170 89,242-102,94-44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29.82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306 565,'-2'-10,"0"-1,-1 1,-1 0,1 0,-2 0,1 0,-1 1,-1-1,-12-15,-10-20,-170-322,179 339,11 19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30.42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485 477,'-5'-1,"0"0,0-1,1 0,-1 0,1 0,-1-1,1 0,0 0,0 0,0 0,0 0,0-1,1 0,0 1,-4-7,-8-6,-133-142,-87-83,226 233,1 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56.84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31.39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404 347,'-36'-32,"-1"1,-72-44,68 49,1-2,-62-57,97 81,1-1,0 0,0-1,1 1,0-1,0 1,0-1,-2-7,0-1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32.15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344 409,'-3'-1,"0"-1,0 0,1-1,-1 1,0 0,1-1,0 1,-1-1,1 0,0 0,0 0,0 0,-2-6,-1 1,-48-83,28 46,-50-69,67 104,0-1,-1 2,0-1,-1 1,0 0,0 1,-1 1,0-1,0 2,-1 0,-17-7,17 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33.12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242 485,'-35'-37,"16"9,2-1,2 0,0-1,2-1,1 0,-11-52,-20-47,41 125,-1 0,1 1,-1-1,0 1,0 0,0 0,0 0,-1 0,0 1,1-1,-7-3,4 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34.04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193 591,'-2'-20,"-1"0,0 0,-2 0,-8-25,-2-6,-2-20,7 21,-2 2,-2-1,-3 2,-26-55,12 62,24 33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35.00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230 354,'-2'0,"-5"-7,-7-9,-4-8,-4-7,-1-3,-1-2,2 0,2 2,2 5,2 2,2 4,2 1,2 3,3 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35.78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256 862,'-8'-9,"0"0,1-1,0 0,1 0,0-1,0 0,1 0,1 0,0-1,-5-20,1-11,-5-74,5 28,-27-115,28 179,-1-1,-1 1,0 0,-2 1,-25-40,0-11,30 66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36.47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209 373,'-2'-2,"-6"-5,-3-4,-5-7,-1-7,-3-4,3-3,-1-1,0-2,2 1,0 1,2 5,2-1,2 6,2 4,2 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37.45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164 0,'0'3,"0"2,0 7,0 9,0 7,-5 4,-3 5,-3 5,-4 5,-2 3,1 2,-1-1,2-2,0-3,1-7,2-4,2-4,2-9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38.21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0,'0'3,"-5"6,-3 10,-3 5,-1 4,-2 1,-2 2,-1-1,0-2,3-3,2-6,2-6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3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158 1,'-4'4,"-7"2,-5 2,-2 2,-3 1,0 2,1-2,2-1,2-1,3-3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58.49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414 0,'-14'3,"0"0,0 1,0 0,1 1,0 1,0 0,-22 14,-1-1,24-12,1 1,0-1,1 2,-13 11,15-12,-1 0,0 0,-1-1,0-1,-15 9,14-12,-1 0,0 0,0-2,0 1,-1-1,-15-2,26 1,-6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40.51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1195 0,'-46'2,"-1"2,1 1,0 3,-49 14,-173 68,174-55,19-9,-377 148,427-162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0:41.52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440 0,'-2'0,"-3"0,-6 0,-4 3,-8 4,-10 4,-6 4,-4 5,-4-2,3-1,3-2,7 0,5-2,4 1,6-1,2 0,5-3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6:12.486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6:58.30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1160 0,'-56'4,"0"2,0 2,-57 17,22-5,47-11,-654 149,671-150,8-1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6:58.78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1892 0,'-7'1,"-1"1,1-1,0 1,-1 1,1-1,-12 7,-3 1,-784 254,-12-48,660-179,134-30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00.49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1127 1,'-2'0,"-8"2,-8 3,-13 3,-10 5,-14 6,-18 8,-11 3,-13 3,-10 1,-7 3,-4 2,5-2,7-7,16-7,22-9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24.21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1 661,'27'-2,"0"-1,45-10,25-4,253 11,-83 5,-201-2,-1-4,69-15,-30-2,1 5,0 4,138-1,-205 17,-1-1,1-2,-1-2,0-2,0-1,55-17,69-39,-51 19,139-35,-104 51,33-7,-123 16,-2-2,59-32,37-16,-125 59,0 1,1 1,0 1,0 1,37-3,-21 0,-31 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35.25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0 603,'103'-1,"-1"-5,0-4,-1-4,103-29,636-239,-325 97,-471 170,69-21,-100 33,0 1,0-1,0 2,0 0,1 1,20 2,-26-1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35.79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1 604,'683'-210,"-152"102,8 32,376-70,-723 93,-165 43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39.12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1989 1,'-373'153,"213"-94,-34 16,-331 136,377-144,-201 125,306-164,1 2,1 2,-38 38,45-35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4:07.3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108 253,'-21'-4,"20"4,1 0,0 0,0 0,0-1,0 1,0 0,0-1,0 1,0 0,0 0,0-1,0 1,0 0,0 0,0-1,0 1,0 0,0-1,0 1,0 0,0 0,0-1,0 1,0 0,1 0,-1-1,0 1,0 0,0 0,0 0,1-1,-1 1,0 0,0 0,0 0,1 0,-1-1,0 1,40-24,-23 15,26-16,2 2,1 3,1 1,0 2,88-18,-167 42,-178 43,183-40,28-6,16-4,5-3,1-1,-1-1,0-1,25-10,30-8,117-21,-95 14,-98 28,-12 2,-14 1,-45 14,1 4,0 2,-121 55,181-72,-39 20,36-17,0 0,0 0,-1-1,1-1,-1 0,-25 3,-87 1,123-8,-1 1,1-1,0 0,0 1,0-1,-1 1,1-1,0 1,0 0,0 0,0 0,-3 2,4-2,1 0,-1-1,1 1,-1 0,1-1,0 1,-1 0,1 0,0-1,-1 1,1 0,0 0,0 0,0-1,-1 1,1 0,0 0,0 0,0 0,0-1,1 1,-1 0,0 1,3 5,1 0,-1 0,1-1,0 1,1-1,5 8,-5-9,-1 0,0 0,-1 0,1 1,-1 0,4 9,26 130,-30-127,1 0,0 0,1 0,1 0,0-1,1 0,2-1,-1 1,2-1,17 22,-23-34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39.964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1710 0,'-390'17,"316"-8,0 3,1 4,-87 30,59-9,1 5,2 4,3 5,1 3,4 5,1 3,-142 133,190-154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40.71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251 0,'-2'0,"-3"3,-3 0,-2 2,-7 2,-4 3,-4 4,-1 1,-2 4,1 2,1 0,4 1,3-1,4-4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41.32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480 0,'-14'2,"0"0,0 0,0 2,0-1,-16 8,-27 7,-30-1,46-11,1 3,-56 19,90-25,0 0,0 0,0 0,1 1,0 0,-9 7,4-1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41.94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211 0,'-2'0,"-4"0,-2 0,-2 0,-5 0,-1 5,-2 1,-1 4,-2 3,-1 3,0 2,2 0,3 1,3-3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43.45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2065 14,'-2'0,"-3"0,-3 0,-7 0,-10 0,-16-2,-17-1,-19 0,-28 1,-43 0,-57 1,-51 3,-37 3,-14 5,18 4,59-2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45.08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2497 0,'-2'2,"0"-1,0 1,1-1,-1 0,-1 0,1 0,0 0,0 0,0 0,0 0,-1-1,1 1,0-1,0 0,-1 0,1 0,-3 0,-4 1,-660 152,9 30,-191 48,625-182,185-42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45.77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2206 0,'-29'3,"0"0,0 2,1 1,-45 16,15-5,-643 182,-504 132,1152-318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46.58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1836 0,'-42'3,"-1"2,1 2,1 1,-59 21,22-7,-336 92,-608 139,969-244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47.10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2172 0,'-16'3,"-23"4,-25 6,-27 6,-26 8,-21 6,-14 5,-13 6,-7 3,-6 3,-4 1,4 2,12-5,14-3,24-7,24-7,26-10,26-8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47.83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2017 1,'-2'0,"-13"0,-14 2,-25 6,-28 7,-29 11,-37 12,-37 16,-38 13,-25 17,-9 7,6 3,20-4,50-18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09.89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7383 2516,'-39'-12,"0"2,-1 2,0 1,0 2,0 2,-1 2,1 1,-64 9,-80 22,-303 92,361-87,-1292 332,-26-104,1002-218,309-39,-165-11,278 3,-65-8,80 8,0 0,0-1,0 1,0-1,0 0,1 0,-1-1,0 1,1-1,0 0,0 0,0 0,-4-5,7 6,-1 0,1-1,0 1,0-1,0 0,0 1,1-1,-1 0,1 1,-1-1,1 0,0 0,0 1,0-1,0 0,1 0,-1 1,1-1,2-5,23-55,-18 48,22-46,4 1,2 2,52-63,-14 31,89-82,-60 72,4 5,4 5,4 5,190-107,-294 187,6-5,1 0,-1 2,2 0,-1 1,1 1,0 0,26-3,-43 9,-1-1,0 1,1 0,-1 0,1 0,-1 0,0 0,1 0,-1 1,0-1,1 0,-1 1,0-1,0 1,1-1,-1 1,0 0,0-1,0 1,0 0,0 0,0 0,0 0,0 0,0 0,0 0,0 0,-1 0,1 0,0 0,-1 1,1-1,-1 0,1 0,-1 1,0-1,1 0,-1 1,0-1,0 0,0 1,0-1,0 0,0 1,-1 1,-1 7,1-1,-2 1,1-1,-2 0,-4 12,-14 23,-2-1,-1-1,-2-2,-2 0,-36 36,5-13,-2-2,-75 56,55-59,-3-2,-1-5,-3-3,-2-5,-2-3,-2-4,-179 42,109-45,-1-6,-1-8,-322-4,334-22,-240-40,320 33,1-3,1-4,0-3,2-3,-77-42,125 57,1-1,1-1,0-1,0-1,2-1,0 0,-22-28,33 34,0 1,1-2,1 1,-1-1,2 1,0-2,0 1,1 0,1-1,0 0,1 0,0 0,1 0,0 0,1 0,2-13,3-6,1 1,2 0,1 1,1 0,2 0,1 1,31-51,-8 24,3 1,81-87,-58 78,2 4,4 2,2 4,2 2,2 4,2 3,3 3,0 4,3 3,1 4,1 4,2 3,0 4,161-16,-211 33,-1 2,63 6,-88-3,0-1,-1 1,1 0,-1 1,0 0,1 1,-1 0,-1 0,1 1,-1 0,0 1,0 0,0 0,13 14,-9-3,0 1,-1 0,-1 0,0 1,-2 1,0-1,-1 1,-1 1,3 20,0 6,-3 0,1 94,-9-102,-2 0,-1 0,-2 0,-1-1,-2 0,-2 0,-2-1,-1-1,-31 55,40-82,1-1,-1 0,-1 0,1 0,-9 6,14-13,0 0,0 1,0-1,0 0,0 0,0 0,-1 0,1 0,0 0,-1-1,1 1,-1 0,1-1,-1 1,1-1,-1 1,1-1,-1 0,1 0,-1 0,0 0,1 0,-1 0,1 0,-1 0,0-1,1 1,-1 0,1-1,-1 0,1 1,0-1,-1 0,1 1,0-1,-1 0,1 0,0 0,-2-2,1-1,0 1,0 0,0-1,1 0,-1 1,1-1,0 0,0 0,1 1,-1-1,1 0,0 0,0 0,0-7,14-64,-14 75,17-62,3 2,3 0,2 1,58-98,-8 39,104-127,-72 115,5 4,245-209,-272 267,3 3,3 5,3 3,2 4,157-61,-206 97,2 1,0 3,77-11,-117 23,1 0,0 0,-1 1,1 0,0 1,-1 0,1 1,-1 0,17 5,-22-5,0 0,1 1,-1 0,0 0,0 0,0 0,-1 1,1-1,-1 1,0 0,0 0,0 0,0 0,-1 1,0-1,0 1,0-1,0 1,-1 0,2 5,0 14,0-1,-1 1,-2 0,0 0,-1 0,-2 0,0-1,-14 46,-11 31,-4-1,-4-2,-91 171,32-102,-140 184,131-213,-212 215,236-276,-3-4,-2-4,-174 106,217-150,-1-2,0-2,-2-1,-83 21,114-36,-1-1,0 0,0-1,0-1,0 0,0-2,0 1,0-2,0 0,0-1,0 0,0-1,1-1,0 0,0-1,0 0,1-1,-25-18,18 6,0-1,1 0,1-2,0 0,2-1,1-1,1-1,1 0,1 0,-16-51,5-1,4-2,-16-121,25 125,4 0,3-1,3 0,3 1,19-106,-15 144,2-1,2 1,1 0,2 1,1 1,2 0,2 1,1 1,1 1,2 1,1 1,42-42,-31 43,1 1,1 2,2 1,0 2,2 2,0 2,1 1,1 2,1 2,57-10,2 5,1 5,1 5,145 5,-132 8,213 37,-253-25,0 3,-2 3,122 55,-176-67,1 2,-2 0,0 2,0 0,-1 1,-1 1,-1 1,0 1,23 30,-30-33,-1 1,-1 1,0-1,-1 2,-1-1,0 1,-2 0,0 1,-1-1,0 1,-2 0,0-1,-1 22,-4-6,0-1,-3 0,0 0,-2 0,-2-1,-1 0,-1-1,-1 0,-2-1,-27 40,1-10,-2-2,-3-2,-98 93,73-85,-3-3,-2-4,-2-3,-3-4,-2-3,-2-4,-2-4,-113 35,126-52,0-4,-1-4,0-2,-106 2,119-14,-1-2,1-4,1-2,-1-2,-106-34,137 34,1-1,0-2,1-1,1-1,-46-32,62 38,1-1,0 0,0 0,1-2,1 1,0-1,0 0,1-1,1 0,0 0,1-1,0 1,1-2,-5-18,6 6,1-1,1 1,1-1,1 0,2 1,0-1,2 1,1 0,17-52,4 7,3 2,55-97,0 23,170-220,148-96,-284 342,145-110,-186 169,2 3,3 4,110-51,-162 88,0 2,1 2,48-12,-72 21,1 0,0 1,0 0,-1 1,1 0,0 0,0 0,0 1,0 0,-1 1,1 0,0 0,-1 0,0 1,1 0,-1 1,0 0,-1 0,13 9,-11-5,-1 0,0 1,0 0,0 0,-1 0,-1 1,0 0,0 0,-1 0,5 17,-1 3,-2 1,5 57,-7-8,-3 0,-4 1,-25 151,-88 236,41-230,-112 239,112-315,-7-4,-131 188,174-290,-2-1,-3-3,-2-1,-58 49,87-86,0 0,-1-1,-1-2,-31 16,44-24,-1 0,0 0,0-1,0 0,0-1,-1 0,1 0,0 0,-1-1,1 0,0-1,-1 1,1-1,0-1,0 1,-12-6,7 2,1-2,-1 1,2-1,-1-1,1 0,0-1,1 0,0 0,0-1,1 0,-13-22,0-3,2-1,-22-61,13 15,4 0,3-2,4 0,4-1,-5-131,17 87,5 0,42-253,10 118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49.30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1998 0,'-96'42,"-163"46,37-14,-430 186,611-242,-254 105,232-101,-1-2,-115 19,63-28,105-9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53.98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1183,'15'-3,"0"0,-1 0,0-2,1 0,-2 0,1-2,-1 1,0-2,15-10,1 1,72-41,349-183,48 26,-58 26,-137 62,392-107,-658 222,1 3,63-8,-82 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7:55.60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0 751,'14'1,"0"-1,0-1,0 0,0-1,0 0,0-1,-1-1,1 0,13-6,366-135,-229 91,64-43,-144 58,90-29,-93 44,-8 2,104-45,-138 49,88-43,166-53,-262 103,-20 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00.51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1371,'5'-3,"0"-1,1 1,0 0,-1 0,1 1,11-4,11-4,0-4,-2 0,0 2,1 0,0 2,47-11,-31 10,-1-2,-1-1,0-3,42-22,-30 13,74-25,-57 31,-37 11,0 0,-1-3,58-28,-60 25,0 2,1 1,63-15,-55 16,-1-1,42-18,-54 17,1 1,1 1,0 2,0 1,1 1,37-4,-49 8,0-1,0-1,0 0,-1-1,0-1,16-9,-18 9,0 0,1 0,0 2,0-1,1 2,-1 0,28-2,-26 4,1-1,-1-1,0 0,0-1,24-10,-21 7,-1 1,1 1,29-5,178-32,-164 29,32-3,-57 11,-1-1,0-2,0-1,35-16,-7 4,10-5,-24 1,103-57,-126 68,59-23,-2 1,-14 11,-18 8,-13 2,45-21,1 5,110-27,-148 46,23-4,-49 14,0-1,-1 0,0-2,0-1,25-12,-38 15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38:04.54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860 2448 0,'-860'-2447'0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06.75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190 0,'-2'2,"-4"1,1 3,-3-1,-1 2,-2 1,-3 2,-2 2,0 1,1-2,-1-1,2 1,0-2,0-3,3 1,1-2,2-1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07.45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279 1,'-16'1,"0"1,0 1,0 0,0 2,0-1,1 2,-28 13,28-10,1 1,0 1,1 0,0 0,0 1,-18 24,20-23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08.85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1239 0,'-24'3,"-1"0,1 2,0 0,1 2,-1 1,-43 20,35-15,-168 81,-213 134,69-35,305-173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09.84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625 1,'-13'5,"-1"-1,0 0,1 0,-28 2,-7 2,-42 11,-101 25,161-34,0 0,1 2,0 1,-30 18,46-23,3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0.45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1002 1,'-8'1,"1"0,0 1,0 0,0 1,0 0,0 0,0 0,1 1,-1-1,-5 7,-16 6,-479 292,156-89,318-199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10.09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405 1,'-15'40,"-25"45,-22 26,-6 5,0-10,9-22,14-31,15-41,12-22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1.18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910 1,'-109'46,"-2"-4,-153 35,123-38,110-29,1 1,-1 1,2 1,0 2,1 1,0 2,-33 26,44-30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2.12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307 1,'-4'0,"-4"0,-3 0,-2 0,-3 0,-3 2,-1 3,-4 1,-2 2,1-1,3 0,0 3,0-2,1-2,4 1,3-2,1 0,3-3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2.84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1019 0,'-9'7,"-9"6,-14 6,-12 7,-19 9,-16 6,-18 3,-15 1,-13-1,0-4,4-3,12-6,24-9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3.48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748 0,'-6'3,"-10"0,-13 6,-10 7,-13 5,-8 3,-5 2,-5 1,-3 1,6 0,2 0,8-6,9-3,10-6,10-2,7-3,7-3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4.08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558 1,'-23'2,"0"2,0 1,0 0,1 2,0 0,0 2,1 0,-25 15,-28 11,-171 64,231-95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4.7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572 1,'-8'5,"0"0,0 0,0 0,0-1,-1-1,1 0,-17 5,-5 2,-91 32,-51 22,149-54,0 2,1 0,0 1,1 2,-20 16,27-17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5.50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510 0,'-13'1,"-1"0,1 1,-1 1,1 0,0 0,-21 10,-77 41,65-30,-44 19,-49 26,130-63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6.14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810 1,'-11'2,"0"0,0 0,1 2,-1-1,1 1,0 1,-12 7,-7 2,-171 86,-243 161,432-254,-19 12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7.40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600 0,'-5'3,"-1"0,1 0,-1-1,0 0,1 0,-1-1,0 1,0-1,0-1,0 1,-11-1,-25 5,-24 15,-83 38,91-33,-119 33,162-54,2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8.10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 1,'-2'0,"-3"0,-3 0,-1 2,-2 1,0 2,0 1,-1-2,0 2,0-1,1-1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16.429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1695 8418,'-50'-2,"0"-2,-82-17,-94-36,139 33,3 2,-38-9,-138-56,254 85,-1-1,1-1,0 1,0-1,1 0,-1 0,1-1,0 0,0 1,1-2,-1 1,1-1,0 1,1-1,-1 0,1 0,0-1,1 1,-1-1,1 1,1-1,-1 0,0-7,1-10,0 0,1 0,2-1,0 2,9-37,11-32,3 1,5 1,4 1,4 2,74-127,8 22,171-211,-234 322,-57 81,0-1,1 1,-1 0,0-1,0 1,1-1,-1 1,0 0,1-1,-1 1,0 0,1 0,-1-1,0 1,1 0,-1 0,1-1,-1 1,0 0,1 0,-1 0,1 0,-1 0,1 0,-1 0,1 0,-1 0,1 0,-1 0,0 0,1 0,-1 0,1 0,8 15,-3 32,-5-40,15 115,5 0,73 230,133 211,-111-330,-87-183,1-1,54 65,-72-99,2 0,0-1,0 0,1-2,1 1,0-2,1 0,0-1,0-1,1-1,23 8,-41-16,0 0,1 0,-1 0,0 0,1 0,-1 0,0 0,1 0,-1 0,0 0,1 0,-1 0,0 0,1 0,-1 0,0 0,1-1,-1 1,0 0,1 0,-1 0,0-1,1 1,-1 0,0 0,0-1,0 1,1 0,-1 0,0-1,0 1,0 0,0-1,1 1,-1 0,0-1,0 1,0 0,0-1,0 1,0-1,0 1,0 0,0-1,0 1,0 0,0-1,0 1,0 0,-1-1,1 1,0 0,0-1,0 1,-9-31,9 30,-242-556,184 436,-435-811,333 670,-280-347,202 340,193 226,-1 2,-1 2,-88-55,125 87,-1 0,0 1,0 1,0-1,-1 2,0-1,0 2,0 0,0 0,-1 1,1 1,-22-1,31 3,1-1,0 0,0 1,-1-1,1 0,0 0,0-1,0 1,-1 0,1-1,0 1,0-1,0 0,0 0,0 0,0 0,0 0,0 0,0 0,0-1,1 1,-1-1,0 1,1-1,-1 0,1 1,0-1,0 0,0 0,0 0,0 0,0 0,0 0,0 0,1-1,-1 1,1 0,0 0,-1 0,1-1,0 1,0 0,1 0,-1-4,2-8,0-1,1 1,0-1,1 1,9-20,68-148,-40 96,50-159,-83 203,-1 0,-3-1,-1 0,-3 1,-4-51,0-11,3 94,0 0,0 0,-1 0,0 0,-1 1,0-1,-1 1,1 0,-2 0,0 0,-5-8,-11-12,-43-47,19 25,20 21,-34-56,53 75,0 0,0 0,1 0,1-1,0 0,0 0,1 0,1 0,-2-17,5 22,-1 1,1 0,0-1,1 1,-1 0,1 0,1 0,-1 0,1 0,0 0,0 1,0 0,1-1,0 1,0 0,8-7,9-7,0 1,37-23,-50 36,434-251,26 35,-392 187,49-23,359-169,-20-36,-435 243,11-7,51-26,-78 46,1 0,-1 1,1 1,1 0,-1 0,1 2,-1 0,18-1,15 1,1-2,-1-3,0-1,0-3,62-22,217-103,-321 133,418-204,148-66,-378 202,-162 63,1 1,0 1,0 2,41 0,-15 4,0-2,-1-2,0-3,0-3,108-33,34-37,193-110,79-34,-402 199,1 2,1 4,1 2,1 4,0 3,0 4,84 2,-93 2,0-2,0-4,-1-2,108-31,233-107,-7 2,-356 135,1 1,0 3,1 1,-1 1,59 3,-53 1,0-2,0-2,-1-3,0-1,47-16,227-93,-150 51,94-21,-224 78,1 1,0 2,0 2,66 1,-80 3,1 0,-1-2,0-1,0-1,-1-2,1 0,26-13,-33 13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8.64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350 0,'-6'2,"-1"-1,0 1,1 0,-1 1,1 0,0 0,0 0,-10 8,-13 5,3-6,0-1,-32 7,30-9,-51 19,60-16,2-2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19.24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1574 1,'-8'1,"0"1,0 1,0-1,1 1,-1 1,1-1,0 1,-11 8,-3 1,-58 27,-2-4,-1-3,-106 28,-263 42,293-71,139-28,-64 12,1 4,-147 56,207-65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20.03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444 0,'-8'2,"0"-1,0 1,0 1,0-1,1 1,-14 8,-8 2,-51 13,48-16,-1 0,2 2,-1 2,2 1,-37 23,38-12,16-12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22.17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1 244,'0'0,"59"1,-1-1,0-4,0-2,102-24,274-120,-311 105,-97 35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23.65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1 224,'36'-3,"0"-2,-1-2,1-1,-1-2,42-17,-15 6,61-21,-21 6,128-26,-215 59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26.30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0 573,'15'-3,"-1"0,1 0,-1-1,0-1,-1-1,1 0,-1 0,23-16,-2 2,523-240,-467 225,-2 3,-2-4,137-78,-196 97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27.68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0 131,'3'0,"2"0,3 0,0-2,1-4,1 0,2 1,0-1,3 0,1 0,5-3,3-1,4-1,4-1,4-4,4-2,-4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29.87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34.74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750 0,'-6'3,"-8"2,-9 3,-9 2,-9 7,-11 2,-9 5,-6 2,-7 2,2-2,0-2,7-2,7-2,10-5,9-4,13-4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35.586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693 1,'-27'10,"0"-1,-1-1,0-1,-37 4,57-10,-369 29,276-26,83-2,5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17.58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2657 0,'-18'10,"8"-2,-289 202,-9-14,-9-14,-557 234,516-285,-27 13,373-139,0 1,1 0,-21 15,11-5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36.39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530 6,'-145'-3,"46"0,-170 17,253-12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42.85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669 157,'-2'0,"-5"0,-9 0,-8-2,-6-3,-8-1,-8-2,-6-1,-4-4,-1-2,-1 0,3 1,1 0,5-1,7 1,9 1,4 5,8 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43.93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561 50,'-2'0,"-3"0,-5 0,-6 0,-6 0,-9 0,-11 0,-4 0,-3-2,-1-1,-1 0,3-1,1-3,3-3,4 2,7 1,8 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45.21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298 33,'-2'0,"-4"0,-2 0,-5 0,-2 0,-3 0,-1 0,-1 0,-5 0,-4-2,-4-3,1-1,2-1,3 0,7 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46.05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371 96,'-2'0,"-8"0,-6-2,-8-2,-8-1,-8-4,-6-2,0 0,4-1,4-1,6 3,7-1,7 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46.81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284 32,'-2'0,"-6"0,-5 0,-4 0,-4 0,-7 0,-2 0,-1-2,0-1,2-2,0-2,4-1,5 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8:48.034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234 99,'-4'0,"-4"0,-3 0,-4 0,-2-2,-2-3,-3-1,1-4,1-2,-3-2,3 0,2 2,3 3,3 1,3 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02.81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231 271,'-4'-1,"1"1,-1-1,1 0,-1 0,1 0,-1 0,1-1,0 1,0-1,0 0,0 0,-4-3,-37-35,14 12,23 21,-1 0,1-1,0 0,1-1,-1 1,2-1,-1-1,1 1,-5-16,-26-41,36 66,-1-1,1 1,0-1,-1 1,1 0,-1-1,1 1,0-1,-1 1,1-1,0 1,0-1,-1 0,1 1,0-1,0 1,0-1,0 1,0-1,-1 0,1 1,0-1,0 1,1-1,-1 1,0-1,0 0,0 1,0-1,16 3,24 20,-26-10,0 1,22 28,-15-22,-19-17,1-1,-1 1,0 0,0 0,0 0,0 0,0 0,0 1,-1-1,1 0,-1 1,1-1,1 5,-1-1,0-2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39:04.29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99 53 0,'-99'-53'0,"311"435"0,-205-494 0,-127-105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05.074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300 593,'-14'-17,"1"-1,0-1,1 0,-16-37,12 23,-27-53,-60-181,100 258,-2 1,1 0,-1 1,0-1,-1 1,0 0,0 0,-8-7,11 11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18.19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4866 1,'-577'242,"-14"-46,-630 141,426-126,13 33,375-87,316-116,3 4,-113 77,183-111,1 2,1 1,-26 26,22-14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05.86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261 383,'0'-15,"0"6,0 0,0-1,-1 1,-3-15,3 19,-1 1,0 0,0 0,0 0,0 0,-1 0,0 1,1-1,-1 1,-1 0,1 0,-6-5,-25-22,1-2,1-2,2-1,2-1,-26-43,50 75,1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06.66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188 348,'-3'-26,"-1"1,-2-1,0 1,-2 0,0 1,-2 0,-25-45,31 61,-2-1,1 1,-1-1,0 2,-1-1,1 1,-2 0,1 0,-1 1,0 0,0 0,-12-5,11 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07.49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206 169,'-6'0,"0"-1,1-1,-1 1,0-1,1 0,-1 0,1 0,0-1,-1 0,1 0,1 0,-6-5,-58-54,51 45,10 11,0-1,1 0,0-1,-10-14,12 15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08.212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378 472,'-2'-12,"-1"0,-1 1,0-1,0 1,-1-1,-1 1,0 1,0-1,-10-11,10 13,-116-162,100 143,-2 2,-1 0,-53-41,75 64,-1 0,0 1,0 0,1 0,-1 0,0 0,-8-1,6 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09.26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281 359,'-3'-1,"0"1,0-1,0 0,-1 0,1-1,0 1,0-1,1 1,-1-1,0 0,1 0,-1 0,1 0,-1-1,1 1,0-1,-3-4,-33-52,35 52,-20-35,-2 2,-2 1,-1 1,-45-48,65 78,5 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10.186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277 281,'-2'-11,"-1"-1,-1 0,1 1,-2 0,1 0,-2 0,1 0,-2 1,-8-12,8 11,2 2,0 0,-1 0,0 1,0 0,-1 0,0 1,0-1,-1 1,1 1,-2 0,1 0,-1 0,0 1,0 1,0-1,-1 2,1-1,-14-2,-26-14,42 17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10.98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197 53,'-1'0,"-2"0,-2 0,-3-1,-3-2,-3-1,-3 0,-1 0,1 1,1 0,1-1,-1 0,2 0,2 0,0 0,2-2,2 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13.48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368 142,'-11'-8,"0"0,-1 1,0 0,-1 1,1 0,-1 1,-21-5,-8-5,-157-49,194 61,2 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15.08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329 0,'-10'2,"0"0,0 0,0 0,1 2,0-1,-1 1,-9 6,-19 6,-1-4,-51 8,29-7,54-11,0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15.67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667 1,'-82'29,"28"-10,-64 15,-24-9,82-16,1 2,-72 24,118-30,6-2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18.83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6702 0,'-3'4,"-24"7,-46 25,-65 24,-88 37,-106 35,-105 31,-107 27,-95 14,-65 4,-31-4,16-11,73-32,102-32,115-35,121-33,111-27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16.72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374 0,'-254'21,"151"-9,93-11,3-1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17.39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357 0,'-1'1,"-4"3,-5 2,-6 1,-5 3,-5 1,-3 3,-3 2,-1 0,-1 2,0 0,2 1,3-2,5-1,6-3,5-3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26.156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478 0,'-4'3,"-1"-1,0 0,0 0,0-1,0 1,-1-1,1 0,0 0,0-1,-1 0,-6 0,-7 1,-119 22,80-13,1-1,-74 0,124-9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26.92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436 0,'-45'3,"0"1,-81 20,74-13,-80 7,104-18,20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27.654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199 1,'-4'3,"0"-1,0 1,0-1,0 0,0 0,0 0,-1-1,1 1,-1-1,-8 1,-48 3,46-5,0 1,0 1,-16 4,25-5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29.77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1 140,'10'0,"1"-2,-1 1,1-1,-1-1,1 0,-1-1,0 0,-1 0,1-1,-1 0,15-11,7-2,-11 5,0 2,2 0,-1 2,1 0,37-9,-51 17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30.39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0 146,'17'-2,"0"-1,0 0,0-1,-1-1,22-9,16-4,51-9,-34 10,82-33,-146 48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31.28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1 127,'6'-1,"0"-1,-1 0,1 0,0 0,-1 0,1-1,-1 0,6-4,11-6,180-68,-194 77,-2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32.417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0 178,'21'-2,"0"-1,-1-1,1-2,-1 1,-1-2,30-14,18-5,32-4,-57 19,-1-2,66-30,-101 39,-2 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35.89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1046,'2'-126,"1"49,-3 0,-18-133,11 296,5 20,-1-29,14 139,-3-188,-2-26,1-18,4-40,9-106,-3 16,-14 138,-1 9,2 18,0 31,4 80,2 160,-10-292,-1 1,1-1,-1 0,1 1,-1-1,0 0,0 1,0-1,0 1,0-1,0 1,0 0,0-1,-3 0,3 0,-1 0,0 1,1-1,-1 0,1 0,-1 0,1 0,0 0,0 0,0 0,0-1,0 1,0 0,0-3,-6-99,2 68,3 1,1 0,1 0,9-65,1 52,2 1,30-80,-32 104,1 1,1 1,1 0,0 0,2 1,0 1,27-25,-2 7,2 2,84-54,-96 71,1 1,1 2,0 1,0 1,53-12,-37 23,-47 2,-1 0,1 0,0 0,0 0,0 1,-1-1,1 0,0 0,0 1,-1-1,1 0,0 1,0-1,-1 1,1-1,-1 1,1-1,0 1,-1-1,2 2,-2-1,0 0,-1 0,1 0,0 0,0 0,0 0,0 0,-1 0,1 0,-1-1,1 1,0 0,-1 0,1 0,-1 0,0-1,1 1,-1 0,0-1,1 1,-1 0,0-1,-1 1,-10 10,-1-2,-1 0,0-1,0 0,0-1,-30 10,-99 24,119-35,-18 5,22-4,0-2,0 0,-1-2,1 0,-31 0,49-3,1 0,-1 0,0 0,1-1,-1 1,1-1,-1 1,1-1,-1 0,1 1,-1-1,1 0,0 0,-1 0,1 0,0 0,0-1,0 1,0 0,0 0,0-1,-1-1,0-1,1 0,-1 1,1-1,0 0,1 0,-1 0,1 0,-1 0,1-4,1-3,0 1,0 0,1 0,0 0,0 0,7-14,-6 18,0 1,0 0,0 0,1 0,0 0,0 1,0-1,0 1,8-6,-9 8,-1 1,1-1,0 0,-1 1,1 0,0 0,0-1,0 2,0-1,0 0,0 1,1-1,-1 1,0 0,0 0,0 0,0 0,0 1,0-1,4 2,-5-1,-1 0,0 0,1 1,-1-1,0 0,0 1,0-1,0 1,0-1,0 1,0-1,-1 1,1-1,0 1,-1 0,1 0,-1-1,0 1,0 0,0-1,0 1,0 0,0 0,-1 3,-6 44,2-37,-1 0,0-1,0 0,-1 0,-1-1,0 0,0 0,-1-1,0 0,-1 0,0-1,0-1,-14 9,17-14,11-10,16-13,53-32,2 3,2 3,124-55,-158 86,-43 16,0 0,0 0,0 0,0 0,0 0,0 0,0 0,0 1,0-1,0 0,-1 0,1 0,0 0,0 0,0 0,0 0,0 0,0 0,0 0,0 1,0-1,0 0,0 0,0 0,0 0,0 0,0 0,0 0,0 0,0 0,0 0,1 1,-1-1,0 0,0 0,0 0,0 0,0 0,0 0,0 0,0 0,0 0,0 0,0 0,0 0,0 0,0 0,1 0,-25 15,-121 56,129-65,0 0,-1-1,1 0,-1-2,0 0,0 0,-26-1,28-3,13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29.0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735 0,'86'39,"-54"-24,-11-5,-1 0,36 25,-50-30,1 0,-1 1,-1 0,1 0,-1 1,0-1,0 1,-1 0,0 0,0 1,4 13,-1 1,-2 0,0 1,-2 0,0 0,-2 0,-1-1,-2 32,1-52,1 1,0 0,-1-1,0 1,1-1,-1 1,0-1,0 1,-1-1,1 0,0 1,-1-1,1 0,-1 0,0 0,0 0,0 0,0-1,0 1,0-1,0 1,0-1,-1 0,1 1,-1-1,1-1,-1 1,1 0,-1 0,1-1,-1 0,1 1,-1-1,-2 0,-11 0,0-1,0-1,0 0,-24-7,21 5,-10-4,0-1,0-1,0-2,-46-26,-102-74,137 85,-37-22,44 30,2-1,0-2,-49-45,79 66,1 1,-1-1,0 0,1 1,-1-1,0 0,1 1,-1-1,0 1,0-1,0 1,1 0,-1-1,0 1,0 0,0-1,0 1,0 0,0 0,0 0,1 0,-1 0,0 0,0 0,0 0,0 0,0 0,0 1,0-1,-1 1,0 0,0 1,0 0,0-1,1 1,-1 0,0 0,1 0,0 0,-1 0,1 1,-1 2,-5 11,2 0,-6 28,10-41,-2 13,1 1,0 0,1 0,1 0,0 0,1 0,1 0,1 0,1 0,0-1,13 32,-13-37,0 0,-1 0,0 0,-1 0,0 0,-1 1,0-1,0 1,-2-1,1 1,-3 13,2-24,1 0,0 0,0-1,0 1,-1 0,1 0,0 0,-1-1,1 1,0 0,-1-1,1 1,-1 0,1-1,-1 1,0 0,1-1,-1 1,0-1,1 1,-1-1,0 0,1 1,-1-1,0 0,0 1,1-1,-1 0,0 0,0 0,-1 1,0-2,0 0,0 1,0-1,0 0,1 0,-1 0,0 0,1 0,-1 0,0 0,1-1,-3-1,-3-5,1 0,-1 0,1 0,-4-10,-5-16,2 0,1-1,2 0,-6-40,6 25,7 40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19.68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4674 1,'-3'0,"-24"11,-35 18,-47 22,-51 23,-57 29,-60 36,-72 31,-67 18,-52 6,-27-4,-4-21,43-27,63-32,84-30,91-29,79-24,63-15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37.06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1,'2'0,"0"1,0 0,0 0,0-1,0 1,0 0,-1 0,1 1,0-1,-1 0,1 1,-1-1,1 1,-1-1,1 1,-1 0,0-1,0 1,0 0,0 0,0 0,0 3,17 45,-18-49,4 16,0 0,-2 0,0 0,0 28,-2-38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37.686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1,'1'0,"0"1,1-1,-1 1,0-1,0 1,1 0,-1 0,0 0,0 0,0 0,0 0,0 0,0 0,0 0,0 0,-1 0,1 1,1 1,13 29,-11-24,21 48,-16-33,0 0,2-1,1 0,0-1,2 0,0-1,30 31,-18-29,-18-17,-1 1,1 0,-1 1,0 0,-1 0,0 1,0-1,-1 1,8 15,3 13,-13-28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38.64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0,'4'5,"0"-1,-1 1,0 0,0 0,0 0,0 1,-1-1,0 1,0-1,2 10,7 64,-7-37,-2-33,0-1,0 1,1-1,0 0,0 1,1-1,0-1,0 1,1-1,0 1,1-1,-1-1,8 7,-4-2,40 50,-46-56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39.466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1,'6'12,"0"1,-1 0,0 0,-1 1,-1-1,0 1,2 21,1 7,31 105,-22-93,-2 1,-3 0,4 57,-12-95,-1-12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0.31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0,'2'15,"0"0,1 0,0-1,1 1,1-1,0 0,1 0,10 15,17 25,-21-35,0 1,-1 0,-1 0,-1 1,10 31,-3-24,-4-11,-10-13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0.98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1 612,'8'-31,"-1"0,3-39,6-28,-5 52,1 1,3-1,1 2,2 0,3 2,38-62,-52 94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1.887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0 411,'3'-1,"0"-1,-1 1,1-1,-1 0,1 1,-1-1,0 0,0-1,0 1,0 0,3-5,1 0,34-35,-2-1,-2-2,-2-1,50-91,-84 135,2-1,0 0,-1 0,1 0,-1 0,0 0,0 0,0-1,0 1,0-1,-1 1,0 0,0-1,0 1,0-1,-1-5,-2 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2.49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0 474,'34'-48,"1"2,2 1,80-74,-40 53,117-77,-188 139,-3 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3.097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1 285,'10'-1,"-1"0,1-1,0 0,-1 0,1-1,-1 0,18-9,62-40,-66 38,262-171,-272 178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4.22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1,'8'4,"0"1,0-1,0-1,1 0,-1 0,1 0,0-1,0-1,0 1,0-1,9-1,-2 2,210 5,-185-8,-25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20.31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3240 1,'-94'46,"-273"126,-340 84,-18-39,27-8,375-88,279-100,2 1,1 2,1 1,1 3,-40 35,39-23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4.94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0,'6'2,"1"0,0 0,-1 1,0 0,0 0,1 0,-2 1,1 0,0 0,4 5,18 10,0-6,-1 0,2-3,0 0,0-2,1-1,-1-1,2-1,32 0,-36-3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5.614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0,'2'0,"3"0,4 0,1 0,3 0,4 2,4 0,7 1,4 0,5-1,3 0,5 0,4 0,2-1,-2 0,-2-1,-9 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7.224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1 170,'61'-2,"0"-3,0-2,-1-3,113-34,143-50,-291 87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8.29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74 481,'-1'-2,"-2"-3,-3-5,-1-3,0-4,0-5,1-4,0-5,0-2,1-4,0-4,0-2,1-2,2 0,0 4,1 2,1 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9.196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20 345,'-20'-226,"20"119,0 95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49.914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47 212,'0'-1,"-1"-1,-2 0,-1-2,0-2,0-3,-2-4,2-3,-1-1,2-1,0-1,1 0,0 0,0 2,0 1,1 2,1 3,-1 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51.79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4,'75'-1,"-29"-1,0 2,0 2,0 2,51 11,-83-11,-5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52.59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0 102,'55'-17,"1"3,76-11,-122 23,38-4,1-3,49-16,-87 21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53.56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0,'11'7,"-1"0,0 0,0 1,-1 0,0 1,0 0,-1 0,-1 1,1 0,-1 0,-1 1,10 21,12 19,-22-42,0-1,1 1,0-1,0-1,1 1,0-1,0 0,1-1,-1 0,1 0,15 6,-18-9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54.18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1,'10'1,"0"2,0-1,-1 1,1 0,-1 1,0 0,0 0,13 10,11 3,-6-6,28 15,-51-25,-1 1,0 0,1 1,-1-1,0 0,-1 1,1 0,0 0,-1 0,1 0,-1 0,2 4,-1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21.049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4408 0,'-10'1,"1"0,0 1,-1 0,1 0,0 1,0 0,0 1,-9 5,-2-1,-212 93,-515 209,300-153,-6-21,-6-19,-4-20,-679 53,858-136,215-15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54.97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0,'1'4,"0"0,1 0,0-1,0 1,0-1,0 0,0 1,1-1,-1 0,1 0,0-1,3 4,10 11,7 19,-1 1,-2 2,16 42,25 48,-56-119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55.97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1,'3'0,"0"1,-1 0,1-1,0 1,-1 0,1 1,-1-1,1 0,-1 1,1-1,-1 1,0 0,0-1,0 1,0 0,0 1,0-1,-1 0,1 0,-1 1,0-1,1 1,0 3,22 62,-23-64,26 135,-19-88,15 52,-21-97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56.986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1 260,'70'-5,"1"-3,-1-3,-1-3,82-28,11-1,38-3,1 10,310-18,-484 53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39:57.717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1,'11'9,"0"0,0-1,1 0,0-1,0 0,1-1,18 7,97 26,-117-37,84 20,1-4,131 6,196-13,-108-6,-280-2,-11-1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1:52.14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2410 2503,'-1'19,"-1"-1,-1 0,-1 0,0 0,-1 0,-1-1,-1 0,0 0,-1 0,-1-1,0 0,-2-1,1 0,-2-1,-25 25,5-8,-2-3,0 0,-2-3,-1 0,-59 28,63-37,0-2,-1-1,-1-1,0-2,0-1,-41 4,58-11,1-1,-1 0,0-2,1 0,-1-1,0 0,1-1,0-1,0-1,0-1,0 0,1-1,0-1,-24-15,16 3,0 0,2-2,1 0,0-2,2 0,1-1,0-1,2-1,2 0,-19-45,2-9,4-1,-25-129,22 56,-16-284,43 332,5 1,4-1,32-167,-26 220,30-89,-37 128,1 2,0-1,1 1,0 0,1 0,1 0,0 2,0-1,1 1,1 0,14-11,-18 18,1 0,-1 0,1 1,0 0,-1 0,2 1,-1 0,0 0,0 1,0 0,1 1,-1-1,1 2,-1-1,0 1,0 1,1-1,-1 1,0 1,12 4,10 6,0 1,0 2,47 33,-28-13,-1 2,-2 2,-1 2,-3 2,-1 2,-3 2,-2 1,-1 2,-3 1,28 64,-37-66,-2 0,-3 2,-1 1,-3 0,-3 0,-1 1,-3 1,-3 0,-2-1,-2 1,-11 81,7-107,-1-1,-1 0,-2-1,-1 1,-1-1,-1-1,-23 40,32-62,-1-1,1 1,-1 0,0-1,0 1,-1-1,1 0,-1 0,1 0,-1 0,0-1,0 0,0 0,0 0,0 0,-1 0,1-1,-1 0,1 0,-1 0,1 0,-1-1,0 0,1 0,-1 0,1 0,-1-1,0 0,-6-2,-10-4,0-1,1-1,0-1,1 0,-19-14,21 13,-219-146,-275-235,305 196,170 156,3-1,1-2,-37-65,55 82,1-1,1 0,1-1,2 0,0-1,2 0,-4-37,10 42,0 0,1 0,1 0,2 1,0-1,1 0,2 1,0 0,2 0,10-23,-1 13,1 0,2 1,1 1,1 1,2 1,1 1,1 1,1 1,1 2,2 1,49-31,-43 32,1 2,2 2,0 1,0 2,2 1,-1 3,2 1,-1 2,85-5,-104 12,-1 2,1 0,-1 2,1 0,-1 1,0 1,-1 1,1 1,-1 1,-1 1,1 1,-2 0,1 1,-1 1,-1 1,0 1,-1 0,-1 1,0 0,-1 2,0-1,18 32,-10-7,-1 1,-3 0,-1 2,-3 0,-1 0,-2 2,-2-1,5 77,-11-49,-2-1,-4 0,-3 0,-27 132,21-155,-1-2,-3 0,-1 0,-3-2,-1 0,-3-1,-37 53,47-79,0-1,-1-1,-1 0,0-1,-1-1,-1 0,0-1,-22 10,25-15,0-1,-1-1,0-1,0 0,0-1,-1-1,1 0,-1-2,0 1,0-2,-29-3,8-3,1-2,1-2,-1-1,2-2,0-2,0 0,2-3,0-1,-46-34,2-7,2-2,-102-112,101 88,4-2,4-4,4-2,4-3,4-3,5-2,4-2,5-2,4-2,5-2,5-1,-20-169,29 78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1:53.20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345 1540,'11'-54,"-2"9,-5-25,-11-138,2 139,7-139,0 190,1 0,0 1,2-1,0 1,1 0,1 0,0 0,1 1,1 0,0 1,2 0,-1 1,2 0,0 0,16-13,-8 10,1 1,1 1,1 1,0 1,1 0,0 2,1 1,0 1,45-9,-26 8,0 2,0 2,0 2,1 2,-1 2,69 9,-96-7,1 1,-1 1,0 1,0 0,-1 1,1 1,-1 0,-1 2,0-1,0 2,0 0,-1 1,-1 0,0 1,0 1,-1 0,-1 0,0 1,12 22,-8-6,-1 1,-2 1,-1 0,-2 0,-1 1,-1 0,3 60,-7-26,-3 1,-16 126,8-137,-2-1,-3-1,-2 0,-3-1,-47 98,53-129,-1 0,-1-1,0 0,-2-2,-1 0,-1 0,0-2,-1 0,-1-1,-1-1,0-1,-1-1,-1-1,0-1,-27 11,22-14,1-1,-1-1,0-1,-1-2,1 0,-1-2,0-2,0 0,-56-9,52 2,0-1,0-2,1-1,0-1,1-2,1-1,-53-35,48 24,1-1,1-2,1-1,2-1,1-2,2 0,1-2,1-1,2-2,2 0,2-1,1 0,-21-72,27 59,1 0,3 0,3-1,1 0,3 0,3 0,1 0,3 0,2 1,3 0,26-80,-21 86,2 1,2 1,2 1,2 1,1 0,2 2,2 1,2 2,1 1,2 1,2 2,70-52,-84 70,0 2,1 0,0 1,1 2,1 0,-1 2,1 0,1 2,-1 1,1 1,34-2,-42 7,0-1,1 2,-1 1,0 0,0 1,0 1,-1 1,0 0,0 1,0 1,-1 1,0 0,0 1,-1 1,-1 0,23 23,-13-7,0 2,-2 1,-1 1,-2 1,-1 0,-1 2,-2 0,-2 0,17 63,-7 3,-4 1,8 130,-18-106,-6-1,-5 1,-5-1,-6 1,-39 166,52-290,-4 18,-1-1,-1 0,0-1,-13 25,19-41,-1 0,1 0,-1 0,1 0,-1-1,0 1,1 0,-1 0,0-1,1 1,-1 0,0-1,0 1,0-1,1 1,-1-1,0 1,0-1,0 1,0-1,0 0,0 0,0 1,0-1,0 0,-1 0,0-1,0 1,1-1,-1 1,0-1,1 0,-1 0,1 0,-1 0,1 0,0 0,-1-1,1 1,-2-3,-5-7,0-1,1 1,-7-17,9 18,-50-100,4-2,-66-225,93 242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1:53.44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0,'16'27,"16"39,10 34,2 25,-5 7,-8-12,-9-21,-10-27,-5-22,-10-20,-10-10,-10-7,-19-6,-2-3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1:53.83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1532 1,'34'24,"-2"1,-1 2,-1 1,-1 1,47 64,-41-42,-2 0,-2 3,31 73,-37-65,-3 1,-3 1,-2 1,11 90,-22-105,-3 0,-1 0,-3 0,-2 0,-2 0,-17 71,18-106,0 0,-1 0,-1 0,0 0,-1-1,-1 0,0-1,-1 0,-15 19,16-24,0-1,0 0,-1 0,0-1,0 0,-1 0,1-1,-1-1,-1 0,1 0,0 0,-1-2,0 1,-19 1,-11-3,0-1,0-2,1-2,0-2,0-2,-54-17,-44-16,2-6,2-6,2-6,3-6,-192-128,256 146,3-2,1-2,-88-99,41 16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1:54.10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1,'31'14,"-1"1,-1 2,0 1,-1 1,-1 1,-1 1,-1 2,37 43,-15-9,-2 3,67 119,-65-92,-4 3,-4 1,-4 2,-4 2,-4 1,19 132,-44-218,3 53,-5-62,1 0,-1 0,0 1,0-1,0 0,0 0,0 0,0 0,0 0,-1 0,1 0,0 0,-1 0,1 0,0 0,-1 0,1 0,-1 0,0 0,1 0,-1 0,0 0,0 0,1-1,-1 1,0 0,0 0,0-1,0 1,0-1,0 1,0-1,0 1,0-1,0 0,0 0,0 1,0-1,0 0,-1 0,1 0,0 0,-2 0,-12-6,0 0,0-1,0-1,1 0,0-1,1 0,0-1,0-1,-11-12,6 7,-71-65,3-2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1:55.05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9,'65'-4,"-52"2,0 1,0 0,1 1,-1 0,0 1,0 1,0 0,15 4,68 31,-1 3,110 67,-88-45,748 408,-834-452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25.41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1053 0,'-20'1,"0"1,0 0,0 1,1 1,-1 1,1 1,0 0,0 2,-26 14,-108 68,-8 5,101-71,-17 9,50-17,-1-1,0-1,-1-1,-57 16,72-25,1 1,0 0,-17 9,19-8,0 0,-1-1,1-1,-21 6,4-2,21-7,21-13,-11 9,15-11,0 2,1 0,0 1,22-9,4-3,-35 17,-1 0,0-1,14-13,22-15,-43 34,14-8,0-1,0-1,-1 0,25-26,-40 37,1 0,-1 0,0 0,1 0,-1 0,0 0,0 0,1 0,-1 0,0-1,0 1,1 0,-1 0,0 0,0 0,0-1,1 1,-1 0,0 0,0 0,0-1,0 1,0 0,1 0,-1-1,0 1,0 0,0-1,0 1,0 0,0 0,0-1,0 1,0 0,0-1,0 1,0 0,0 0,0-1,0 1,0 0,-1 0,1-1,0 1,0 0,0 0,-1-1,-15 8,-20 18,11-6,0-1,-53 29,38-15,34-25,25-22,111-107,-25 20,-95 93,1 1,-1 0,2 1,-1 0,23-9,-21 11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1:55.96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1,'18'1,"0"0,-1 2,1 0,-1 1,1 1,21 9,96 50,-123-58,12 6,133 74,-136-72,0 0,-2 1,0 1,0 1,18 22,-25-24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1:56.53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0,'4'1,"1"1,-1-1,0 1,0 0,0 0,0 1,0-1,7 6,10 6,258 101,-177-77,97 51,-136-54,0 3,-3 3,-1 2,-3 2,-1 3,-3 3,-2 1,-2 3,47 70,-59-70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1:57.17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0,'12'1,"0"1,-1-1,1 2,-1 0,1 0,-1 1,16 8,75 43,-88-46,48 30,-3 4,-1 1,-2 4,-3 2,-1 2,-3 2,75 108,-50-48,-4 4,-5 3,60 159,-98-213,-2 1,-4 1,-2 1,17 138,-34-161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1:57.98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1,'9'7,"-1"0,0 0,0 1,-1 0,0 0,0 1,-1 0,0 0,-1 1,0 0,4 12,0-5,33 70,-5 1,-3 2,43 182,-54-151,-5 0,4 205,-22-288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1:58.87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0,'0'3,"7"4,7 11,5 9,4 6,0 9,1 9,1 9,-1 3,-4 3,-4-2,-3-4,-3-13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01.41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0,'0'3,"2"2,1 3,0 2,-1 2,0 1,-1 3,-1 3,0 1,0-1,0-2,0-3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02.10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543 0,'-6'7,"-10"13,-11 15,-11 12,-12 13,-12 10,-7 6,1 1,4-7,10-9,12-17,13-12,12-12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02.83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222 1,'-2'2,"-4"1,1 2,-3 1,1 0,-3 3,-4-1,-2 3,-3 1,-1 4,2 2,-2 1,1 0,-3 0,2 0,5-3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03.87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1,'-7'4,"-4"9,-5 6,-6 9,-7 7,-2 6,-3 0,2 1,2-5,4-7,4-5,5-6,7-6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04.50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247 1,'-2'8,"0"1,0-1,-1 1,0-1,-1 0,1 0,-2-1,1 1,-6 7,-2 4,-21 33,-74 90,59-83,40-48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3:57:27.19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1650 0 0,'-1649'487'0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05.27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293 0,'0'3,"0"4,0 6,-2 8,-5 7,-7 5,-4 6,-5 1,-4 1,-2-1,-2-1,-1-7,2-3,4-4,5-7,2-7,6-4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05.93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365 1,'0'4,"-6"11,-8 7,-7 9,-5 8,-5 7,-3 2,-2-1,-2-1,2-4,5-7,6-7,5-6,3-7,5-4,2-3,3-3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06.67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257 0,'-2'5,"0"0,-1-1,1 1,-1-1,0 0,0 0,-1 0,1-1,-8 7,2-1,-3 3,0-1,-1 0,-1 0,1-1,-2-1,1-1,-1 0,-1 0,1-2,-1 0,-26 6,28-10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07.50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530 1,'-19'16,"-1"0,-1-1,0-1,-23 11,-21 14,-26 25,38-25,-79 43,128-80,-1 0,1-1,0 1,0-1,-1 0,1 0,0 0,-1-1,1 0,-6 0,-1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08.35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224 1,'-2'0,"-4"0,-2 0,-2 0,-2 0,-1 0,-3 0,-3 0,-3 0,-2 0,0 0,1 0,-1 0,4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09.17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10.25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51,'3'-2,"2"-1,3-2,2 0,3-2,0-1,0-3,-1 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10.70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8,'3'0,"2"0,1-2,-3-1,-2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11.70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142 1,'3'0,"2"0,-2 0,-3 0,-6 0,-7 0,-8 0,-7 0,-3 0,1 0,6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12.38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423 0,'-5'3,"-5"2,-6 3,-10 2,-8 2,-8 3,-8 2,-7 0,-5-3,-3-2,9-3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29.47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2482 0,'-17'1,"1"1,-1 1,1 0,-1 1,-24 9,-1 0,-520 171,149-46,245-85,-820 280,956-321,4-2,0 2,-47 26,54-23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1.05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536 1,'-6'0,"-10"0,-6 0,-6 0,-6 2,-5 1,-7 2,-6 3,0 2,-2 1,3-1,6 1,8 0,6-2,8-2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1.73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423 0,'-2'0,"-1"3,-2 0,-3 0,-4 1,-2 1,-2 1,-4 0,-5 1,-6 3,-7 1,-2 1,-5 0,-8-2,-5 0,6-3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2.55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871 1,'-4'2,"-4"3,-6 1,-6 4,-9 7,-7 2,-8 3,-10 5,-5 2,-6 2,-3 1,1-2,-6-1,-6-4,-6-3,-4-4,13-6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3.24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646 1,'-4'0,"-11"4,-10 7,-11 3,-7 1,0-1,3-1,0-3,2-3,-1-3,1-2,-1-1,-2-3,-2-4,-3 0,0-2,6 0,11 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3.85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1651 287,'-11'6,"-1"1,0-2,0 0,0 0,-1-1,-21 3,-79 7,77-13,1-1,0-2,0-2,-50-10,-134-47,108 28,-666-170,678 179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4.85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347 64,'-2'0,"-3"0,-6 0,-2 0,-4 0,-1 0,-3 0,-6 0,-5-5,-4-1,-3-2,-1-4,-6-4,6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5.60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503 90,'-2'0,"-4"0,-2 0,-4 0,-6 0,-3 0,-3 0,-2-2,-3-3,-3-3,-4 0,-1 1,-3 0,-2-2,-1 0,0-3,-2 0,7 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6.29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285 160,'-2'0,"-4"0,-2 0,-2 0,-2 0,-1-2,1-4,-1 0,0-3,-6-3,-4-4,1-2,-2-1,-3-1,-1 0,-1 2,5 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7.23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236 235,'-2'0,"-4"0,-2 0,-2 0,-2 0,-1 0,-3-2,-3-10,-3-5,0-4,2-5,1-6,0-3,1 2,2 2,2 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8.16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356 219,'-10'-8,"-1"-1,-1 1,1 1,-1 0,-1 1,1 0,-25-8,-37-18,50 17,-44-37,10 7,45 36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29.92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3111 0,'-7'7,"-31"28,-42 37,-54 34,-65 40,-71 30,-58 21,-16 0,-8-14,14-18,27-24,46-25,61-28,57-30,54-24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8.99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504 235,'-9'0,"-8"2,0-2,0 0,0-1,0-1,1-1,-1 0,0-1,1-1,0 0,-20-10,-38-29,-108-84,169 119,-9-8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39.73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273 431,'-2'-5,"-5"-9,-4-9,-7-5,-2-6,-3-4,1-1,-3-2,-4-2,1 1,0 4,6 3,1 6,5 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40.77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134 108,'-2'0,"-3"-2,-3-4,-3 0,-3-1,0-2,1 0,-3-2,0-4,-2-6,2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41.53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372 401,'-13'-1,"1"0,-1-1,1-1,0 0,0-1,0 0,0-1,1 0,-1-1,1 0,1-1,-19-15,11 7,0 0,1-2,1 0,1-1,-27-40,29 34,1-1,1 0,-15-51,14 34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42.25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213 428,'-4'-1,"1"1,0-1,0 0,-1 0,1 0,0-1,0 1,0-1,0 0,0 0,0 0,1 0,-1 0,1 0,-5-6,-29-41,22 21,2 0,0-1,2-1,-7-34,8 29,-2 0,-22-51,26 72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43.12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120 698,'-3'1,"-1"-1,1 0,-1-1,1 1,-1-1,1 1,0-1,-1 0,1 0,0 0,-1-1,1 1,0-1,0 0,-5-4,5 2,0 0,0 0,0 0,0 0,1 0,0-1,0 0,0 1,1-1,-3-9,-6-44,2 0,2-1,3-77,1 44,-2-88,4 141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43.83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122 473,'-2'0,"-4"-2,1-3,-3-3,-1-5,0-6,1-8,-2-7,-1-12,-1-14,-1-5,3-1,-1-3,3 11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44.84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60 298,'-2'0,"-4"0,0-2,-1-6,0-5,1-6,0-8,1-6,1-4,1-4,2 0,-2 0,0 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49.82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306 1308,'-1'-4,"0"0,0 0,0 0,-1 0,0 0,0 0,0 1,-4-6,-9-18,12 19,1 1,-1 0,-1-1,1 1,-1 1,-1-1,1 0,-1 1,0 0,-1 0,1 1,-1 0,-8-7,12 10,0 0,0-1,0 1,1-1,-1 1,1-1,-1 0,1 0,0 0,0 0,0 0,1 0,-1 0,0-5,0-53,0 16,-2 19,3 17,-1 0,0 0,0 0,-1 0,0 0,0 1,-1-1,-1 1,1-1,-1 1,0 0,-1 0,0 1,0-1,-7-6,9 10,0-1,1 1,-1-1,1 0,0 1,0-1,1 0,0 0,0 0,0-1,0 1,1 0,0 0,0 0,0 0,1-6,0 3,-1 0,0 0,0 0,-1 1,0-1,-5-14,0 1,1 1,1-1,1 0,0 0,1-31,-1-7,3-13,1 55,-1 0,0-1,-6-32,-12 10,15 36,1-1,-1 0,1 1,0-1,0 0,0 0,1-1,-1-4,1-142,1 150,-1 0,1 0,-1 0,1 0,-1 1,0-1,1 0,-1 0,0 1,0-1,-1 1,1-1,0 1,0-1,-1 1,1 0,-1 0,-1-2,-4-1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51.07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1 991,'1'-32,"2"-1,1 1,15-56,38-93,-45 146,30-80,112-216,-140 308,1 2,28-32,-20 25,-8 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30.38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4001 0,'-247'114,"-345"109,-1485 309,1118-351,834-159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52.06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0 415,'0'-2,"0"-4,0-4,0-6,0-2,3-2,0-5,2-5,4-6,4-6,1-1,3 1,1-2,0 0,-4 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53.11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1159,'21'-43,"-8"16,28-45,-12 31,-2-1,-2-1,-2-1,-2-1,24-73,172-521,-207 613,-4 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54.25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0 681,'1'-4,"0"-1,0 1,0-1,0 1,0-1,1 1,0 0,0-1,0 1,1 0,-1 0,6-6,44-44,-37 40,37-46,-2-1,-3-2,60-109,-14 23,-75 122,-6 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54.99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0 296,'2'-3,"1"0,-1 0,1 1,-1-1,1 1,0-1,0 1,0 0,0 0,0 0,0 0,5-1,2-3,127-88,-77 51,121-67,-159 100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55.73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1 208,'25'-26,"2"2,0 0,1 2,55-31,8 0,-79 47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56.41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1 474,'4'-9,"9"-14,11-11,10-9,8-8,7-3,3 0,-2 3,-1 7,-6 8,-9 7,-5 8,-8 6,-7 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57.10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0 521,'16'-11,"23"-16,25-11,25-11,14-6,15-2,8 1,2-1,0 2,-11 7,-9 9,-23 10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2:58.03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1 109,'70'-3,"121"-22,-40 3,802-19,-388 28,-471 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09.81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3250 598,'-20'22,"-1"0,-1-1,-1-1,-1-1,-29 17,27-18,-65 47,-2-4,-4-5,-126 55,217-108,0-1,0 1,0-1,0-1,-1 1,-8 0,13-2,0-1,1 1,-1 0,0-1,0 1,1-1,-1 1,0-1,1 0,-1 1,1-1,-1 0,1 0,-1 0,1 0,0-1,-1 1,1 0,0-1,0 1,0 0,0-1,0 1,0-1,1 0,-1 1,0-3,-5-12,2 1,-1-1,2 0,1 0,0 0,0-26,3 4,9-66,-1 59,1 1,3-1,1 2,2 0,2 1,2 1,2 0,2 2,1 0,1 2,3 1,1 1,1 2,2 1,1 1,70-46,-100 74,61-33,-61 34,0 0,0 0,1 1,-1-1,0 1,1 0,-1 1,1-1,-1 1,1 0,-1 0,1 0,6 2,-9-1,1 0,-1 1,1-1,-1 1,1 0,-1 0,0 0,0 0,0 0,0 1,0-1,0 1,-1-1,1 1,-1-1,0 1,0 0,0 0,0 0,0 0,0 3,10 73,-10-65,1 34,-2 0,-2 0,-2-1,-2 1,-3-1,-18 60,10-53,-2-1,-3-1,-1 0,-4-2,-33 48,50-82,-2 0,0 0,-1-2,0 0,-1 0,-1-1,0-1,-24 15,32-23,1-1,-1 0,0 0,0 0,0-1,0 0,0-1,0 0,-1 0,1 0,0-1,-1 0,1 0,0-1,-1 0,1 0,0-1,0 0,0 0,0-1,0 1,0-2,1 1,0-1,-9-6,8 4,-1 0,1-1,1 0,-1-1,1 1,1-1,-1 0,1-1,1 1,0-1,0 0,0 0,-3-17,-1-10,1-1,-2-42,9 77,-4-47,2 0,2 0,2 0,3 1,14-67,-15 94,1 1,2 0,-1 1,2 0,1 0,0 0,1 1,1 0,1 1,0 0,2 1,-1 1,2 0,0 1,21-15,-27 23,0 1,0 1,0 0,0 0,1 1,0 0,-1 0,1 1,0 0,0 1,0 0,1 1,-1 0,0 1,0 0,0 0,0 1,0 1,-1-1,1 1,-1 1,10 5,7 4,-1 1,0 2,-1 0,-1 1,-1 2,30 31,-9-3,-2 3,-3 1,-2 2,-2 1,-2 2,-3 1,36 99,-22-25,-6 1,31 203,-50-212,-6 0,-5 239,-12-294,-2 0,-3-1,-3 0,-3-1,-3 0,-52 117,61-160,-1-1,-2 0,0-1,-1-1,-22 25,30-39,0 0,0 0,0-1,-1 0,0-1,0 1,0-1,0 0,-1-1,0 0,0 0,0-1,0 0,0 0,0-1,0 0,-1 0,1-1,-13-1,-4-2,1-1,-1-1,1-2,0 0,1-1,0-2,0 0,1-2,0 0,1-1,1-2,0 0,1-1,0 0,-28-34,23 19,0-1,2-1,2-1,1 0,1-2,2 0,2-1,1 0,-9-47,15 50,1-1,1 0,2 0,2 0,5-68,0 78,0 1,2 0,1 0,1 0,0 1,2 0,1 1,1 0,17-24,-6 14,3 2,0 1,2 1,1 1,1 1,1 2,1 1,67-35,-57 37,1 2,0 2,1 1,1 3,1 2,-1 1,57-3,-86 11,0 2,0 0,0 1,0 0,0 1,-1 1,1 1,-1 0,1 1,-1 0,-1 2,1-1,-1 2,0 0,-1 1,0 0,0 1,-1 0,0 1,-1 0,0 1,-1 0,14 23,-3 0,-1 0,-2 2,-1 0,-2 1,-2 0,12 56,-10-13,-2 2,1 93,-12-110,-3 0,-18 125,13-155,-2 0,-2-1,-1 0,-1 0,-2-1,-33 56,40-79,0 0,0-1,-1 0,0-1,-1 0,0 0,0-1,-1 0,0 0,-18 9,21-13,0-2,0 1,-1-1,1 0,-1 0,0-1,0 0,1 0,-1-1,0 0,0 0,0-1,0 0,1 0,-1-1,1 0,-15-6,4 0,0-2,1 0,0-1,1 0,0-2,1 1,0-2,1 0,0-1,1-1,1 0,-13-23,4 3,1 0,2-2,2-1,-22-77,25 63,2-1,2 0,2 0,3-1,3 1,2-1,9-69,-5 90,2 0,1 0,2 1,1 0,2 0,1 2,1 0,2 0,1 1,2 2,0 0,39-41,-31 42,2 0,1 2,0 1,2 2,65-34,-79 47,0 1,0 0,1 2,0 0,0 1,1 1,-1 1,1 1,0 0,0 2,0 0,39 7,-47-3,-1 0,-1 1,1 0,-1 0,0 2,0-1,0 1,-1 1,0 0,-1 0,0 1,0 0,14 21,6 10,-3 1,25 52,-48-88,45 91,40 113,-69-156,-3 1,-2 1,13 108,-26-156,0 0,-1 0,0 0,0 0,-1 0,0-1,0 1,-1 0,0 0,0-1,-5 12,5-16,1 1,-1-1,-1 1,1-1,0 0,0 0,-1 0,0 0,1 0,-1-1,0 1,0-1,1 0,-1 0,0 0,0 0,0 0,-1 0,1-1,0 0,0 0,0 1,0-2,0 1,-1 0,1-1,-4-1,3 2,0-1,0-1,1 1,-1-1,0 1,1-1,-1 0,1 0,0-1,0 1,0-1,0 1,0-1,-4-5,-30-49,36 55,-20-38,3-1,1-1,2 0,2-1,-11-63,11 24,4-1,1-85,8 115,3-1,10-61,-9 92,1 0,1 0,1 0,1 1,1 0,1 1,16-26,-23 41,1 0,0 1,1-1,-1 1,1 0,0 0,0 1,1 0,-1 0,1 0,0 0,0 1,0 0,0 0,1 1,-1 0,1 0,0 0,-1 1,13-1,-8 2,0 1,-1 0,1 1,-1 0,1 1,-1 0,0 0,0 1,0 1,0 0,-1 0,14 11,6 6,-1 2,-1 1,-1 1,-1 1,-2 2,-1 0,28 49,-7 0,63 158,-83-180,-2 2,-3 0,-3 2,9 65,-24-123,1 0,-1 1,0-1,0 0,1 0,-1 0,-1 1,1-1,0 0,0 0,-1 0,0 0,1 0,-1 0,0 0,0 0,0 0,0 0,0 0,0 0,-1 0,1-1,-1 1,-2 2,-2-1,1-1,-1 0,1 0,-1-1,0 0,1 0,-1 0,-6 0,7-1,-5 2,1-1,-1 0,0-1,1 0,-1-1,1 0,-1 0,-9-4,15 4,-1-2,1 1,0 0,0-1,0 0,0 0,0 0,1 0,-1 0,1-1,0 0,0 1,0-1,1-1,-1 1,1 0,-3-8,1 3,0 0,1-1,0 1,1-1,0 1,0-1,1 0,0 0,1 0,0 1,1-1,0 0,0 0,1 1,0-1,5-12,-1 10,0 0,0 0,1 1,0-1,1 2,1-1,0 1,0 0,1 1,0 0,12-8,-5 5,1 1,0 0,0 2,1 0,1 0,0 2,0 1,0 0,1 2,-1 0,1 1,0 1,0 1,0 1,29 4,-38-1,0 0,1 1,-1 1,-1 0,1 0,-1 1,0 1,0 0,-1 0,0 1,0 1,-1-1,0 2,-1-1,0 1,0 0,-1 1,10 18,0 5,-2 0,-1 1,-2 0,-1 1,7 43,-1 17,-4 0,-4 1,-5 1,-8 98,3-170,-1 0,-1 0,-2-1,-1 1,0-1,-2 0,-1-1,-23 46,31-67,-1-1,0 1,0 0,0-1,0 1,-1-1,1 1,0-1,-1 0,0 0,1 0,-1-1,0 1,0-1,0 1,0-1,0 0,-1 0,1 0,0-1,0 1,-1-1,1 1,0-1,-1 0,1-1,0 1,-1-1,1 1,0-1,0 0,0 0,-5-2,-7-5,0 0,0-1,1-1,0 0,-15-15,26 22,-22-20,1-1,2-1,0-1,1-1,2 0,1-2,1 0,2-1,1-1,-18-55,30 81,0-1,1 1,0-1,0 1,0-1,1 0,0 0,0 1,0-1,1 0,0 1,0-1,0 0,1 1,3-9,-1 8,0-1,0 1,1 0,0 1,0-1,1 1,-1 0,1 0,0 1,0 0,10-5,25-13,0 1,2 2,0 3,1 1,1 2,0 2,84-9,-127 20,1 0,0 0,0 0,0 0,-1 1,1 0,0-1,0 1,-1 0,1 0,-1 0,1 1,-1-1,0 1,1-1,-1 1,0 0,0 0,0 0,0 0,0 0,-1 0,1 1,0-1,-1 0,0 1,0 0,0-1,0 1,0-1,0 1,-1 0,1 3,3 13,-2 0,0 0,-2 36,0-38,-2 52,-3-1,-3 0,-2 0,-4-1,-23 67,20-82,-3-2,-1 0,-3-1,-2-2,-2 0,-65 79,90-122,-3 4,0-1,-1 0,0 0,-10 7,17-14,-1 1,0-1,0 1,1-1,-1 1,0-1,0 1,0-1,0 0,1 0,-1 1,0-1,0 0,0 0,0 0,0 0,0 0,0 0,0 0,0 0,1 0,-1 0,0-1,0 1,0 0,0-1,0 1,1 0,-1-1,0 1,0-1,1 1,-1-1,0 0,1 1,-1-1,0 0,1 1,-1-1,1 0,-1 0,1 1,0-1,-1 0,1 0,0 0,-1 0,1 0,0 0,0 1,0-1,0 0,0 0,0 0,0-2,-3-11,1 0,1 0,0 0,1 0,0 0,1 0,1 0,0 0,1 0,0 1,10-25,-10 31,1 0,0-1,0 2,1-1,0 0,0 1,1 0,-1 0,1 1,1 0,-1 0,1 0,-1 0,1 1,1 1,-1-1,1 1,-1 0,1 1,0-1,15-1,-6 2,0 0,1 0,-1 2,1 0,0 2,-1 0,0 0,25 8,-37-8,-1 1,0-1,0 1,0 0,0 0,-1 0,0 1,1-1,-1 1,0 0,0 0,-1 0,1 0,-1 1,0-1,0 0,-1 1,2 6,3 10,-1 1,3 35,-7-47,3 41,-1 0,-3 1,-2-1,-10 63,7-82,-2 0,-1-1,-1 0,-2-1,-1 0,-1 0,-33 51,46-80,-7 8,0 1,0-1,0 0,-18 15,24-23,0 0,0 0,0 0,-1 0,1 0,0 0,-1-1,1 1,-1-1,1 1,0-1,-1 1,0-1,1 0,-1 1,1-1,-1 0,1 0,-1 0,1 0,-1-1,1 1,-1 0,0-1,1 1,0-1,-1 1,1-1,-1 0,1 0,0 1,-1-1,1 0,0 0,0 0,0-1,0 1,0 0,0 0,0 0,0-1,0 1,1-1,-1 1,0 0,0-3,-9-17,1-1,1 0,1-1,-7-38,-10-102,19 115,-14-108,2-208,17 344,1-1,1 1,1 0,1 0,9-31,-12 47,1 0,0-1,-1 1,1 0,1 0,-1 0,1 1,-1-1,1 0,0 1,0 0,1 0,-1 0,1 0,-1 0,1 1,0-1,0 1,0 0,0 0,0 1,1-1,-1 1,0 0,1 0,-1 0,1 1,-1 0,1 0,8 0,1 3,0 0,0 1,0 1,0 0,-1 0,0 2,0 0,0 0,-1 1,13 10,-4-1,0 1,-1 1,0 1,23 32,-41-49,-1 1,1-1,-1 1,0-1,0 1,0 0,0-1,-1 1,1 0,-1 0,0-1,0 1,-1 0,1 0,-1-1,1 1,-1 0,-2 4,-28 67,28-70,-9 22,-2-1,-1 0,-1-1,-37 43,53-68,0 1,0-1,-1 0,1 1,0-1,0 0,0 0,-1 1,1-1,0 0,0 0,-1 1,1-1,0 0,0 0,-1 0,1 0,0 0,-1 1,1-1,0 0,-1 0,1 0,0 0,-1 0,1 0,0 0,-1 0,1 0,0 0,-1 0,1 0,0 0,-1 0,1-1,0 1,0 0,-1 0,1 0,0 0,-1 0,1-1,-4-17,9-29,4 0,3 1,2 0,2 0,1 2,28-50,-27 62,0 1,3 1,0 1,2 1,1 0,1 2,42-34,-51 47,2 1,29-15,-40 23,1 1,-1 0,1 0,0 1,-1 0,1 0,0 1,0 0,13 0,-18 2,1 0,-1-1,0 1,1 1,-1-1,0 0,0 1,0-1,0 1,0 0,-1 0,1 0,-1 1,1-1,-1 1,0-1,0 1,0 0,0 0,0 0,0 0,-1 0,0 0,1 0,-1 0,0 1,0 3,4 12,-2 1,0-1,1 28,-4-36,4 249,-4-215,0-44,0 0,0-1,0 1,0 0,0 0,0 0,0-1,-1 1,1 0,0 0,0-1,0 1,-1 0,1-1,-1 1,1 0,0-1,-1 1,1 0,-1-1,1 1,-1-1,0 1,1-1,-1 1,1-1,-1 1,0-1,0 0,-1 1,0-1,0 1,-1-1,1 0,0 0,0-1,-1 1,1 0,0-1,0 0,0 1,-3-2,-59-33,56 30,-17-10,1-1,1-1,1 0,0-2,2-1,0 0,1-2,1 0,1-1,1-1,1 0,1-1,2-1,0 0,2-1,0 0,2 0,2-1,0 0,-2-37,7 14,2 1,3 0,2 0,2 0,19-64,-11 48,-16 65,0 0,1 0,-1 0,0 0,0 0,0 0,0 0,0 0,0 0,0 0,0-1,0 1,-1 0,1 0,0 0,-1 0,1 0,0 0,-1 0,0 0,1 0,-1 0,1 1,-1-1,0 0,0 0,0 0,0 0,-2 0,1 0,-1 0,0 0,1 0,-1 0,0 1,0-1,1 1,-1 0,0 0,-3 0,-13 2,0 0,-32 10,37-8,-41 9,-1 1,-110 12,163-26,-1 0,1 0,-1 0,1-1,-1 1,1-1,-1 0,1 0,-1 0,1-1,0 1,0-1,-1 0,1 0,0 0,1 0,-1 0,0-1,1 1,-1-1,1 1,0-1,0 0,0 0,0 0,0 0,1-1,-1 1,1 0,-1-4,-3-12,0 0,1 0,1 0,0-26,1 31,0-86,4 0,26-179,-26 264,-1 9,0-1,-1 0,0 0,-1 0,1 1,-1-1,0 0,-1 0,0 1,0-1,-5-10,5 13,0 1,0-1,-1 1,1 0,-1 0,0 0,1 0,-2 0,1 1,0-1,0 1,-1 0,1 0,-1 0,0 0,1 1,-1-1,0 1,0 0,0 0,-5 0,-2 1,1 1,-1 0,0 0,1 1,0 0,-1 1,1 0,0 1,0 0,0 1,1 0,0 0,-10 8,6-5,0-1,0 0,-1 0,0-2,-17 5,30-9,-1-1,1 0,-1 0,1-1,0 1,-1 0,1 0,0-1,-1 1,1 0,0-1,-1 0,1 1,0-1,0 0,0 1,-1-1,1 0,0 0,0 0,0 0,1 0,-1 0,0 0,0-1,0 1,1 0,-1 0,1-1,-1 1,1 0,-1-1,1 1,0 0,-1-3,-6-57,7 54,0-64,2 48,-2 0,-5-41,5 63,0 1,0-1,0 0,-1 0,1 0,0 1,0-1,-1 0,1 0,0 1,-1-1,1 0,-1 1,1-1,-1 1,1-1,-1 0,1 1,-1-1,0 1,1-1,-1 1,0 0,0-1,1 1,-1 0,0-1,1 1,-1 0,0 0,0 0,0 0,1 0,-1 0,0 0,0 0,0 0,1 0,-1 0,0 0,0 0,1 1,-1-1,0 0,0 1,1-1,-1 0,0 1,1-1,-1 1,0-1,1 1,-2 0,-41 35,40-32,-75 82,3 3,-90 141,119-163,29-42,-243 365,197-286,-90 205,153-307,-11 24,1 1,1 0,-5 29,12-49,1 0,0 0,1 0,0 0,0 0,0 0,1 0,0 0,0 0,1 0,0-1,0 1,0 0,1-1,0 0,1 1,5 8,7 2,1-1,0 0,2-1,-1 0,30 16,29 22,-41-23,-2 2,-1 1,-2 2,27 39,-13-10,58 112,-103-175,0 0,0-1,0 1,1 0,-1 0,0-1,0 1,1 0,-1 0,0-1,1 1,-1 0,1-1,-1 1,1-1,-1 1,1 0,-1-1,1 1,0-1,-1 0,1 1,0-1,-1 1,1-1,0 0,0 0,-1 1,1-1,0 0,0 0,-1 0,1 0,0 0,0 0,1 0,15-27,-15 24,7-16,0-1,1 0,1 1,1 0,24-29,-35 47,0-1,0 1,1 0,-1 0,0 0,1 0,-1 0,1 1,-1-1,1 0,-1 1,1-1,-1 1,1-1,0 1,-1 0,1 0,0 0,-1 0,1 0,-1 0,1 0,0 0,-1 1,1-1,0 0,-1 1,1 0,-1-1,1 1,-1 0,0 0,1 0,-1 0,0 0,1 0,-1 0,0 0,0 0,0 1,1 1,8 9,-1 0,-1 0,12 25,-13-23,28 52,-3 1,-3 1,21 79,-36-97,-2 1,-2 0,-2 1,-3 0,-2 66,-4-109,0-1,-1 1,0-1,0 0,-1 0,0 0,-1 0,0 0,0-1,0 0,-1 0,0 0,0 0,-1-1,0 1,0-2,-1 1,1-1,-1 0,0 0,-15 7,0-1,0-1,-1-1,0-1,0 0,-1-2,-35 4,171-38,-93 25,-2 0,0 1,1 0,0 1,-1 1,23 2,-36-1,0-1,0 1,0 1,1-1,-1 0,0 1,-1 0,1 0,0 0,0 1,-1-1,0 1,1 0,-1 0,0 0,0 0,0 0,-1 1,1-1,-1 1,0 0,0 0,0 0,-1 0,1 0,1 8,1 11,-1 0,-1 0,0 1,-2-1,-1 1,-1-1,-1 0,-10 41,-5 0,-46 111,44-127,-1 0,-3-1,-2-1,-40 55,65-100,1 0,-1 1,0-1,0 0,1 0,-1 0,0 0,0 0,0 0,0 0,0 0,-1 0,1 0,0-1,0 1,-1 0,1-1,0 1,0-1,-1 0,1 1,-1-1,1 0,0 0,-1 0,1 0,-1 0,1 0,0 0,-1 0,1 0,-1-1,1 1,0-1,-1 1,1-1,0 1,0-1,-1 0,1 0,0 1,0-1,0 0,0 0,0 0,0 0,0 0,0-1,1 1,-1 0,0-2,-6-9,0-1,1 0,1 0,-5-18,3 10,-24-64,-40-173,71 255,1 0,-1 0,0 0,1 0,-1 0,1 0,0 0,0 0,0 0,1 0,-1 1,1-1,-1 1,1-1,0 1,0-1,0 1,0 0,1 0,-1 0,0 0,1 0,-1 1,1-1,0 1,4-2,12-7,1 1,32-9,-41 14,100-33,1 5,144-22,-254 54,0 0,0-1,0 1,0 0,0 0,0 0,1 1,-1-1,0 0,0 1,0 0,-1-1,1 1,0 0,0 0,0 0,0 0,-1 0,1 0,0 1,-1-1,1 0,-1 1,0-1,1 1,-1 0,0-1,0 1,0 0,0 0,0 0,-1 0,1 0,0 0,-1 0,1 2,1 11,0-1,-1 1,0 0,-3 20,3 18,-1-53,0 0,0 1,0-1,0 0,0 1,0-1,0 0,0 1,0-1,0 0,0 0,0 1,0-1,0 0,1 0,-1 1,0-1,0 0,0 0,0 1,1-1,-1 0,0 0,0 1,1-1,-1 0,0 0,0 0,1 0,-1 0,0 1,0-1,1 0,-1 0,0 0,1 0,-1 0,0 0,1 0,11-9,7-19,7-23,-1-1,-3 0,23-82,-44 132,0-1,-1 1,1-1,0 0,-1 1,0-1,0 0,0 0,0 1,0-1,0 0,0 1,-1-1,0 0,-1-3,2 5,-1 1,1-1,-1 1,1-1,-1 1,1 0,-1-1,1 1,-1-1,0 1,1 0,-1 0,0-1,1 1,-1 0,0 0,1 0,-1 0,0 0,1 0,-1 0,-1 0,-25 9,-8 11,2 2,-44 37,6-4,-86 57,-5-6,-254 123,361-207,-2-3,0-3,-101 17,-56 14,156-30,25-9,1 1,0 2,-38 20,70-31,0 0,0 0,0 0,0 0,0 0,0 0,0 0,-1 0,1 0,0 0,0 0,0 0,0 0,0 0,0 1,0-1,0 0,0 0,0 0,0 0,0 0,0 0,0 0,0 0,0 0,0 1,0-1,0 0,0 0,0 0,0 0,0 0,0 0,0 0,0 0,0 1,0-1,0 0,0 0,0 0,0 0,0 0,0 0,0 0,0 0,0 0,0 0,0 1,1-1,-1 0,0 0,0 0,0 0,0 0,0 0,0 0,0 0,0 0,0 0,1 0,-1 0,0 0,0 0,0 0,0 0,0 0,0 0,0 0,1 0,14 4,24 0,-35-3,20 1,41 4,-61-5,0 0,0-1,0 1,0 1,0-1,0 1,0-1,-1 1,1 0,-1 0,6 5,-8-5,0 0,0 0,0 0,0 0,0 0,-1 0,1 0,-1 0,0 0,0 0,1 0,-1 0,-1 1,1-1,0 0,0 0,-1 0,1 0,-1 0,0 0,0 0,1 0,-1 0,-1 0,1 0,0-1,0 1,-1 0,-1 2,-5 5,0 1,-1-1,1-1,-11 9,-11 4,-2-1,0-1,0-1,-2-2,0-2,-52 15,17-10,-1-4,-100 10,157-24,5 0,-1 0,1 0,-1-1,0 0,-9-2,17 2,-1 0,1-1,0 1,0 0,0-1,-1 1,1-1,0 0,0 1,0-1,0 0,0 1,0-1,0 0,0 0,0 0,0 0,1 0,-1 0,0 0,1 0,-1 0,1 0,-1-1,1 1,-1 0,1 0,0 0,0-1,-1 1,1 0,0-1,0 1,0 0,0 0,1-1,-1 1,0 0,0 0,2-3,6-18,1 0,2 0,0 1,1 0,1 1,31-37,-26 34,31-38,2 3,3 2,2 3,2 2,3 2,86-52,-68 54,2 4,1 3,2 4,176-50,-235 79,-17 3,1 1,-1 1,0 0,1 0,0 1,-1 0,1 0,0 1,16 1,-30 6,-23 8,-1-1,-1-1,0-2,-61 15,33-14,-111 8,108-17,0-4,0-2,0-2,1-3,-61-17,117 24,0 0,0 0,1 0,-1 0,0-1,1 0,-1 0,1 0,-1 0,1 0,0-1,0 1,-3-4,5 4,0-1,0 1,0 0,0 0,0 0,1 0,-1-1,1 1,0 0,0 0,-1-1,2 1,-1 0,0-1,0 1,1 0,-1 0,1-1,0 1,-1 0,1 0,0 0,2-3,9-17,1 1,1 0,1 1,0 1,1 0,1 2,33-28,-4 10,1 1,62-32,-25 20,2 5,1 3,3 3,110-26,-171 58,-28 9,-14 8,-23 13,0-1,-2-2,-45 20,-134 55,196-90,-99 41,-2-5,-2-6,-2-5,0-6,-222 21,275-49,72 0,1 0,-1 0,0 0,0 0,0 0,1 0,-1 0,0 0,0 0,1 0,-1-1,0 1,0 0,1 0,-1-1,0 1,1 0,-1-1,0 1,1-1,-1 1,1-1,-1 1,0-1,1 0,-1 1,1-1,0 1,-1-1,1 0,0 0,-1 1,1-1,0 0,0 1,-1-1,1 0,0 0,0 0,0 1,0-1,0-1,2-1,-1 0,1 0,0 0,0 1,0-1,0 1,0-1,5-3,22-18,0 2,63-37,80-31,-101 54,235-113,551-188,-854 337,53-19,62-10,-116 28,0 1,0-1,0 1,0 0,0-1,1 1,-1 0,0 0,0 1,0-1,0 0,0 1,0-1,0 1,0-1,0 1,0 0,3 2,-4-2,-1 0,1 0,-1 0,1 0,-1 0,1 0,-1 0,0 0,1 0,-1 1,0-1,0 0,0 0,0 0,0 0,0 1,0-1,-1 0,1 0,0 0,-1 0,1 0,-1 2,-6 10,1 0,-2-1,0 0,-10 12,17-23,-45 56,-2-1,-69 60,79-83,-1-2,-2-1,-1-2,-56 28,69-43,-1-1,0-2,0-1,-1-1,0-2,-1-1,1-1,-1-2,0-1,0-2,-31-4,59 5,1-1,0 0,0 1,-1-1,1 0,0-1,0 1,0-1,0 1,0-1,0 0,0 0,1 0,-1 0,1 0,0-1,-1 1,1-1,0 0,0 1,1-1,-1 0,0 0,1 0,0-1,0 1,0 0,0 0,0-1,1 1,-1 0,1-1,0 1,0 0,0-1,2-4,0-9,0 1,2-1,0 1,1 0,0 0,9-15,5-9,3 1,1 1,2 1,51-58,-24 39,115-94,-127 117,-30 21,-14 11,-30 16,-541 324,328-187,-1783 1074,1986-1198,41-25,5-4,14-6,26-16,255-189,-10 6,-123 106,234-104,196-42,-550 227,-35 14,1 0,1 1,-1 0,0 0,1 1,0 1,13-2,-22 4,-1 0,1 0,-1 0,1 0,-1 1,1-1,-1 0,1 1,-1 0,1-1,-1 1,1 0,-1 0,0-1,1 1,-1 0,0 0,0 1,0-1,0 0,0 0,0 0,0 1,0-1,-1 0,1 1,1 2,11 50,-5-17,-8-37,1 1,-1 0,1-1,-1 1,1-1,-1 1,1-1,0 1,-1-1,1 0,-1 1,1-1,0 1,0-1,-1 0,1 0,0 0,-1 1,1-1,0 0,0 0,-1 0,1 0,0 0,0 0,-1 0,1 0,0-1,-1 1,1 0,0 0,0-1,-1 1,1 0,0-1,-1 1,1 0,-1-1,1 1,0-1,-1 1,1-1,0 0,31-29,-27 24,32-32,-14 13,1 1,47-36,-70 59,0 0,-1 1,1-1,0 1,0-1,0 0,0 1,0-1,0 1,0 0,0-1,0 1,0 0,0 0,0 0,0 0,0-1,1 2,-1-1,0 0,0 0,1 0,-1 1,-1 0,1-1,0 1,-1-1,1 1,-1 0,1 0,-1-1,0 1,1 0,-1 0,0 0,1 0,-1-1,0 1,0 0,0 0,0 0,0 0,0 1,0 6,-1 0,0 0,-1 0,-4 14,-2-1,-1 0,-1 0,-1-1,-1 0,0-1,-2 0,-24 26,-2-4,-1-3,-48 34,-46 34,-233 166,364-269,0-1,0 1,-1-1,1 0,-1 0,0 0,1 0,-1-1,0 0,0 0,0 0,-9 0,8-2,0-1,0 1,0-1,0 0,0 0,1-1,-1 1,1-1,-10-8,-14-8,-1 1,0 1,-1 2,-1 1,0 2,-1 0,0 3,-1 1,0 1,0 2,-60-2,51 7,1-1,0-3,-45-9,62 7,0-1,1-1,0-1,0-1,1-1,-31-20,6-4,1-2,-62-64,-40-32,144 129,-1 1,0-1,1 1,-2 0,1 0,0 0,0 1,-1 0,0 1,-11-2,-1 2,0 0,-27 4,26-1,-1-1,-24-2,39 0,0-1,0 0,1 0,-1 0,1-1,-1 1,1-1,0 0,0-1,1 1,-1-1,1 0,-1 0,-6-9,-4-6,1-1,-14-24,-46-90,35 60,-61-85,94 150,1-1,0 0,0 0,1 0,0-1,1 1,-3-21,2 6,1 0,1-33,2 56,0 1,0-1,0 0,0 1,1-1,-1 1,1-1,-1 1,1-1,-1 1,1-1,0 1,0-1,0 1,0 0,0-1,0 1,1-1,-1 1,0 1,0 0,-1-1,1 1,0 0,0 0,0-1,-1 1,1 0,0 0,0 0,0 0,0 0,0 0,-1 0,1 0,0 1,0-1,0 0,-1 0,1 1,0-1,0 1,-1-1,1 0,0 1,0-1,-1 1,1 0,-1-1,1 1,0-1,-1 1,1 0,-1 0,0-1,1 2,9 13,-2-1,1 1,-2 1,0-1,6 25,21 92,-24-86,77 365,-37-167,-43-205,-6-39,-1 1,0-1,0 0,0 0,0 1,0-1,0 0,0 0,0 1,0-1,0 0,0 0,0 1,0-1,0 0,0 0,0 1,0-1,0 0,0 0,0 1,0-1,0 0,0 0,0 1,0-1,-1 0,1 0,0 1,0-1,0 0,-1 0,1 0,0 0,0 1,0-1,-1 0,1 0,0 0,0 0,-1 0,1 0,0 0,-13-8,-16-23,26 27,-515-513,319 334,175 160,2 0,-36-49,51 63,2 1,-1-2,1 1,0 0,1-1,0 0,1 0,0 0,1-1,0 1,0-1,0-16,3 21,1-1,-1 1,1 0,1-1,-1 1,1 0,0 1,0-1,1 0,0 1,0 0,0 0,1 0,-1 0,7-4,13-12,47-30,-66 48,325-193,-135 85,-129 71,-7 3,73-32,-132 68,1 1,0-1,0 1,0-1,-1 1,1-1,0 1,0-1,0 1,0 0,0 0,0 0,0-1,0 1,0 0,0 0,0 0,0 0,0 1,0-1,0 0,0 0,0 0,0 1,-1-1,3 1,-3 0,0 1,0-1,1 0,-1 0,0 0,0 0,0 0,-1 1,1-1,0 0,0 0,-1 0,1 0,0 0,-1 0,1 0,-1 0,0 1,-4 8,-1 0,0-1,-13 15,2-9,0 0,-1-1,-1-1,0-1,-1 0,0-2,-1 0,0-1,-1-2,0 0,-39 7,-16-1,-2-4,-78 0,130-8,-19 1,0-1,0-2,0-2,-53-11,96 13,1 0,0 1,-1-1,1 0,0-1,0 1,0 0,0-1,0 1,0-1,0 0,0 1,0-1,1 0,-1 0,1 0,0 0,-1-1,1 1,0 0,0 0,0-1,1 1,-1-1,0 1,1 0,0-1,0 1,-1-1,1 1,1-1,-1 1,0-1,1 1,-1-1,2-3,2-10,1-1,0 1,2 1,8-17,-15 30,23-40,1 1,2 1,2 2,1 0,2 2,47-43,-31 38,1 1,2 3,2 1,77-38,-96 57,1 2,1 1,1 2,0 1,0 2,1 2,56-5,-91 11,1 1,0 0,-1 0,1 0,-1 0,1 1,0-1,-1 1,1-1,-1 1,1 0,-1 0,0 0,1 0,-1 0,0 1,0-1,0 1,4 3,-4-3,-1 1,1 0,-1 0,0 0,0 0,0 0,0 0,0 0,-1 0,1 0,-1 0,0 1,0-1,0 0,-1 0,0 4,-1 6,-1-1,-1 0,0 0,0-1,-2 1,1-1,-1 0,-1 0,0-1,0 0,-11 12,-5 2,0 0,-2-2,-28 20,40-31,-1-1,-1-1,1 0,-1-1,-1-1,0 0,-19 5,34-11,0-1,0 0,0 0,-1 0,1 0,0 0,-1 0,1 0,0 0,0 0,-1 0,1-1,0 1,0-1,0 1,0-1,-1 1,1-1,0 1,0-1,0 0,0 0,0 0,0 1,1-1,-1 0,0 0,0 0,1-1,-1 1,0 0,1 0,-1 0,1 0,-1 0,1-1,0 1,0 0,-1 0,1-1,0 1,0 0,1-2,-2-6,1 0,1 1,0-1,0 0,3-10,2-1,0 0,2 1,0 0,0 0,2 1,1 0,0 0,1 1,21-22,-13 19,1 0,0 2,2 0,0 2,1 0,32-14,5 3,2 3,1 2,0 4,1 2,81-9,100-4,281 2,254 61,-444 3,-1 14,-4 15,344 115,-654-174,5 1,0 2,43 21,-69-31,0 1,0 0,0-1,0 1,0 0,0-1,0 1,0 0,0 0,0 0,0 0,0 0,0 0,-1 0,1 0,0 0,-1 0,1 0,-1 0,1 1,-1-1,0 0,1 0,-1 1,0-1,0 0,0 0,0 1,0-1,0 0,-1 2,0 2,-1 0,-1-1,1 1,-1-1,0 1,-5 5,-12 22,19-27,0 0,1-1,-1 1,1-1,0 1,0 0,1-1,-1 1,1 0,0-1,0 1,1-1,-1 1,1-1,0 0,0 0,3 5,-1-2,-1-1,0 1,0 0,-1 0,0 1,2 9,-4-3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43:13.92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0 516 0,'1416'-516'0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30.98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2912 1,'-33'7,"-42"10,-49 8,-46 9,-48 8,-45 8,-28-1,-7-5,10-6,15-3,25-4,33-6,46-9,48-6,42-5,33-3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14.956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1612 1,'-5'0,"-10"4,-18 9,-24 8,-28 10,-23 11,-25 12,-23 10,-13 5,-4 1,4-4,16-7,27-15,30-12,29-12,24-8,20-8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15.903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178 1,'-2'0,"-3"0,-6 2,-6 5,-6 2,-4 2,2 0,-1-1,3-2,4-3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17.061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0,'2'0,"3"0,1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17.830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18.74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19.18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1,'2'0,"3"0,4 0,-1 2,-1 5,0 5,-1 1,1 3,-1 2,-1 2,-2-1,-1 0,-2-2,1-1,-1-4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20.16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1,'2'0,"3"0,1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21.069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0,'3'0,"2"0,3 0,5 0,4 0,4 0,1 0,-2 0,-3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21.51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0,'2'3,"1"-1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22.57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31.53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3471 1,'-267'139,"-82"39,-72 14,-450 136,631-255,-4-10,-2-10,-389 31,619-83,-20 2,0-2,-55-5,73 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29.893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1,'5'0,"0"0,-1 1,1 0,0 0,-1 0,1 0,-1 1,1 0,-1 0,0 0,1 0,-1 1,0-1,-1 1,1 0,0 0,-1 1,0-1,0 1,0 0,0-1,0 1,-1 0,0 1,3 7,4 10,-2 0,0 0,-2 1,4 25,0-1,-7-37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30.684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0,'1'5,"1"7,3 9,0 6,1 7,0 4,0 2,-1 0,1-2,-2-4,1-4,-1-6,-2-6,1-3,-1-6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31.904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0 149,'22'-3,"0"0,0-1,-1-2,1 0,-1-1,-1-1,24-13,38-13,-52 23,1 0,-1 2,2 1,-1 2,1 1,51-1,-75 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33.068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1 131,'24'-10,"0"1,1 0,0 2,27-4,-26 7,-1-2,1-2,47-19,-4-10,-64 34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34.064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1 136,'2'0,"6"-2,5-2,7-4,6-4,3-2,4-1,3-2,1 1,-2 0,-3 3,-4 4,-7 4,-5 2,-6 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36.032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112 0,'-1'0,"-1"0,-3 0,-3 0,-1 0,0 0,-1 2,0-1,1 1,1-1,0 0,1-1,-1 1,-2 2,2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36.850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292 0,'-9'1,"1"1,0 0,0 0,0 1,0 0,0 0,-10 6,-26 9,-96 9,113-15,22-8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3:37.998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132 1,'-1'0,"-1"0,-3 0,-2 1,-1 1,-2 0,0 1,0 0,-1 0,1 1,1-1,0 0,1-2,-1 2,1-1,0-1,2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00.544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2163 0,'-11'2,"0"0,0 1,1 0,-1 0,1 1,0 1,0 0,0 0,0 1,-10 8,-15 7,12-8,-689 378,-26-50,640-302,-265 110,294-117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01.26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3218 1,'-18'1,"0"1,0 1,0 0,0 1,1 1,-19 8,-12 3,-886 292,163-51,-4-34,662-194,-1-6,-157 13,223-35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3:29.03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1660,'24'38,"-11"-16,1-1,1 0,29 32,2-8,-2 2,58 80,-99-122,0 1,0 0,0 0,-1 0,1 1,-2-1,1 0,-1 1,0-1,0 1,0 0,-1-1,0 1,-2 7,2-10,-1 1,1-1,-1 0,-1 1,1-1,-1 0,1 0,-1 0,0 0,-1 0,1 0,-1-1,0 1,1-1,-2 0,1 0,0 0,0 0,-1 0,0-1,-5 4,-23 6,-1-1,0-1,-63 10,74-19,18-1,0 0,0 0,0 1,0-1,1 1,-1 0,0 0,0 0,0 0,1 0,-1 1,-6 3,10-4,0 0,0-1,0 1,0-1,0 1,0-1,0 1,0-1,0 1,0-1,1 1,-1-1,0 1,0-1,0 1,1-1,-1 1,0-1,1 0,-1 1,0-1,1 1,-1-1,1 0,-1 1,0-1,1 0,-1 0,1 1,-1-1,1 0,-1 0,1 0,-1 0,1 1,-1-1,1 0,21 9,16-1,1-1,0-2,1-2,-1-1,68-6,-18 1,223-13,-205 7,-84 9,0 0,0-2,0-1,0-1,0-1,-1-1,0 0,0-2,24-12,34-22,154-56,-213 92,1 0,0 2,36-4,-31 5,49-12,-22-1,-24 6,1 1,0 1,1 2,0 1,39-1,-41 4,0-1,-1-2,0-1,0-2,53-20,52-14,83-12,-174 39,-1-2,63-36,-55 28,30-21,-54 30,0 1,1 2,52-20,56-4,70-22,222-103,-396 152,60-12,-64 17,-1-1,0-1,42-18,-11 2,98-29,-153 52,-1 0,0 0,0 0,1-1,-1 1,0-1,0 1,1-1,-1 0,0 1,0-1,0 0,0 0,0 0,0 1,0-1,0 0,0 0,-1-1,2 0,-2 1,0 0,0 0,0 0,0 0,0 0,-1 0,1 0,0 1,0-1,-1 0,1 0,-1 0,1 0,0 1,-1-1,0 0,1 0,-1 1,1-1,-1 0,-1 0,-7-6,-1 0,0 1,-17-8,17 8,-55-24,0 3,-2 3,0 3,-2 3,0 2,-1 4,-83-4,90 13,1 4,-1 2,-69 12,-184 48,190-35,-50 9,-1-8,-1-8,-210-2,356-18,0 1,-1 1,1 2,-60 17,-114 54,81-26,70-32,-1-2,0-2,-1-3,0-2,-1-3,-95-2,145-5,0 1,-1 0,1 1,0 0,-1 0,1 1,0 0,0 0,-8 4,54-8,-5-6,372-98,-8-33,-302 94,146-91,-237 133,19-14,-23 10,-16 2,-51 4,0 3,1 2,-103 20,-39 4,208-28,-81 10,75-9,0 1,0-1,0 1,-1 0,2 0,-1 1,0 0,0 0,1 0,-6 5,11-8,-1 1,1-1,0 0,0 0,0 0,0 0,0 0,0 0,0 1,0-1,0 0,0 0,0 0,0 0,0 0,0 0,0 1,0-1,0 0,0 0,0 0,0 0,0 0,0 1,0-1,0 0,0 0,0 0,0 0,0 0,0 1,0-1,0 0,1 0,-1 0,0 0,0 0,0 0,0 0,0 0,0 1,0-1,1 0,-1 0,0 0,0 0,0 0,0 0,0 0,1 0,-1 0,0 0,0 0,15 4,16-2,49 0,-1-4,1-3,-1-4,137-33,-167 28,191-48,-189 51,1 3,90-3,-127 10,0-1,-1 0,1-2,0 1,-1-2,16-7,8-1,-36 11,-7 0,-25-2,-38 2,-44 1,-130 5,219-1,1 1,0 0,1 2,-40 16,41-14,1 0,-1-2,-1-1,1 0,-1-1,-23 1,29-4,-1 1,0 1,1 0,0 1,0 0,0 2,0 0,1 0,-15 10,-24 9,26-15,0-1,0-2,-33 6,28-7,0 1,-33 13,-33 28,58-25,31-17,10-5,265-78,265-67,-452 123,-1-4,-1-4,123-64,-103 45,130-43,-200 84,1 1,0 1,49-2,-49 6,0-1,0-2,52-14,-55 10,186-56,-172 54,0 3,1 1,60-1,-63 4,-1-1,0-2,0-1,0-2,-1-2,0-1,40-20,-55 25,0 1,0 0,33-4,-30 6,1-2,32-10,-35 8,38-18,-59 26,0 0,0-1,0 1,1 0,-1 0,0 0,0 0,0 0,0 0,0 0,0 0,0 0,0 0,0 0,0-1,0 1,1 0,-1 0,0 0,0 0,0 0,0 0,0 0,0-1,0 1,0 0,0 0,0 0,0 0,0 0,0 0,0-1,0 1,0 0,0 0,0 0,0 0,0 0,-1 0,1 0,0-1,0 1,0 0,0 0,0 0,0 0,0 0,0 0,0 0,0 0,-1 0,1 0,0 0,0-1,0 1,0 0,0 0,0 0,0 0,-1 0,1 0,0 0,0 0,0 0,0 0,0 0,-17-3,-19 0,-231 17,15 1,227-14,0 2,0 1,0 0,0 2,1 1,-1 1,2 1,-1 1,-33 20,33-21,-6 3,27-8,14-4,20-4,0-1,-1-1,0-2,50-20,116-61,-162 72,132-67,162-73,-293 144,1 2,0 1,60-8,-79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32.06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4942 1,'-14'0,"-27"4,-34 8,-52 20,-69 26,-88 33,-96 28,-87 24,-56 16,-31-5,-8-10,41-23,76-28,97-22,100-24,92-20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01.834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2321 9,'0'-3,"-14"-2,-27 8,-34 10,-35 10,-33 12,-25 15,-21 9,-13 9,-9 4,3 8,8 0,17-5,17-9,23-11,24-13,30-12,30-12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02.54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1650 0,'-63'2,"1"4,-1 1,1 4,1 2,-94 33,49-6,2 5,-119 70,82-27,3 6,-236 211,276-215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03.25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1905 1,'-18'3,"-24"13,-34 14,-32 12,-31 18,-23 9,-18 7,-2 2,7-2,2 0,15 3,13 1,14 5,10 7,27-13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03.836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2247 1,'-33'14,"-42"16,-38 13,-32 11,-24 6,-18 1,-19 4,-12-2,-10-5,14-7,20-11,33-7,40-9,34-10,27-6,25-5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04.334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2933 1,'-62'27,"-88"25,56-20,-503 180,-385 133,-7-34,931-295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06.682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1 940,'6'-1,"0"-1,0 0,0 0,0-1,0 0,0 0,8-6,12-5,58-18,28-12,82-53,456-220,16 38,-623 263,125-42,-139 50,1 1,0 1,51-3,-68 8,0 0,0-1,0 0,-1 0,25-9,-15 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07.504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0 301,'15'1,"0"1,0 1,0 1,-1 0,1 1,-1 0,23 13,26 9,-26-15,0-2,0-1,1-2,0-2,1-1,57-2,-33-6,0-3,0-3,73-21,333-107,-51 12,7 34,-354 82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08.176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1 167,'8'-5,"0"1,0 0,0 0,1 1,0 0,0 0,0 1,13-1,-11 0,33-3,1 1,0 2,54 4,-46 0,104-11,-76-6,134-44,-112 25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10.502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1 923,'16'-19,"0"0,-1-1,-1-1,-1-1,15-34,39-122,-49 119,-3 0,-2-1,6-87,-14 110,2 1,0 0,3 1,23-58,-23 68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11.570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1 468,'6'-1,"0"0,1 0,-1 0,1-1,-1 0,0 0,0 0,0-1,7-4,55-38,-22 13,142-75,329-134,-465 221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34.11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1550 0,'-13'1,"0"1,0-1,0 2,1 0,-1 0,-22 11,-73 40,63-30,-364 221,141-79,29-17,196-118,1 2,2 1,-45 51,63-62,5-6,0 1,1 1,1 0,1 1,1 1,0 0,-13 34,20-34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12.82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1,'5'0,"0"1,0 0,0 0,0 0,-1 0,1 1,0 0,-1 0,1 1,-1-1,1 1,-1 0,0 0,0 0,-1 1,1-1,-1 1,1 0,-1 0,0 0,-1 0,1 1,2 6,7 14,-2 0,-1 0,8 33,-7-23,24 105,-26-97,2 1,30 75,-36-109,2 0,-1-1,2 0,-1 0,1-1,9 10,-7-8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13.86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199 592,'-9'-11,"1"1,0-1,1 0,0 0,1-1,0 0,1 0,0-1,-3-16,-4-20,-5-58,2 8,9 71,5 15,-1 0,-1 1,0 0,0 0,-1 0,-1 0,0 0,-1 1,0 0,-12-16,5 12,2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14.53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193 638,'-7'-4,"-6"-4,-4-9,-4-15,3-13,0-14,4-3,0-3,3 0,-1 6,2 7,3 5,2 7,-1 6,-4 6,1 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15.380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162 417,'1'-13,"-1"0,-1 0,0 0,0 0,-1 0,-1 0,0 1,-1-1,0 1,-1 0,0 0,-13-20,-14-16,20 32,1 0,1-1,1 0,0 0,1-1,-8-25,7 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16.106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114 497,'-16'-74,"10"9,-2-28,-22-98,29 186,-1 0,1 0,-1 1,0-1,-1 1,1 0,-1-1,0 1,0 0,0 1,0-1,-1 1,-6-6,-1-1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16.81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88 288,'-4'-11,"-4"-7,-1-4,0-2,3-4,2-1,1 1,2 2,-3 1,-4 2,-1 1,-3 4,2 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17.672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346 23,'-4'0,"-5"0,-4 0,-3 0,-4 0,0 0,1-4,2 0,0-1,-1 1,-5 1,-2 2,-4 0,0 1,1 0,5 3,2 6,6 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18.204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26,'4'0,"4"0,5 0,4 0,-1-4,0-1,8-3,0-1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20.200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1 879,'13'0,"1"-2,-1 0,0 0,0-2,0 1,0-2,0 0,-1 0,0-1,17-11,14-11,56-50,-51 39,107-85,5 8,201-111,25 36,-324 166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21.732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1094,'14'-3,"1"0,-1 0,-1-1,1-1,-1 0,1-1,-1-1,15-10,1 2,75-45,112-84,-120 77,150-81,-96 74,521-268,-606 307,187-106,-230 127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35.691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1330 1,'-9'1,"0"1,1 0,-1 1,1 0,0 0,0 1,0 0,0 1,0-1,-8 8,-34 18,6-11,-228 116,190-80,-85 74,-36 25,191-147,-1-1,-1 1,1-2,-1 0,0-1,-16 3,14-3,-1 0,1 1,0 1,-19 10,-15 15,-77 62,102-73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23.200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1 446,'3'0,"6"0,4 0,3 0,7-4,10-4,14-9,16-1,20-8,28-14,20-8,13-6,11-5,4-3,1 2,-28 11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24.49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1 279,'8'-6,"0"1,0 0,1 0,-1 1,1 0,0 1,0 0,1 0,-1 1,1 0,-1 1,1 0,15 0,54-11,5-17,95-47,-89 36,-5 1,-7 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25.87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1 496,'7'0,"14"-7,20-17,18-16,18-7,12-7,7-5,1 1,-6 5,-14 10,-9 7,-13 11,-16 5,-11 3,-10 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26.74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1 501,'50'-2,"0"-3,0-1,-1-2,0-3,48-17,354-88,-77 22,-257 59,127-56,-84 16,-102 46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28.310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2751 1,'-29'1,"1"3,0 0,-39 11,0 1,-441 92,6 33,159-18,6 16,-413 236,659-322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29.11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2483 1,'-52'2,"1"2,0 3,0 2,-77 23,-190 84,314-115,-623 279,12 29,401-199,-105 55,266-140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29.884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2548 1,'-29'2,"1"2,-1 1,1 1,0 2,0 0,-31 16,18-9,-1086 449,453-176,245-114,381-157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31.446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1242 1,'-3'0,"-13"0,-14 0,-16 0,-25 0,-27 0,-17 0,-15 3,-11 6,-9 7,-5 9,-1 4,25-4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32.80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640 0,'-7'0,"-10"0,-8 0,-9 0,-11 0,-7 4,-4 1,-7 3,-15 8,-9 8,-7 7,13-2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34.12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899 1,'-18'14,"-24"23,-22 16,-19 14,-14 5,-11 6,-9 4,5 2,6-3,19-7,23-17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36.77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2000 0,'-16'1,"1"1,-28 6,-25 2,26-9,-1 2,1 1,-1 2,2 3,-1 1,-68 26,28 4,-148 100,147-85,-111 54,167-98,-52 14,50-17,-47 20,-77 49,79-37,-121 46,166-77,-1-1,0-1,-40 3,61-9,1 1,0 0,0 0,1 1,-1 0,0 1,1-1,0 1,0 1,0-1,-9 9,2 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34.764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2640 1,'-14'1,"1"1,0 0,-1 1,1 1,1 0,-1 0,-14 9,-7 1,-883 397,28 61,232-94,634-364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36.310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1665 0,'-20'1,"1"1,-1 1,1 1,0 0,0 2,1 0,-34 16,-123 77,133-73,-124 76,-335 198,-16-31,472-249,13-9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37.35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925 0,'-77'4,"1"3,0 4,-124 33,170-35,2 0,-1 3,1 0,-27 17,-102 71,15-9,115-76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38.156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599 1,'-8'7,"-1"0,-1-1,1 0,-21 9,-16 10,-21 21,-9 7,-107 57,159-100,-50 15,36-14,13-3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39.02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885 1,'-71'35,"-2"-3,-1-3,-104 27,137-44,0 3,1 1,1 3,1 0,-52 37,-82 39,145-83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39.77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531 0,'-13'2,"0"0,0 1,0 0,0 1,-20 9,-1 0,-5 3,2 1,0 2,1 1,2 2,0 2,1 1,1 1,2 2,-29 34,37-32,16-16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40.930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1,'-13'2,"1"0,-1 2,1-1,0 1,1 1,-1 0,1 1,-19 12,1-1,-590 360,588-357,7-4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41.88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1091 1,'-14'3,"-23"9,-27 13,-17 13,-12 11,-9 8,-1 5,-1 2,-1-1,10-9,18-10,14-8,15-11,12-9,12-4,6-4,3-4,4-1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42.54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1268 0,'-7'6,"0"-1,-1-1,0 1,0-1,0-1,-1 0,1 0,-1 0,-17 2,-17 6,-60 27,-181 94,-82 81,31-17,296-176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43.216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2055 1,'-25'14,"0"0,0-2,-45 15,8-3,-104 39,-4-7,-343 65,-365-7,859-112,13-2,0 0,0 0,0 1,0 0,0 0,0 0,0 1,0 0,1 0,-1 0,0 1,1 0,0 0,-7 5,4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38.10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1286 1,'-11'1,"1"1,-1 1,1 0,-1 0,1 1,0 0,0 1,-16 11,-12 3,-41 13,-2-5,-146 31,-28 9,213-54,1 3,1 1,1 2,-38 25,12 1,-111 100,160-129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44.280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1860 0,'-9'1,"-1"0,1 1,0 0,-1 0,1 1,1 1,-12 4,-7 3,-1526 502,1499-496,19-6,-55 11,73-20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45.182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1728 1,'-9'6,"1"0,-1-1,0 0,0 0,0 0,-1-2,-16 6,-19 8,-378 188,151-70,-594 294,834-414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46.74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0 460,'43'-2,"-1"-1,0-2,0-2,52-16,159-65,-126 41,739-224,-810 258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47.546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1 426,'34'-3,"0"-1,0-1,63-19,-9 2,404-88,110-24,6 39,-338 73,-164 16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49.88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80,'4'-4,"8"-1,6 1,7-4,2-3,1 0,3 2,-1 2,-1-1,-3 1,-5 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51.102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1,'4'0,"1"0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51.55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53.13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2041 1,'-4'0,"-15"7,-26 13,-31 22,-35 21,-34 22,-29 17,-24 18,-14 16,-8 11,2 1,16-5,28-14,33-21,40-29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54.00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2290 0,'-11'0,"-21"4,-27 8,-22 10,-32 7,-27 11,-28 15,-19 10,-9 8,-8 6,-1 1,5 4,11 3,21-3,27-16,27-12,33-16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56.104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1 546,'13'-2,"-1"0,1-1,-1-1,1 0,-1 0,21-12,-2 2,223-77,70-31,215-145,-505 251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39.32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1206 1,'-40'2,"1"3,-1 1,1 1,-47 16,48-11,1-3,-2-1,1-1,-64 1,66-7,-1 2,1 1,-1 1,1 2,1 2,0 1,-39 18,-224 122,244-120,24-14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57.34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1 365,'28'-3,"-1"-1,0-2,1 0,-2-2,1-1,-1 0,26-15,-12 7,20-5,86-19,49-18,109-78,-264 118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58.23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1 331,'16'-2,"0"0,0-1,-1-1,0-1,1 0,27-14,30-9,212-49,-107 31,178-72,-302 96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59.136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1 373,'26'-1,"0"-1,1-2,-2 0,1-2,35-12,121-57,-139 55,86-42,-82 36,2 2,0 3,101-29,-84 38,-42 9,1-1,-1-2,40-14,-33 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4:59.82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0 164,'17'-3,"0"0,-1-1,0-1,0 0,0-1,-1 0,25-15,-3 2,35-11,83-24,-132 47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05.109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921 1,'-73'2,"1"4,0 3,-81 21,-207 71,278-76,-2 0,59-19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05.958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1052 1,'-4'1,"-6"2,-9 5,-11 4,-11 5,-10 5,-12 7,-14 5,-9 6,-8 3,-5 4,1 0,5-3,9-6,12-6,14-9,15-7,13-7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06.614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742 0,'-3'0,"-5"2,-7 4,-4 1,-9 4,-9 5,-7 4,-10 2,-8 3,-7 1,-5 2,-1-3,5-1,9-5,13-4,12-6,12-4,9-3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07.129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1679 0,'-90'20,"-1"-3,-125 6,128-16,-111 11,-189 20,8 32,354-65,0 2,1 1,0 1,1 2,0 0,-34 22,40-19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09.188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0,'0'4,"2"6,3 9,5 11,3 9,2 9,3 4,0 2,-1-2,-2-7,-1-9,-5-10,-1-8,-3-8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0.026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755 0,'-9'1,"0"1,1 0,-1 1,0-1,1 2,0-1,-9 6,-20 7,-103 28,-1-7,-193 27,312-58,19-2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0.539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0,'-11'1,"1"1,-1 0,1 1,-1 0,1 0,-10 5,-25 8,-86 13,-69 20,179-42,-1 1,1 2,1 0,0 1,0 1,-34 28,35-24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1.04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914 1,'-2'0,"-4"2,-3 2,-8 3,-11 3,-15 3,-13 6,-10 2,-10 5,-4 2,-5 3,1 1,4 0,6-2,7-1,10-1,9 0,12-6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1.638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0,'-6'1,"-13"3,-14 3,-16 2,-8 2,-7 2,-1 0,4 0,9-1,11-1,11-2,11-2,6-2,5 0,3-2,3-1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2.413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304 0,'-9'1,"0"1,0 0,0 0,0 1,1 0,0 1,-1 0,1 0,0 1,1 0,-10 7,-42 22,37-24,1 1,0 1,-37 27,45-29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3.700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332 301,'-3'-2,"0"0,0 0,0-1,0 0,0 1,1-1,-1 0,1-1,0 1,-1 0,-2-7,-2-2,-13-15,-1 0,-2 2,-1 0,0 2,-2 0,0 2,-2 1,0 1,-34-16,55 31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4.38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255 393,'1'0,"0"-1,-3-2,-4-2,-5-4,-5-4,-3-5,-3-6,0-4,-2-7,0-5,0-1,3 1,2 1,2 6,4 6,3 6,4 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5.164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191 339,'-1'-5,"1"-1,-1 1,-1 0,1 0,-1 0,1-1,-2 2,1-1,0 0,-5-5,-35-48,26 38,-1-2,1 0,1 0,1-2,1 0,1 0,-9-27,18 41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5.845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164 452,'-1'-3,"-1"0,1-1,-1 1,0 0,0 0,0 0,-1 0,1 0,-1 0,1 1,-1-1,0 1,0 0,0 0,-4-2,-25-25,23 14,2-1,0 0,1-1,1 1,0-1,1 0,1 0,-1-30,-5-17,-18-53,23 100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6.75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161 307,'-2'-5,"0"0,0 0,0-1,1 1,0 0,-1-10,0 6,-3-12,-1-5,0-1,-22-50,25 69,-1 1,-1-1,1 1,-1 0,0 0,-1 1,1 0,-1 0,-1 0,1 0,-1 1,0 0,0 1,-8-4,6 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7.518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196 405,'-17'-39,"-24"15,35 21,1 1,-1-1,1 0,0-1,0 1,0-1,1 0,-1 0,1 0,0-1,0 1,1-1,-1 0,1 0,0-1,0 1,-2-9,-5-18,2 0,-5-37,7 31,-12-41,15 70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8.53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1,'0'5,"0"0,0 0,0 0,1-1,0 1,0 0,0 0,1 0,-1-1,5 9,-1-6,1 0,0 1,0-2,14 12,-14-12,-1 0,0 0,0 1,0 0,-1 0,0 0,0 0,-1 1,0 0,-1-1,1 1,1 13,1 11,1 60,-4-53,0-1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1.38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1008 0,'-34'2,"-1"2,-48 10,-32 5,27-14,-74 9,138-10,0 2,0 0,1 1,-41 18,-199 115,224-119,10-4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19.23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456 1,'-1'0,"-2"0,-5 2,-8 5,-7 9,-10 8,-8 6,-6 7,-6 3,-1 0,2-3,7-6,9-6,9-8,10-6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24.99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0 171,'1'-1,"0"0,-1 0,1 0,0 0,-1 0,1 0,0 0,0 0,0 0,0 1,0-1,0 0,0 0,0 1,1-1,-1 1,0-1,0 1,0 0,1-1,0 1,29-7,102-12,176-30,-4-24,-283 67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25.850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1 147,'80'-4,"1"-4,141-34,-19 3,-13 13,2 8,209 8,-382 11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26.646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1 174,'20'-2,"0"-1,0-1,0 0,-1-2,0 0,31-14,31-11,20 3,0 4,174-18,-232 38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27.406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0 280,'0'-2,"9"-4,8-4,9-6,12-6,13-4,9-5,6-4,2 3,-3 1,-10 4,-11 7,-10 6,-10 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28.11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1 205,'2'0,"3"0,4 0,1 0,4 0,7 0,6-2,5-1,6-5,11-2,12-7,9-5,9-6,5-2,-4 2,-13 3,-13 6,-16 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29.925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177 558,'-15'6,"-1"0,1-1,-1-1,-31 5,-15 3,57-10,13-5,46-19,2-14,-40 25,0 0,1 1,0 1,1 0,0 1,0 1,30-7,60-15,-86 21,0 1,1 1,-1 1,1 1,44-1,-34 5,1 0,-1-3,1 0,-1-2,0-2,60-20,-92 27,308-100,-260 88,2 2,-1 2,1 2,70 2,-83 3,-1-1,0-1,71-17,105-44,-65 18,-80 26,0 3,0 3,1 3,1 3,78 2,-124 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4:45:32.46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0,'384'847'0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35.04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1 214,'4'-2,"9"-8,8-6,10-5,7-6,5-3,-2 2,-6 3,-2 6,-6 4,-6 4,-5 5,-4 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35.682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1 282,'2'-2,"6"-4,3-2,2-2,3-2,2-1,2-1,4-2,3-1,3-2,8-2,13-4,12-3,4-1,-1 3,0 5,-11 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2.241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436 0,'-16'1,"0"1,-28 6,-28 3,42-8,1 0,-1 2,1 1,0 1,-34 14,9-7,30-10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40.176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776 1,'-7'0,"-9"0,-8 0,-10 2,-5 3,-7 3,-12 5,-7 4,-9 4,0 1,1 1,4 1,7 1,11-4,13-3,11-5,9-4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41.338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419 0,'-2'0,"-4"0,-2 0,-5 0,-6 2,-5 1,-5 3,-2 1,-3 1,0-2,0 0,-2 5,-2-1,4 4,4 0,3-1,7-3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41.975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0,'5'1,"0"0,-1 0,1 1,0-1,-1 1,1 0,-1 0,0 1,1-1,-1 1,0 0,-1 0,1 1,0-1,-1 1,0-1,0 1,0 0,3 6,7 10,-1 0,13 35,87 276,-95-275,-15-47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42.517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175 813,'0'-2,"-2"-12,-1-13,-2-13,-3-8,-2-6,-3-7,-3-6,-2-3,-1-1,1 0,1-1,3 5,3 7,-1 9,4 14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43.199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153 624,'-2'-4,"-5"-9,-2-8,-2-8,0-8,-2-4,0-2,2 0,1-3,-1-3,2-2,0 3,0-1,1 6,2 6,2 7,-1 7,1 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4:45:43.819"/>
    </inkml:context>
    <inkml:brush xml:id="br0">
      <inkml:brushProperty name="width" value="0.1" units="cm"/>
      <inkml:brushProperty name="height" value="0.2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118 416,'0'-3,"-2"-4,-3-9,-3-3,0-6,-4-2,-1-6,-1-5,2-1,3 0,0 3,3 3,-1 5,1 0,2 3,1 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32.260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10072 0 0,'-10071'900'0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0:47.31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10192 1,'-5'1,"0"0,0 0,0 0,0 1,1 0,-1 0,0 1,1-1,-6 5,-7 3,-783 371,42-23,120 3,36 55,425-287,154-115,-1-1,0-1,-1 0,0-2,-52 12,-130 22,-529 119,-123 19,635-148,-426 12,497-49,-288-42,388 39,-1 2,0 3,0 3,0 1,-95 20,133-20,0-1,0 0,-1-2,1 1,0-2,0 0,-1-1,1-1,0 0,0-1,1-1,-1 0,-22-12,16 6,-303-139,276 132,0 1,-2 4,1 1,-99-9,65 16,26 3,-73-13,110 11,1-1,-1-1,1 0,1-2,-1 0,1-2,-20-12,30 16,-1 1,-1 0,1 1,-1 0,1 0,-1 1,0 1,0 0,-15-1,-12 2,-54 4,20 0,0-6,-133-23,54 5,49 14,-118 9,72 0,-499-2,916 3,347-9,-480-8,0-6,170-48,-225 51,1 3,119-5,166 15,-355 4,16-1,-1-1,1-1,52-13,79-34,-96 28,4 1,2 2,0 4,0 2,75-3,-57 8,0-4,-1-4,-1-4,132-48,-171 53,0 1,1 2,1 2,0 2,0 3,76 0,-101 4,1-2,0 0,-1-2,1 0,-1-2,-1 0,32-16,-31 13,0 1,1 1,0 1,1 0,0 2,39-3,-28 9,0-2,-1-1,1-2,-1-2,0-1,44-15,11-12,1 3,2 5,0 4,125-14,289-40,-10-41,-343 78,-18 9,2 5,228-10,17 20,-366 13,0-2,0 0,0-1,-1-1,28-13,14-4,182-49,-197 63,1 2,-1 2,76 0,-108 4,0 0,1 0,-1-1,0-1,19-6,37-8,-51 14,-1-1,1 0,-1-2,0 1,20-13,-16 9,0 1,34-11,11 8,1 2,-1 3,106 4,-153 2,5-2,-1-1,1-1,-1 0,0-2,37-16,8-1,166-41,-154 33,-65 24,0 1,1 0,-1 1,1 1,0 0,16-1,127-22,-141 24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0:53.403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1375 0,'8238'-1375'0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0:57.883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4720 0,'-33'3,"0"2,1 0,0 2,0 2,0 1,-55 25,17-7,-2775 946,1488-597,1190-341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3.20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46 0,'-3'0,"-6"0,-7 0,-2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0:58.624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2879 0,'-8'0,"-25"9,-34 15,-38 15,-34 14,-35 12,-46 16,-36 10,-25 3,-13 2,7-1,20-7,34-13,39-14,46-13,42-16,40-12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0:59.83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3055 0,'-7'1,"-1"0,0 1,0-1,1 2,-1-1,1 1,0 0,-8 4,-12 6,-610 300,21 54,562-334,-604 390,-183 111,781-503,-19 14,75-40,1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00.753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3289 0,'-6'4,"1"0,-1 0,0-1,0 1,-1-2,1 1,-1-1,-9 3,-8 3,-742 233,572-184,-1501 415,1289-373,334-82,6-2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01.523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2031 1,'-631'261,"-19"-53,304-102,276-84,-240 69,287-86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02.535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4296 1,'-51'3,"1"2,-83 19,34-5,-1596 196,1120-172,-759-40,985-32,339 27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08.870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9701 0 0,'-9701'1676'0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16.011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186 1821,'-2'-2,"0"0,0 0,1 0,-1-1,0 1,1-1,-1 1,1-1,0 1,0-1,0 0,0 0,0 0,1 1,-1-6,0 5,-10-48,2 0,-3-64,11 110,0 0,0-1,-1 1,0 0,0 0,0 0,-1 0,0 0,0 1,0-1,0 1,-1 0,1-1,-1 2,0-1,-7-4,7 4,-1 0,1 1,0-1,0-1,0 1,1-1,-1 1,1-1,0 0,1 0,-1-1,1 1,0 0,0-1,-1-5,0-20,2 19,0 0,-1 0,0 0,-8-20,9 28,-1 0,1 0,0 0,0 0,0 0,1 0,-1 0,1 0,0-1,0 1,1-5,-1 9,0 0,0-1,0 1,0 0,1-1,-1 1,0-1,0 1,0 0,1-1,-1 1,0 0,0 0,1-1,-1 1,0 0,1 0,-1-1,0 1,1 0,-1 0,1 0,-1 0,0-1,1 1,-1 0,0 0,1 0,-1 0,1 0,-1 0,1 0,-1 0,0 0,1 0,0 0,25 19,-20-9,0-1,-1 1,0 0,0 0,-1 1,-1-1,0 1,0 0,-1 0,1 15,5 12,12 114,-19-143,-1 0,0 1,0-1,-1 1,0-1,-3 11,4-19,0 1,0-1,0 0,0 0,-1 1,1-1,-1 0,1 1,-1-1,1 0,-1 0,1 0,-1 0,0 1,0-1,0 0,0 0,0 0,0-1,0 1,0 0,0 0,0 0,0-1,0 1,-1-1,1 1,0-1,0 1,-1-1,1 0,0 0,-1 1,1-1,0 0,-1 0,1 0,0-1,-1 1,1 0,0 0,0-1,-1 1,1-1,0 1,0-1,-1 1,1-1,0 0,0 0,0 1,0-1,-1-1,0 0,-1 0,1 0,0-1,0 1,1 0,-1-1,0 1,1-1,-1 1,1-1,0 0,0 0,0 1,0-1,1 0,-1 0,1 0,0 0,-1 0,1 0,1 0,-1-4,3-10,0 0,9-32,2-8,-12 6,-4-61,0-38,3 132,1 1,1-1,0 1,1 0,1 0,9-19,-11 28,2 0,-1 1,1 0,0 0,1 1,-1-1,1 1,0 0,1 0,0 1,0 0,0 0,0 1,1 0,0 0,14-4,10-2,1 1,0 3,36-4,12-3,784-98,-564 82,-123 14,-69 8,124-25,-142 13,193-45,-239 51,352-89,-312 86,0 2,152-2,-165 14,0-4,118-24,139-53,-162 38,-36 11,510-117,-512 129,1 5,1 5,132 7,-238 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1:19.028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1817 0,'9349'-1817'0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21.557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6668 0,'-221'16,"102"-4,-1394 52,1178-56,-616 12,-1216 53,2114-70,-313 26,249-15,-117 29,170-24,1 3,2 3,0 3,-70 42,84-44,-95 37,119-55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22.711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3563 1,'-1'4,"-1"-1,1 1,0 0,-1 0,0-1,0 1,0-1,-1 0,1 0,-1 0,1 0,-1 0,0 0,0-1,-1 1,1-1,-6 3,0 2,-23 15,-1-1,-1-2,-1-2,-1 0,0-3,-53 14,-235 39,-337-8,-5-50,59-2,5 38,346-1,161-22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08.56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0 705,'1'3,"-1"1,1 0,0 0,1 0,-1-1,1 1,-1-1,1 1,0-1,1 0,-1 0,4 5,34 33,-27-31,1 1,1-2,-1 0,2 0,-1-2,1 1,0-2,0-1,1 0,0-1,29 4,18-2,118-3,-110-5,985-34,-894 22,404-21,-563 35,0-1,-1 1,1 0,0 0,0 0,-1 1,1-1,0 1,-1 0,1 0,0 1,-1-1,1 1,-1-1,0 1,6 4,-8-5,0 1,-1-1,1 0,0 0,-1 1,0-1,1 0,-1 0,0 1,1-1,-1 0,0 1,0-1,0 1,0-1,0 0,-1 1,1 0,-18 40,-32 34,-80 94,47-65,-623 934,670-984,22-41,14-14,0 0,0 1,0-1,0 0,0 0,-1 0,1 0,0 0,0 0,0 0,0 0,0 0,-1 0,1 0,0 0,0 0,0 0,0 0,0 0,0 0,-1 0,1-1,0 1,0 0,0 0,0 0,0 0,0 0,0 0,-1 0,1 0,0 0,0 0,0-1,0 1,0 0,0 0,0 0,0 0,0 0,0 0,0-1,0 1,0 0,0 0,0 0,0 0,0 0,0 0,0-1,0 1,0 0,0 0,0 0,0 0,8-37,266-605,-155 409,153-224,-172 311,7 4,182-188,-73 129,-183 175,0 1,1 2,1 1,74-33,-105 53,0 1,1-1,-1 1,0-1,1 1,-1 0,0 1,1-1,-1 1,1 0,-1 0,1 0,-1 1,1 0,4 1,-6 0,0-1,0 1,0 0,0 1,0-1,-1 0,1 1,-1 0,0-1,0 1,0 0,0 0,0 0,0 1,-1-1,0 0,0 0,0 1,1 4,7 32,-2 1,-2-1,-2 1,-3 76,-1-50,-12 379,6-371,-3 0,-3-1,-46 139,56-202,-36 81,37-87,0 0,-1-1,0 1,0-1,0 0,0 0,-1 0,0 0,0 0,0-1,0 0,0 0,-1 0,-9 5,13-8,0 0,-1 0,1 1,-1-1,1 0,-1 0,1 0,0-1,-1 1,1 0,-1 0,1-1,0 1,-1-1,1 1,0-1,-1 0,1 1,0-1,0 0,0 0,0 0,0 0,0 0,0 0,0 0,0 0,0-1,0 1,1 0,-1 0,0-1,1 1,-1 0,1-3,-15-56,15 57,-6-48,2-1,2 0,3 0,2 1,2-1,21-89,-6 67,3 0,4 1,65-126,-3 41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3.843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24.246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2553 0,'-18'6,"-24"2,-29 3,-26-1,-33-2,-30-2,-27-2,-23-5,-19-3,-12-2,-1-2,8 2,16 1,22 2,35 4,45 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25.52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1608 0,'-6'0,"-14"0,-21 0,-22 4,-28 9,-21 8,-20 5,-13 0,-19 2,-8-1,-5-2,1-3,6-1,32-5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26.815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1601 1,'-5'0,"-12"3,-21 7,-21 7,-26 8,-21 2,-14 2,-11 3,-7-1,-7-1,0-1,1-4,10-2,10-2,7-2,25-4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34.624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9375 0,'-30'3,"0"1,0 1,0 2,1 0,-44 19,-62 15,-332 25,-3-37,47-4,321-13,0 4,-128 37,-189 81,-24 6,-927 135,1276-261,-146 28,205-33,0 2,1 1,0 1,-53 30,-17 19,-3-5,-3-5,-136 46,129-66,-39 13,-280 123,-296 95,470-206,247-54,-4 3,-1 1,1 1,1 1,0 0,0 1,1 1,-25 20,-17 10,31-25,0 0,-1-2,0-2,-1 0,-62 14,56-15,0 0,1 3,-56 29,-23 10,92-46,0 0,0-1,-1-2,-29 3,-96 0,111-6,-12-1,1-3,-1-1,-69-15,83 13,0 3,-51 0,50 3,-65-9,88 7,0-1,0-1,1 0,-1-1,1 0,0 0,1-2,-20-12,7-1,1-1,1-1,1-1,1-1,1-1,1 0,1-1,-26-56,16 21,2-2,3-1,-14-70,23 76,3 0,2 0,2-1,3-60,3 113,0 0,1 1,0-1,0 0,0 0,1 1,-1-1,1 1,1-1,-1 1,1 0,0 0,0 0,0 0,1 1,0-1,6-5,-2 4,0 1,0 0,1 0,0 1,0 0,0 1,0-1,0 2,17-3,11-2,1 3,0 1,0 2,41 4,152 26,-66-6,-157-23,7 1,-1 1,0 0,0 1,0 0,21 9,-31-10,0 0,0 1,-1-1,1 1,0 0,-1 0,0 0,0 0,0 1,0-1,0 1,-1 0,1 0,-1 0,0 0,0 0,-1 0,1 1,-1-1,0 0,1 9,0 9,-1-1,-1 0,0 1,-2-1,-1 0,0 0,-2 0,0 0,-14 34,-2-6,-1-1,-52 79,27-56,-3-3,-3-3,-67 66,77-89,-3-2,-1-2,-2-2,-2-2,-58 29,90-53,-1-1,-1 0,1-2,-24 5,42-11,0-1,-1 1,1-1,0 0,0 0,-1 0,1 0,0 0,0 0,0-1,-1 1,-2-2,4 2,1-1,-1 1,0-1,0 1,1-1,-1 1,0-1,1 0,-1 0,0 1,1-1,-1 0,1 0,-1 1,1-1,0 0,-1 0,1 0,0 0,0 0,-1-1,1-3,1 0,-1-1,1 1,0 0,0-1,0 1,1 0,0 0,2-5,20-44,3 0,45-65,80-98,-82 125,4 3,4 3,175-149,-138 147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35.220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1469 0,'3'3,"7"7,2 5,-2 3,-5 10,-18 21,-34 24,-36 17,-28 3,-22-6,-16-12,-6-18,-3-20,-6-15,5-11,20-12,24-7,33-4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38.45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1872 774,'-24'1,"18"-1,-1 1,0-1,0-1,0 1,1-1,-1 0,-8-3,13 3,-1-1,1 1,-1-1,1 0,0 1,0-1,0 0,0 0,0-1,0 1,0 0,1-1,-1 1,1-1,0 1,-1-1,1 0,0 1,1-1,-1 0,0-3,-3-15,1-1,1 0,2 0,0 0,1 0,1 0,0 0,2 0,1 1,1 0,1 0,0 0,2 1,0 0,1 0,21-29,-14 24,1 0,1 2,2 0,0 1,1 1,1 1,1 1,0 1,2 1,0 1,42-18,-47 26,0 0,1 2,0 0,-1 2,2 0,-1 2,42-1,-51 4,-1 0,0 1,1 0,-1 1,0 0,0 1,-1 0,1 1,-1 1,0-1,0 2,0-1,-1 2,0-1,14 15,-8-3,-1 1,0 0,-2 1,0 0,-1 1,-2 0,0 1,-1 0,-1 1,-2 0,8 48,-9-34,-2 1,-1 0,-2-1,-2 1,-2 0,-1-1,-10 39,-1-24,-1-1,-3-1,-2-1,-2-1,-58 88,56-100,-1 0,-2-2,-2-2,-1-1,-1-1,-2-1,-59 37,70-53,0-2,-2 0,1-2,-1 0,-1-2,1-1,-1-1,-1-2,1 0,-1-2,1-1,-1-1,-50-7,45 1,1-1,0-1,0-2,1-1,0-1,1-2,1-1,0-1,1-1,0-2,-28-25,42 30,-1 1,2-2,0 0,1 0,0-1,1-1,1 0,1 0,0-1,1 0,1-1,1 0,0 0,-2-22,5 15,1 0,1 0,1 0,1 0,2-1,1 2,1-1,1 0,1 1,12-29,-4 15,3 1,1 0,2 1,1 1,2 1,1 2,2 0,52-49,-60 65,1 0,0 2,1 1,1 0,0 2,1 0,0 1,1 2,0 0,1 2,-1 1,1 0,1 2,-1 1,43 0,-64 3,0 0,0 0,0 1,0-1,0 1,0 0,0 0,0 0,-1 0,1 1,0 0,-1 0,1 0,-1 0,0 0,5 5,-5-3,0 0,0 1,0-1,-1 1,0 0,0 0,0 0,0 0,-1 0,0 0,0 0,0 9,1 15,-2 1,-1 0,-1 0,-2 0,-1-1,-1 0,-1 0,-20 49,-8 4,-72 125,74-152,-1 0,-3-3,-3 0,-85 85,97-112,0-1,-1-2,-2 0,0-2,-1-2,-1-1,-1-1,0-2,-71 20,52-23,0-3,0-1,-1-3,0-2,0-3,1-2,-1-2,1-3,0-2,-68-22,86 20,0-2,1-1,1-2,1-1,0-1,-53-44,64 44,1 0,0-2,2 0,0-1,2-1,0-1,1 0,2-1,-18-44,20 33,1 0,2-1,1 0,2 0,2-1,1 1,2-1,2 0,1 1,2 0,1 0,2 0,2 0,1 2,2-1,1 1,32-55,-30 63,1 1,1 1,2 0,0 1,1 2,2 0,0 1,1 1,42-26,-43 33,0 1,1 1,0 1,1 1,0 2,0 0,1 1,0 2,0 1,0 1,0 1,35 3,-40 0,-1 1,0 0,1 2,-2 1,1 0,-1 2,0 0,0 1,19 13,-13-5,0 1,-1 1,-1 1,-1 2,29 36,-9-2,-4 3,-1 0,-4 3,44 109,-44-83,-3 1,-4 1,16 109,-33-137,-2 0,-4 0,-2 0,-2 0,-18 109,11-131,-2-1,-14 39,19-64,-1 1,0-2,-2 1,1-1,-1 0,-1 0,0-1,-17 16,25-26,0-1,0 0,-1 0,1 0,0 0,0 0,-1 0,1 0,-1-1,1 1,0 0,-1-1,0 1,1-1,-1 1,1-1,-1 0,1 0,-1 0,0 0,-2 0,3-1,-1 1,1-1,0 0,0 0,-1 0,1 0,0 0,0 0,0 0,0 0,0 0,0 0,1 0,-1-1,0 1,1 0,-1-1,0-2,-1-2,0 0,1-1,0 1,0-1,1 1,0-1,0 1,0-1,3-10,2 2,1-1,1 1,1 1,0-1,0 1,1 1,1-1,1 2,0-1,0 2,1-1,15-10,13-8,0 2,79-42,-70 46,0 2,1 1,69-16,-95 30,1 2,0 1,0 1,0 1,0 1,0 1,1 1,-1 2,33 6,-47-6,-1 1,0 0,1 0,-1 1,-1 0,1 1,-1 0,0 1,0 0,-1 0,9 10,-4-3,-2 1,0 0,-1 1,0 0,-2 0,8 19,1 12,-2 1,-3 1,13 98,-17-84,-2 1,-4-1,-2 1,-3-1,-2 1,-4-1,-24 93,29-143,-1 0,0 0,-1-1,0 0,-1 0,0-1,-1 0,-10 12,16-20,-1 0,1-1,-1 0,0 0,1 0,-1 0,0 0,0 0,0-1,-1 1,1-1,0 0,-1 0,1 0,0 0,-1-1,1 1,-1-1,1 0,-1 0,1 0,-1-1,1 1,0-1,-1 0,1 0,0 0,-1 0,1 0,0-1,0 0,0 1,0-1,0 0,1 0,-6-6,-1 0,1-1,0 0,1-1,0 0,0 0,1-1,1 0,-1 0,2 0,-5-16,-5-22,-9-56,21 93,-7-40,2-1,2 1,3-1,2-1,2 1,3 0,15-69,-13 89,3 0,0 1,2 0,2 1,0 0,2 1,2 1,0 1,2 0,1 2,1 0,41-36,-31 36,2 1,1 2,1 1,1 2,1 2,0 1,1 2,1 2,0 1,64-9,-60 14,-1 3,1 1,-1 2,1 2,0 2,-1 2,1 2,-1 2,-1 2,42 15,-45-8,-1 1,-1 1,-1 2,-1 2,-1 1,-2 2,0 1,-2 2,-1 0,45 62,-34-35,-3 2,-2 1,-4 2,-1 1,36 118,-47-117,-3 1,-2 1,-4 1,-2 0,-2 74,-6-127,-1-1,0 1,-1-1,-7 27,8-36,-1 0,1-1,-1 1,1-1,-1 1,0-1,-1 0,1 0,-1 0,1 0,-1 0,0 0,0-1,0 1,0-1,0 0,-1 0,1 0,-1-1,1 1,-7 1,-11 1,1-1,-1-1,0 0,1-2,-32-3,-103-22,126 19,2-1,-1-1,1-1,0-1,1-2,0-1,1-1,0-1,1-1,1-1,1-1,0-1,2-1,0-1,1 0,1-2,1 0,1-1,1 0,-21-50,24 44,1 0,1 0,2-1,1-1,2 1,1-1,1 0,2 0,1 0,4-35,0 40,2 1,0-1,1 2,2-1,1 1,0 0,2 1,1 0,1 1,1 1,1 0,25-27,-10 18,0 3,2 0,2 2,0 2,1 1,2 1,0 3,1 1,52-17,-34 17,2 3,-1 2,1 3,1 3,0 2,65 3,-89 3,0 2,0 2,0 1,-1 1,0 2,-1 2,0 1,37 19,-46-18,-2 1,0 1,-1 1,0 0,-1 2,-1 1,-1 0,-1 2,0 0,-2 1,19 31,-18-21,-2 0,-1 0,-1 1,-2 1,-1 0,-2 1,-1 0,3 55,-8-46,-3-1,-1 1,-2-1,-2 0,-2 0,-22 69,16-70,-3 0,-1-1,-1-1,-3-1,-1-1,-2-1,-1-1,-2-1,-1-2,-2 0,-1-3,-2 0,-1-2,-71 43,78-56,-1-2,0-1,-1-2,0-1,0-1,-1-1,0-2,0-1,0-2,-1 0,1-3,-1 0,1-2,-42-10,34 4,1-2,0-1,1-2,0-2,1-1,1-2,1-1,1-2,0-1,-54-52,65 52,2 0,1-2,1 0,1-1,1-1,2 0,0-1,2-1,1 0,2 0,0-1,2 0,2-1,-3-31,7 42,1 1,0-1,2 0,0 1,1-1,1 1,1 0,0 0,2 0,9-19,-9 24,1 1,1 0,0 0,1 0,0 2,1-1,0 1,1 1,0 0,0 0,1 2,1-1,26-11,-6 6,1 2,0 2,0 1,1 2,0 1,41-1,226 6,-235 4,59 2,140 25,-201-18,-1 2,-1 3,119 49,-182-65,1-1,-1 1,0-1,0 1,0-1,0 1,0 0,0-1,0 1,0 0,0 0,0 0,-1 0,1 0,0 0,0 0,-1 0,1 0,-1 0,1 0,-1 0,1 0,-1 1,0-1,0 0,1 0,-1 0,0 1,0-1,0 0,0 0,0 1,-1-1,1 0,0 0,-1 0,1 1,0-1,-2 1,-1 4,0 0,-1 0,0-1,0 1,-1-1,-6 6,-18 15,-1-1,-2-1,0-2,-2-1,0-2,-58 24,-3-6,-134 33,87-36,-1-6,-1-6,-1-7,0-6,-1-6,-233-26,359 20,-123-21,129 20,0 0,0-1,1 0,0-1,0-1,0 0,-19-15,28 20,1-1,0 0,0 0,0 0,0 0,0-1,0 1,1-1,0 0,-1 1,1-1,1 0,-1 0,1-1,-1 1,1 0,0 0,0-5,1 3,1 0,-1 1,1-1,0 1,1-1,-1 1,1-1,0 1,1 0,-1 0,1 0,4-6,8-8,0 1,1 1,1 0,1 1,28-20,32-18,2 4,2 3,3 3,1 5,2 3,1 4,149-33,-56 31,2 7,355-5,192 41,-711-9,-9 0,0 0,0 0,0 1,0 0,0 1,-1 0,1 1,0 0,-1 1,0 0,10 5,-19-8,-1-1,1 0,-1 1,1-1,0 0,-1 1,1-1,-1 1,0-1,1 1,-1-1,1 1,-1-1,0 1,1-1,-1 1,0-1,1 1,-1 0,0-1,0 1,0-1,0 1,0 0,0-1,0 1,0 0,0-1,0 1,0 0,0-1,0 1,0-1,0 1,-1 0,1-1,0 1,0-1,-1 1,1 0,-1 0,-28 19,-19 3,0-2,-2-2,-1-2,-61 11,-212 26,177-35,-176-1,281-22,42 4,0 0,-1 0,1 0,0-1,-1 1,1 0,0 0,0 0,-1 0,1-1,0 1,-1 0,1 0,0-1,0 1,-1 0,1 0,0-1,0 1,0 0,0-1,-1 1,1 0,0-1,0 1,0 0,0-1,0 1,0 0,0-1,0 1,0 0,0-1,0 1,0 0,0-1,0 1,0 0,0-1,0 1,0 0,1-1,-1 1,0 0,0-1,0 1,1 0,-1-1,0 1,0 0,1 0,-1-1,0 1,9-8,0 0,0 0,1 1,0 0,0 1,0 0,15-6,-6 2,216-104,4 10,5 10,3 11,313-61,41 60,-566 80,8-1,81-21,-83 14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38.973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5015 0,'1'1,"-1"-1,0 0,0 0,1 1,-1-1,0 0,0 0,0 1,0-1,0 0,1 1,-1-1,0 0,0 0,0 1,0-1,0 0,0 1,0-1,0 0,0 1,0-1,0 0,0 1,0-1,-1 0,1 0,0 1,0-1,0 0,0 1,0-1,-1 0,1 0,0 1,0-1,0 0,-1 0,1 0,0 1,0-1,-1 0,1 0,0 0,0 0,-1 0,1 1,0-1,-1 0,1 0,-11 10,1 1,-1-2,-1 0,0 0,0-1,-22 11,12-7,-97 51,-184 68,-65 2,-110 13,-260 45,-1354 168,1744-327,-30-14,317-24,61 6,0 0,1 0,-1 0,0 0,0 0,1-1,-1 1,0 0,0 0,0 0,1 0,-1-1,0 1,0 0,0 0,1 0,-1-1,0 1,0 0,0 0,0-1,0 1,1 0,-1 0,0-1,0 1,0 0,0 0,0-1,0 1,0 0,0 0,0-1,0 1,0 0,0-1,0 1,0 0,0 0,-1-1,1 1,0 0,0 0,0-1,0 1,0 0,-1 0,1 0,0-1,0 1,0 0,-1 0,1 0,0-1,0 1,0 0,-1 0,1 0,0 0,-1 0,1 0,0 0,0 0,-1 0,1 0,0-1,0 1,-1 0,1 1,13-8,1 1,-1 0,2 1,15-3,-7 1,48-14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39.81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2410 274,'-3'0,"-16"0,-29 0,-30 0,-32 0,-30-6,-30-5,-23-9,-20-8,-10-5,-3 0,10 0,18 3,24 6,30 4,31 5,28 3,28 3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44.286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638 2756,'-2'0,"0"-1,0 0,0 0,0 0,0 0,1 0,-1 0,0 0,0-1,1 1,-1-1,1 1,-1-1,1 1,0-1,-1 0,1 0,0 0,0 0,0 0,1 0,-1 0,0 0,0-2,-12-53,11 33,1 0,1 0,2 0,5-31,-3 24,-1-9,-3 0,-1 0,-8-52,2 23,6 65,0-1,0 0,-1 0,1 1,-1-1,0 1,0-1,-1 1,1 0,-1 0,0 0,-5-5,4 4,0 0,0 0,1 0,0 0,0 0,0-1,-4-10,3-4,1-1,1 1,0-32,2 36,0 0,-1 0,-1 0,0 0,-1 1,-1-1,-6-16,5 20,-2-1,1-1,0 0,1 0,0-1,1 1,1-1,1 0,-1-16,2 15,2 9,-1-1,-1 1,1-1,-1 1,0-1,-1 1,0-1,0 1,0 0,-1 0,0 0,-7-11,5 9,1 0,0-1,1 1,-1-1,2 0,0 0,0 0,1 0,0 0,0-15,-6-47,-3 7,10 54,-1-1,0 1,-1 0,-1 0,0 0,0 0,-1 0,-8-15,3 7,0-2,1 1,2-1,0-1,1 1,1-1,1 1,-1-27,-7-46,6 73,0 1,-2 1,-12-29,9 26,1 0,-6-27,-34-224,47 266,-1-1,0 1,0 0,0 0,-1 0,0 0,-1 1,1-1,-1 1,-1 0,-6-6,5 6,1-1,0 0,0-1,1 1,-1-1,2 0,-7-14,3-5,1 0,-4-38,-7-27,11 73,6 28,6 33,6 12,-8-31,2 0,0 0,1-1,2 1,0-1,17 29,-11-21,0 0,-2 1,-1 0,-2 0,0 1,6 61,8 30,-4-54,-11-44,-1 0,-1 0,4 51,5 41,-14-104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45.153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72 138,'-3'0,"-4"-2,-1-5,-1-1,-1-2,0-2,1-3,2-1,3-1,1 0,2-1,0 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4.99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 0,'-4'0,"-1"0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46.114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104 306,'-3'-3,"-4"-7,-1-5,1-6,2-5,-2-4,1-4,-1-1,-1 2,-1 7,1 4,-1 7,0 2,3 0,1 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46.964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199 562,'0'-3,"0"-4,-2-4,-5-6,-4-6,-3-11,-2-9,-1-6,-4-6,1-4,2 0,0 4,1 8,3 6,1 7,2 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47.762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1 421,'0'-3,"0"-10,0-12,0-10,0-9,0-2,0-3,0 1,0 6,0 7,0 3,0 5,0 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48.355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266 287,'-7'0,"0"-1,0 0,0-1,0 1,0-1,1-1,-1 1,1-1,-1 0,1-1,0 0,0 0,1 0,-1 0,1-1,-8-9,-6-8,1-1,-25-43,32 49,-9-22,16 30,0 1,0 0,-1 0,-8-11,4 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49.286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0 435,'0'-12,"0"-13,0-11,0-9,0-5,0-4,0-1,0 6,0 5,0 6,0 11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50.163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48,'0'-3,"0"-4,0-3,0-4,0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50.880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46,'0'-6,"0"-5,0-3,0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51.507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1,'6'1,"-1"1,1 0,-1 0,0 1,0-1,0 1,0 0,7 6,2 1,33 15,1-3,1-1,74 19,-61-20,101 45,9 39,-137-80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52.147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91,'2'-1,"-1"-1,0 1,0 0,1 0,-1 0,0 0,1 0,-1 1,1-1,-1 0,1 1,0-1,-1 1,1-1,3 1,0-2,79-20,1 3,0 4,1 4,1 4,141 5,-185 4,-1 1,0 2,0 2,0 2,-1 2,0 2,-1 1,-1 2,0 1,59 38,-53-23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53.145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1,'181'17,"44"-15,173 8,-316-4,0 5,148 38,65 48,-251-79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5.43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1,'0'3,"0"2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53.975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1,'84'4,"108"18,41 4,-83-19,20 2,305-23,-386 3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54.598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1 167,'117'-38,"1"5,126-17,-55 27,243 0,193 36,-155 0,-422-13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55.159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0 565,'22'-1,"0"-2,0 0,-1-2,1 0,32-14,-9 4,277-82,631-104,-662 164,495-81,-633 86,-25 4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56.854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1:57.574"/>
    </inkml:context>
    <inkml:brush xml:id="br0">
      <inkml:brushProperty name="width" value="0.4" units="cm"/>
      <inkml:brushProperty name="height" value="0.8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10.30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3197 13,'-939'16,"175"-1,568-13,-442-1,1-45,615 41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13.65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394 434,'-14'-2,"1"-1,0-1,0 0,1 0,-1-1,1-1,0 0,-14-10,20 12,-9-5,1 0,1-1,0-1,0 0,1 0,0-2,1 1,-18-28,5 0,-34-79,24 43,28 65,1 4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14.55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99 222,'0'-2,"-2"0,-1-3,-3-3,-2-4,-2-2,-1-3,1-2,-1-3,3 2,0 0,1 1,1 2,2 3,1 2,2 1,0 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15.50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 64,'-2'0,"0"-3,1-3,-1-1,1-1,0-1,1-1,-2-1,0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16.54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27 282,'-18'-185,"11"99,6 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5.74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22,'4'0,"8"-4,5-4,1-2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19.40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145 342,'4'64,"2"1,17 69,-18-108,-2-11,2-1,-1 1,11 18,-9-18,0-1,-1 1,4 17,7 12,-9-37,-7-30,-28-132,-4-31,13-183,20 367,-1 0,0 0,0 0,0 0,-1 0,1 0,0 0,-1 0,1 1,-1-1,0 0,0 0,0 0,0 1,0-1,-2-2,3 3,-1 0,0 1,0-1,0 1,0-1,0 1,0-1,-1 1,1 0,0-1,0 1,0 0,0 0,0 0,0 0,-1 0,1 0,0 0,0 0,-2 1,-2 0,1 1,-1 0,1 0,-1 1,1-1,0 1,0 0,0 0,0 0,1 0,-5 5,6-5,0-1,-1 1,1 0,0 0,1 0,-1 0,0 0,1 0,0 1,0-1,0 0,0 1,0-1,1 1,-1-1,1 1,0-1,0 1,1 3,0-2,1 0,0 0,0 0,0-1,0 1,1-1,0 0,0 0,0 0,0 0,0 0,8 6,-5-2,-1 0,1 1,-2 0,1 0,-1 0,-1 0,1 1,-2 0,4 17,-6-38,-5-75,4 79,0 1,0-1,0 1,-1 0,0 0,0 0,-1 0,0 0,0 0,0 1,-4-6,-18-13,20 20,1 0,0 0,0 0,0 0,0-1,1 0,0 0,-1 0,2 0,-1 0,-2-9,3 11,1-1,-1 1,0 0,1 0,-2-1,1 1,0 1,-1-1,-3-4,3 4,0 0,0 0,0 0,1-1,-1 1,1-1,-3-4,2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21.85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45,'23'-1,"0"-1,30-7,-36 5,-1 1,1 1,-1 0,1 1,0 1,18 2,-17 0,0-1,0-1,0-1,0 0,0-2,20-4,50-6,-81 13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22.95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0,'2'1,"0"-1,0 1,-1-1,1 1,0 0,0 0,-1 0,1 0,-1 0,1 0,-1 1,1-1,-1 0,0 1,0-1,0 1,0-1,0 1,0 0,0-1,0 1,0 0,-1 0,1-1,-1 1,1 3,10 51,-11-53,1 4,0 1,1-1,0 1,0-1,0 0,1 0,0 0,0 0,1-1,0 1,0-1,1 0,9 11,-8-8,-1 0,0 1,-1-1,0 1,0 1,-1-1,-1 0,1 1,-2-1,0 1,0 0,0-1,-3 15,2-15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23.78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1,'6'2,"0"1,1 0,-1 0,0 0,0 1,-1 0,1 0,-1 0,0 1,9 9,0-1,2 3,-1 0,-1 1,0 1,-1 0,-1 0,0 2,-2-1,0 2,-2-1,0 1,-1 0,5 28,-10-40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24.33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0,'60'84,"55"151,1 0,-107-221,-3-6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34.06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0,'1'28,"1"0,8 38,-8-62,0 0,0 0,0 0,0 0,1 0,-1 0,1-1,0 0,0 1,0-1,1 0,3 3,-2-2,0 0,0 0,-1 1,0 0,7 10,-4-1,-7-12,1 1,0-1,0 0,0 0,0 1,1-1,-1 0,0 0,1 0,0 0,-1 0,1 0,0-1,0 1,0-1,0 1,0-1,0 0,1 1,-1-1,0 0,1-1,-1 1,0 0,1-1,-1 1,4-1,29 6,-31-5,1 0,-1 0,1 0,-1-1,1 1,-1-1,1 0,-1-1,1 1,-1-1,1 0,-1 0,7-2,5-2,0 1,0 0,18-1,53-7,-82 11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2:45.78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0 917 0,'5486'-917'0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48.59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380 34,'-81'-1,"0"-4,-83-17,116 16,42 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49.44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306 34,'-3'0,"-3"0,-5 0,-4 0,-4 0,-3 0,-3 0,-2 0,0-1,-3-2,1-1,1-2,4-2,1 1,6 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50.27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321 92,'-1'0,"-4"-1,-4-2,-7 0,-4-2,-8-1,-4-2,-1-1,0 0,1 0,3 0,6 1,4 1,3 0,2 3,4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6.008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1,'4'0,"4"0,2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51.17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26,'-2'0,"-6"0,-4 0,-5 0,-3 0,-1 0,-1 0,1 0,1-1,1 0,4-3,0 0,3-1,3-1,2 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52.19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223 55,'-1'0,"-4"0,-4 0,-5 0,-4 0,-2 0,0-1,0-2,1-2,1 0,1-2,2 1,2-2,0 0,2 2,2 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52.90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198 61,'-1'0,"-4"0,-3 0,-4 0,-3 0,-3-1,0-1,0 0,-1-3,1-2,1-1,2-1,2 0,1 0,4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53.59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88 26,'-1'0,"-2"0,-2 0,-3-1,-2-1,-1-1,-2 0,-1-2,2-1,2 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2:54.75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0,'1'1,"0"-1,0 1,0-1,0 1,0 0,0-1,0 1,0 0,-1 0,1 0,0 0,-1-1,1 1,0 0,-1 0,1 0,-1 0,0 1,1-1,0 2,8 30,-7-25,19 48,-14-41,-1 1,-1 0,-1 0,5 27,-2-7,0 13,-7-42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10.10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96 238,'-1'0,"-3"-1,-3-4,-1-3,-2-3,0-4,1-4,0-3,1-2,1 0,2 1,1 3,1 2,0 3,1 3,0 3,0 2,0 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10.75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90 327,'-2'-26,"-2"1,0-1,-2 1,-1 0,-14-33,1-1,-2-14,19 64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11.51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104 349,'0'-7,"-2"1,1-1,-1 0,0 1,0-1,-1 1,1 0,-8-10,-7-22,7 5,-8-47,12 50,-1 0,-13-35,18 60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12.31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48 147,'0'-2,"0"-2,0-3,0-2,-1-1,-1-2,-1 2,0-1,-2 1,-1 0,0-1,0-1,1-1,0-1,0 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16.38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0,'4'5,"0"-1,0 1,-1 0,0 1,0-1,0 0,-1 1,0 0,2 7,12 60,-10-40,15 108,-6-33,-13-100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6.22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17.59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0,'1'1,"3"6,1 7,2 9,0 9,0 9,0 9,1 8,0 5,-1-9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18.65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1,'1'1,"4"7,2 7,2 9,1 7,0 8,-1 4,0 0,-1 1,-1-3,-1-3,-3-6,-1-8,-1-6,1-6,-1-6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19.55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88 594,'1'-67,"0"23,-1-1,-12-80,-57-160,61 258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47.25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980 0,'-57'25,"-1"-2,-100 24,41-14,-71 20,85-26,-127 51,168-44,56-32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48.69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584 0,'-21'2,"0"0,0 2,0 0,-34 13,-11 2,-70 6,90-18,0 1,1 3,-46 17,83-25,1-1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49.51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419 1,'-29'1,"1"1,-1 2,1 1,0 2,-40 14,15-2,-89 50,134-64,3-2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50.50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1103 0,'-33'2,"0"2,-50 11,37-5,-76 16,-182 66,-108 70,393-154,-22 10,31-13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51.56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354 0,'-19'1,"0"1,1 0,-1 2,1 0,-28 10,-89 42,59-22,72-33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52.23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773 0,'-63'4,"-102"17,112-12,-65 12,0 4,-122 45,224-64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53.02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478 1,'-205'16,"66"-3,103-12,22-1,1 0,-1 1,0 0,-23 7,31-6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6.76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1257 1,'-4'0,"0"3,-5 2,-6 3,-9 1,-15 5,-18 5,-25 5,-23 3,-20 4,-13 4,-1-1,1 2,2 1,3 6,25-5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53.76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448 0,'-4'0,"-6"3,-6 1,-7 1,-7 0,-3 1,-5-1,-2 1,0 0,0 0,3-1,2-1,6-1,5 0,5-1,6 0,3-1,3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54.59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413 1,'-27'2,"1"2,-1 0,1 2,0 1,-36 14,-30 9,53-21,-42 13,74-20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55.47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235 1,'-24'2,"-1"1,0 2,1 1,0 0,0 2,0 1,-36 19,55-26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56.12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367 1,'-1'0,"-3"0,-4 1,-5 2,-5 2,-5 1,-7 2,-7 2,-6-1,-1-1,1 0,5-1,9-3,8 0,7-1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57.42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610 1,'-594'0,"579"0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58.65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608 1,'-1'0,"-4"0,-6 0,-7 0,-7 0,-6 0,-8 0,-5 0,-6 1,-5 2,-2 1,0 1,3 1,5 0,9 0,8 0,9-2,7-1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3:59.777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524 41,'-2'0,"-3"0,-6 0,-5 0,-8-1,-9-2,-8-1,-9-1,-5-1,-1 0,1 0,4 2,8 1,8 1,8 1,7 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0.39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472 4,'-113'-2,"30"0,-133 13,163 0,46-10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0.97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708 0,'-316'14,"133"-4,150-8,-10-1,-82 13,118-12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2.22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75,'15'-1,"0"-1,0-1,15-4,9-1,295-42,-298 46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7.51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253 11,'-4'4,"-4"0,-19-3,-16-2,-12-4,-6-2,6 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2.97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1 121,'22'-2,"0"-1,0-1,-1 0,1-2,26-10,24-7,-38 15,17-7,1 3,1 1,-1 4,62-2,-107 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4.11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0,'3'2,"0"0,-1 0,1 0,-1 1,1-1,-1 0,0 1,0 0,0 0,3 5,4 5,-4-9,0 0,0 0,0 0,0 0,1-1,-1 0,1 0,0 0,0-1,0 0,0 0,0 0,1-1,6 1,12 0,0-1,33-4,-16 2,177-6,122-1,-301 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4.92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20,'459'-10,"33"0,-480 10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5.58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0,'756'25,"-737"-24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6.45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0 200,'19'-10,"1"1,0 1,0 1,0 0,1 2,29-4,5-3,12-4,253-57,-223 55,130-7,-150 25,-48 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7.22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98,'582'-42,"-181"6,-86 19,-286 14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7.93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62,'45'-8,"75"-13,222-11,-76 33,-253-1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8.64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1,'5'2,"0"0,0-1,-1 1,1-1,0 0,1 0,-1-1,0 1,0-1,7-1,3 1,394 9,116 9,-523-18,200 24,-183-21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09.30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30,'209'-13,"-39"2,-153 10,314-4,-235 8,134 22,-205-21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10.12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52,'0'-1,"2"-1,0 1,3 0,4 0,7-1,8-2,8-1,13-2,15 0,16 1,9 1,6 0,-12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7.95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1 110,'7'0,"6"0,5 0,2 0,2-3,4-6,16 0,15-3,19-3,11-2,3-6,-16 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11.40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6,'1'0,"2"0,1 0,1-1,2 0,2-1,2 1,3 1,3-1,1 2,-3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13.02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1,'4'3,"4"4,4 7,2 8,4 11,4 12,3 11,1 7,3 7,0 3,3 3,1 0,-1-2,-1-4,-4-9,-2-10,-2-9,-4-12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13.697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1,'1'9,"4"13,4 14,2 12,2 11,1 10,0 5,1 5,0 1,1-1,0-2,0-3,-1-8,-2-6,0-9,0-9,-3-12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14.25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1,'4'7,"8"17,8 17,7 18,6 19,5 12,3 10,3 4,4 6,1-5,0-7,-2-11,-1-12,-4-15,-7-18,-10-15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14.77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0 166,'2'0,"3"0,2 0,5 0,5 0,6-2,9-1,10-3,10-4,14-5,16-3,13-4,11-2,7-1,-2 2,-19 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17.01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1,'4'6,"0"1,0 0,-1 1,0-1,0 1,-1-1,0 1,-1 0,2 9,3 11,0 8,-2-1,0 1,-3-1,-4 58,0-3,5-49,3 0,1 0,12 41,2 10,-12-56,3 0,24 56,-20-55,-2-17,-9-17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18.12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0,'3'1,"0"-1,0 1,0 0,-1 0,1 0,0 1,0-1,-1 0,1 1,-1 0,1 0,-1 0,0 0,0 0,0 0,0 0,0 1,0-1,0 1,-1-1,1 1,-1 0,0 0,0-1,0 1,0 0,0 5,5 13,-2 1,4 37,-6-42,31 364,3 33,-19-290,-14-102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19.03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1,'2'1,"-1"1,1 0,-1 0,1 0,-1 0,0 0,0 0,0 0,0 0,0 1,0-1,-1 0,1 1,0 1,-1-2,14 60,9 110,-11-72,3 25,-5-31,4-1,39 141,-43-206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20.17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0,'6'6,"3"8,4 8,2 7,2 13,0 9,1 8,1 5,-1 1,-1 3,-1-1,-2-2,0-6,0-6,-3-6,-1-11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21.10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0,'0'2,"0"1,0 7,1 8,4 9,4 11,5 9,1 9,2 6,0 6,1 3,-1 1,-3-2,-1-7,-2-6,-2-9,-1-11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48.429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 38,'-3'0,"-2"-3,1-6,0-3,1-1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22.65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1 218,'1'0,"3"0,6-3,8-2,9-2,9-3,12-4,10-3,10-3,13-1,12 2,16-1,14 0,6 2,1 3,-2 2,-8 4,-24 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23.58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1 197,'39'-3,"-1"-2,1-1,-1-2,0-2,42-17,30-8,258-54,-308 76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24.66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60,'233'-18,"-71"3,-77 11,-10 2,90-16,-151 15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25.54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1 242,'20'-2,"-1"0,0-2,1-1,-1 0,27-12,9-2,15-2,550-138,-570 151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26.377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1 123,'22'-2,"1"0,0-2,32-9,20-4,405-29,-119 15,-302 24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27.13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1 125,'23'-2,"0"-1,0-1,-1-1,1-1,25-11,40-10,14 7,189-13,104 25,-359 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27.939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28,'75'-3,"78"-13,-116 11,-35 5,1-1,1 0,0 1,0-1,-1 1,1 0,0 0,0 0,-1 1,1-1,0 1,-1 0,1 0,0 0,-1 1,5 1,-1 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32.404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34.34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342 1,'-3'0,"-7"0,-7 0,-5 0,-5 0,-4 0,-4 0,-1 0,-1 0,2 0,2 0,2 0,6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38.17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19 0,'-18'263,"27"-83,-8-173,1-2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1:08.79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397 1,'-14'31,"-17"38,-13 20,-8 5,0-10,5-15,1-23,4-42,10-40,9-27,9-3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51.41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1,'3'5,"-1"0,1 0,0 0,0-1,1 1,-1-1,1 1,0-1,6 4,-1 1,10 13,-1 2,0 0,-2 1,-1 0,-1 2,-1-1,-1 2,13 47,29 56,-30-80,-19-37,-1-1,-1 1,0-1,0 1,0 17,-3-21,1 0,0 0,1 0,0 0,0-1,1 1,0 0,1-1,0 0,1 0,10 16,11 11,-2 0,36 71,-36-60,41 59,-23-42,-4 2,57 134,-32-62,13 66,-72-193,-1 0,0 1,0-1,-1 1,0 0,-1 0,-1 0,-1 17,1-18,0 15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40.43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0,'0'2,"0"0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41.95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42.92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43.72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44.56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45.78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46.42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47.09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47.71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48.35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55.241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278 384,'-4'0,"-4"0,-5-4,-7-5,-4-4,-2-3,1-4,0-8,5-7,2-1,4-1,1-2,-1 2,2 4,3 3,-1 8,-2 7,1 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49.76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50.48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52.66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54.19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55.26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56.790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58.896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4:59.87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0,'2'0,"0"2,1 0,1 1,-1 2,-1 2,-1-1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04.901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308 1,'-132'9,"-36"0,160-9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18.40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3236 498,'-44'2,"-1"3,-80 19,5-1,-649 77,727-96,-1 2,2 2,-80 25,2 6,-35 13,-12 10,-48 20,136-49,-130 34,76-27,83-26,-62 9,-34 9,90-16,-99 15,224-43,-2-4,118-44,72-18,-76 45,117-29,-233 47,121-12,-75 13,31-13,-87 15,-1 3,107-5,-139 12,1 0,0-2,0 0,30-11,-31 8,1 1,-1 1,1 1,38-1,-31 5,-1-1,1-1,54-13,-55 10,1 2,0 0,52 4,-46 0,70-6,-65 0,-23 3,0 0,33-10,1 0,-39 9,0 0,-1 0,23-10,-30 11,-1 0,0 0,1-1,-1 0,-1 0,1 0,0 0,-1-1,1 1,-1-1,0 0,-1-1,1 1,-1-1,1 0,-2 1,1-1,0-1,-1 1,0 0,0-1,0 1,-1-1,0 1,0-1,0 1,-1-1,0 0,0 0,-2-8,1 0,-2 1,0-1,0 1,-1 0,-1 1,-6-14,10 24,-1-1,0 1,0-1,0 1,0 0,-1 0,1 0,0 0,-1 0,-4-2,-17-16,21 16,-1 1,0-1,0 0,0 1,-1 0,1 0,-1 1,1-1,-1 1,-9-3,-58-15,30 10,-16-4,1 1,-2 4,-101-5,55 14,-127 16,136-8,32-3,-64 13,-136 54,20-5,-59-9,-108 4,382-59,-59 12,-134 40,180-42,12-3,-1-1,0-2,-58 7,80-14,0 0,1 0,-1 0,0-1,1-1,-1 0,1 0,-1 0,1-1,0 0,0-1,0 1,1-2,-1 1,1-1,0 0,0-1,-11-11,8 7,-1 0,0 1,-15-9,15 12,1-2,1 1,-1-1,-13-15,8-7,14 30,1-1,0 1,0-1,-1 1,1 0,0-1,0 1,0-1,0 1,-1 0,1-1,0 1,0-1,0 1,0-1,0 1,0 0,0-1,0 1,0-1,0 1,0-1,0 1,1 0,-1-1,0 1,0-1,0 1,1 0,-1-1,0 1,0 0,1-1,-1 1,0 0,1-1,-1 1,0 0,1-1,-1 1,0 0,1 0,-1 0,1-1,-1 1,0 0,1 0,-1 0,1 0,-1 0,1 0,-1 0,0 0,1 0,-1 0,1 0,-1 0,1 0,-1 0,0 0,1 1,-1-1,1 0,-1 0,0 0,1 1,-1-1,1 0,-1 1,4 2,-1-1,0 1,0 0,0 1,0-1,-1 0,1 1,-1 0,0-1,0 1,0 0,0 0,-1 0,0 0,0 0,2 9,-2-6,1 0,0 0,1-1,0 1,5 8,10 7,-14-18,-1-1,0 1,0 0,0 0,0 0,0 1,-1-1,0 1,0-1,2 10,2 11,-6-19,1 0,0-1,1 1,-1 0,1-1,0 1,0-1,1 1,0-1,0 0,0 0,0 0,1-1,0 1,0-1,8 7,-5-5,-1 1,0-1,-1 1,1 0,4 9,-6-9,1 0,0 0,0-1,0 1,12 9,-15-14,1-1,0 1,-1-1,1 1,0-1,0 0,0 0,0-1,-1 1,1 0,0-1,0 0,1 0,-1 0,0 0,0 0,0 0,0-1,0 0,4-1,0-1,0 0,0 0,0-1,-1 0,1 0,-1 0,0-1,0 0,-1-1,1 1,-1-1,0 0,-1 0,1 0,-1-1,-1 0,1 0,-1 0,0 0,-1 0,0-1,2-9,3-14,-2 0,-2 0,0-1,-3-32,-2 29,-2 1,-1-1,-1 1,-2 1,-2-1,-1 1,-1 1,-28-51,21 45,3 8,2 0,1-1,-16-58,26 76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56.21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0,'3'0,"2"0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19.92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9,'125'-9,"64"17,-179-7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22.52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30,'330'-13,"6"0,933 13,-1253-2,-9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23.66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7,'152'-3,"-39"0,118 12,-189-1,-1 1,-1 2,0 1,0 3,-1 1,-1 2,44 28,-47-26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24.63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0,'2'2,"0"0,0 0,0 0,1 0,-1-1,0 1,1-1,-1 1,1-1,-1 0,1 0,0 0,0 0,-1-1,6 1,0 1,143 55,28 7,-140-50,57 29,-33-14,-52-24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25.53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1,'11'0,"1"0,0 1,0 0,0 1,0 0,-1 1,1 1,-1-1,0 2,0 0,-1 0,1 1,16 12,-23-15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26.551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28.708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29.092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30.42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37.103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54 0,'-2'31,"-1"-1,-2 1,-13 46,9-40,-7 59,15-62,1-27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56.746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38.128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40.190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42.034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95,'35'-3,"1"-2,-1-1,0-2,45-16,-47 14,58-24,-81 30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43.267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58,'1'0,"1"-2,1 0,2 0,2 1,2 0,1-1,1-2,1 0,2 0,0 0,0-1,1 0,1 0,-2-2,-2 2,-3 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47.31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49.553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1,'161'8,"-145"-7,-9-1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50.605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1,'5'0,"2"0,4 0,2 0,1 0,3 0,-1 0,-1 0,-1 0,-3 0,0 0,-2 0,0 0,0 0,-2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5:51.642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1,'47'0,"91"15,-130-14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21.568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1,'2'0,"3"2,3 6,0 5,-1 3,-2 2,-2-4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23.738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1,'1'2,"0"0,0 0,0 0,0 1,0-2,1 1,-1 0,1 0,-1 0,1-1,0 1,0 0,2 0,15 19,-14-8,-1 1,-1-1,0 1,-1 0,0 0,-1 28,2 1,1 23,-3-36,2 0,1 0,13 50,-10-50,-1-1,4 47,-3-17,-6-51,2-1,-1 1,1-1,0 0,0 0,1 0,5 9,-4-9,0 1,-1 0,0 0,-1 0,5 16,0 27,-7-38,1-1,0 0,0 0,1 0,1 0,0 0,1-1,7 13,-2-5,-1 1,0 0,-2 0,0 0,-2 1,6 35,15 52,-23-100,1-1,0 1,0-1,1 0,9 11,18 29,-24-26,-1 0,-1 0,6 37,-9-39,1 0,1 0,0-1,1 1,12 22,15 8,7 13,-19-10,-2 1,15 67,-19-63,41 103,-54-156,0-1,1 1,-1 0,1-1,0 0,0 1,0-1,0 0,8 4,7 9,-13-11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57.21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1,'4'0,"4"3,1 9,3 9,3 5,-2 9,-2 5,-4-3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27.468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28.65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32.81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54 237,'1'25,"1"-1,1 1,1-1,7 25,-3 13,-7-53,-1-1,1 1,0 0,1-1,0 1,0-1,1 1,0-1,6 12,-6-14,-1 1,1-1,-1 1,-1-1,1 1,-1 0,0 0,-1 0,0 0,-1 12,0-187,-12 115,10 44,0 0,1 1,0-1,0 0,0-13,-11-147,13 164,-1 0,0 0,0 0,0 0,-1 0,1 0,-1 1,-1-1,1 1,-4-6,3 5,0-1,0 0,0 0,1-1,-4-12,4 14,1 0,-2 0,1 1,0-1,-1 0,0 1,0 0,-6-6,-3-9,14 43,2 0,8 31,13 11,-20-63,-1-13,-1-14,-3 10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6:43.454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0,'362'1888'0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53.058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1,'18'93,"-20"42,4 56,-1-184,1-2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54.28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 70,'0'-2,"0"-1,0-3,0-2,-2-1,0 1,0-1,-1 0,-1 1,-1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54.966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44 152,'0'-2,"0"-3,-2-2,0-4,0 0,0-1,1-1,-1 1,0 0,-2 2,1 2,0 0,-1 1,1-1,-1 1,0 1,1 0,1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55.84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56.50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58.05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58.160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58.694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6:59.238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1,'3'0,"1"1,-1 0,0 0,1 0,-1 0,0 0,0 1,0-1,0 1,0 0,0 0,3 3,33 33,-29-29,1 2,0 0,0 0,-1 1,-1 1,0 0,-1 0,0 0,-1 1,0 1,-1-1,-1 1,0 0,-1 0,-1 0,0 0,-2 1,1 25,-2-29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04.95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0,'530'3229'0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16.39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4086 0 0,'-4012'1637'0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28.32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3863 0 0,'-3863'1631'0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7:33.807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64 1,'-4'0,"0"0,1 0,-1 0,0 0,1 1,-1-1,0 1,1 0,-1 0,1 1,-5 1,6-1,1-1,0 1,-1-1,1 1,0 0,0 0,0-1,0 1,0 0,0 0,1 0,-1 0,1 0,-1 0,1 0,0 0,0 0,0 0,0 0,0 0,0 0,1 2,49 405,-48-404,-1 0,1 0,0 0,1 0,-1 0,1 0,0-1,0 1,5 5,16 24,-19-22,-1-1,0 0,0 1,-1 0,0 0,-1 0,-1 0,0 1,-1 20,-3-7,-1 1,-1-1,-13 35,17-56,-1 0,1 1,0-1,0 0,1 1,0-1,0 0,0 1,0-1,1 0,0 1,0-1,0 0,5 10,-3-11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43.286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0,'1975'1508'0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7:45.17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608 1,'-19'2,"0"1,0 0,0 2,1 0,0 1,-20 9,-29 9,48-18,-14 5,-1-2,0-1,0-1,-1-2,-45 1,-34 2,107-8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7:46.04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391 200,'-13'-1,"1"0,0-1,0-1,0 1,1-2,-17-6,-65-35,89 44,-30-17,17 11,0-2,0 0,1 0,1-2,-1 0,1-1,-20-21,29 27,1 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7:46.857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565 518,'-2'-3,"0"0,0 1,-1-1,1 1,-1 0,0-1,0 1,1 0,-1 1,-1-1,1 0,0 1,0 0,-4-1,-9-6,-19-15,1-2,1-1,-47-48,-74-102,84 94,65 75,0 0,-1 1,0 0,0 0,-1 0,0 1,0 0,0 0,0 0,-1 1,-11-4,12 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58.824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9,'0'-3,"0"-2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7:47.55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834 601,'-10'0,"0"-2,1 1,-1-1,0-1,1 1,0-2,-1 1,1-1,1-1,-15-8,-8-9,-40-35,49 39,-45-39,-445-341,498 389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7:48.44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417 301,'-18'-1,"1"1,-1-2,1-1,0 0,0-1,0 0,0-2,1 0,-1-1,2 0,-1-1,-15-12,13 7,0-2,1 0,1-1,1-1,0 0,1-1,1-1,-21-37,17 24,10 21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7:49.08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390 478,'-23'-27,"0"-2,2 0,-27-48,-25-36,39 70,-2 1,-63-57,73 82,19 15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7:49.728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288 287,'-7'0,"0"-2,0 1,0-1,0 0,0 0,0 0,1-1,-1 0,1-1,0 0,0 1,0-2,0 1,1-1,-9-9,-8-11,0-1,-19-30,23 31,-49-65,60 82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7:50.41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1,'1'0,"0"0,0 1,0-1,0 1,1-1,-1 1,0-1,0 1,0 0,-1-1,1 1,0 0,0 0,0 0,0-1,-1 1,1 0,0 0,-1 0,1 0,-1 0,1 2,12 31,-9-20,3 2,5 17,1-1,23 37,-31-60,1-1,-1 0,1-1,0 1,1-1,0 0,0-1,1 0,-1 0,1-1,1 1,-1-2,10 5,25 7,0 2,-1 2,-2 2,0 1,-1 2,-1 2,52 48,-73-57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7:51.35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1,'0'3,"2"4,1 5,3 5,-1 6,1 10,2 7,2 7,2 2,1 0,2-4,-1-5,-2-6,0-4,-2-5,-1-6,-3-5,-1-4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7:57.045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1041 0,'6034'-1040'0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02.951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0,'1'0,"3"0,1 0,2 0,1 0,1 0,0 0,0 0,2 0,0 0,0 0,-1 0,2 0,-1 0,-1 2,-2 0,0 0,-1-1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06.82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160 4,'-42'-2,"26"1,1 0,0 1,-1 1,-20 3,35-4,0 0,0 0,1 0,-1 1,0-1,0 0,1 0,-1 0,0 0,0 1,1-1,-1 0,0 1,1-1,-1 1,0-1,1 1,-1-1,1 1,-1-1,0 1,1-1,0 1,-1 0,1-1,-1 1,1 0,0-1,-1 1,1 0,0 0,0-1,0 1,-1 0,1 0,0-1,0 1,0 0,0 0,0 0,1-1,-1 1,0 0,0 0,0-1,1 1,-1 0,0 0,1 0,0 1,1 0,-1 0,1-1,-1 1,1-1,0 1,-1-1,1 1,0-1,0 0,0 0,0 0,0 0,0 0,0 0,4 0,42 3,0-2,50-5,-6 1,264 2,-347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07.602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1,'47'2,"60"11,-55-6,17 3,77 22,-114-23,-1 1,1 2,-2 1,45 25,-47-18,-19-13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7:59.799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22,'3'0,"5"-4,5-4,0-1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08.45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29,'51'-10,"0"3,1 2,71 3,-60 1,660-2,-394 4,-311-1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08.88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54,'2'1,"0"0,0 0,1 0,-1 0,0-1,1 1,-1-1,0 1,1-1,3 0,-2 0,110 6,0-5,164-20,-113 6,1558-23,-1687 37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17.92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671 9,'-344'-9,"25"9,312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27.63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5228 94,'-975'-46,"701"27,-340 4,566 19,-57 13,-19 3,-763-9,824-13,-425-28,54 2,227 23,-381 38,552-28,1 2,0 1,0 1,1 2,0 2,-57 30,79-36,-4 1,1 1,0 0,1 1,0 1,-14 15,27-25,0 1,0-1,0 1,1 0,-1 0,1 0,-1-1,1 1,0 0,-1 0,1 0,0 0,0 0,0-1,1 1,-1 0,0 0,1 0,-1 0,1-1,0 1,0 0,-1 0,1-1,0 1,0-1,1 1,-1-1,0 1,0-1,1 0,-1 0,1 1,2 1,6 5,0-1,0 1,20 9,11 3,0-3,2-1,0-2,51 10,183 20,-217-37,252 22,-98-13,741 32,-248-39,-284-1,-155-2,353-4,-578-6,0-3,73-20,-19 4,-30 8,-32 6,0 2,0 1,57-2,100-9,-175 16,1 0,-1 0,0-2,22-5,-31 6,0-1,0 0,0 0,0 0,-1-1,1-1,-1 1,0-1,0 0,11-11,-18 15,0 1,-1-1,1 1,0-1,0 1,0 0,-1-1,1 1,0-1,0 1,-1 0,1-1,0 1,-1-1,1 1,0 0,-1 0,1-1,-1 1,1 0,-1 0,1-1,0 1,-1 0,1 0,-1 0,1 0,-1 0,1 0,-1-1,1 1,-1 0,1 1,-1-1,1 0,-1 0,-24-4,-106-6,-217 13,230 3,0 5,0 6,-212 57,265-49,1 3,1 2,-76 49,-97 48,166-100,0-3,-2-3,-1-4,-100 12,-301 7,463-36,-1132 20,988-19,71 1,-109-4,170-2,0-1,1 0,-30-12,-19-5,36 14,1-1,1-2,-1-1,2-2,0-1,1-2,0 0,-38-31,62 42,-21-20,28 26,0-1,0 1,0 0,0 0,0-1,0 1,0 0,0-1,0 1,0 0,0 0,0-1,0 1,0 0,0-1,1 1,-1 0,0 0,0-1,0 1,0 0,0 0,1 0,-1-1,0 1,0 0,0 0,1 0,-1-1,0 1,0 0,1 0,-1 0,0 0,0 0,1 0,-1-1,27-2,-7 4,0 0,1 2,-1 0,-1 1,1 1,21 9,114 55,-31-13,275 124,-368-162,-2 1,-1 2,0 0,-1 2,-2 1,0 1,-2 1,31 45,-38-49,3 4,35 36,-45-54,-1 0,1-1,1 0,-1 0,1-1,0-1,1 0,10 4,-20-8,0-1,0 0,0 0,-1 0,1 1,0-1,0 1,-1-1,1 0,0 1,0-1,-1 1,1-1,0 1,-1 0,1-1,-1 1,1 0,-1-1,1 1,-1 0,0 0,1 0,-10 12,5-11,0 0,0 0,-1 0,1-1,0 0,-1 1,-6 0,-4-3,0 0,0-1,1-1,-1 0,1 0,-1-2,1 0,0 0,1-2,-1 1,1-2,1 0,-1 0,1-1,1-1,-16-16,-26-42,45 55,-1 0,-1 1,0 0,0 0,-1 1,-1 0,0 1,0 1,-1 0,-20-11,19 14,0 0,1 0,0-2,0 0,0 0,1-1,0-1,1 0,-20-23,-17-30,48 63,0 0,0 0,0 0,0 0,0 0,0 0,0 0,0 1,1-1,-1 0,0 0,0 0,0 0,0 0,0 0,0 0,0 0,0 0,0 0,1-1,-1 1,0 0,0 0,0 0,0 0,0 0,0 0,0 0,0 0,0 0,0 0,0 0,1 0,-1 0,0 0,0 0,0 0,0 0,0-1,0 1,0 0,0 0,0 0,0 0,0 0,0 0,0 0,0 0,0 0,0 0,0-1,0 1,0 0,0 0,0 0,0 0,0 0,0 0,0 0,0 0,0 0,0-1,0 1,0 0,0 0,13 5,14 10,12 16,-1 2,-2 1,46 57,-2-3,65 42,-125-113,43 45,-49-46,1 0,0-2,1 0,25 17,3-4,-21-12,0-1,1-1,45 17,-52-27,0-1,1 0,0-2,-1 0,1-1,-1 0,1-2,-1 0,18-6,380-85,-173 42,-7-19,10-3,-203 64,0-2,70-30,-84 30,0-2,0-1,-1 0,-1-2,38-33,-46 35,-1 1,2 2,27-16,12-8,10-13,-28 19,63-36,150-58,-149 75,-91 37,-9 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29.364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1,'9'0,"-1"2,0-1,0 1,0 1,0-1,0 1,0 1,-1 0,0 0,0 0,0 1,0-1,0 2,7 7,8 9,0 0,25 38,54 98,-51-75,-46-76,-1-1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30.0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1,'15'11,"-1"1,0 0,-1 1,0 1,17 23,51 87,-40-59,-26-41,-6-9,0 0,1-1,1 0,0-1,22 20,-26-28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39.23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1 785,'32'3,"-1"1,0 1,0 1,41 15,7 1,17-2,2-4,115 4,200-13,-326-7,-205 52,-352 150,458-197,-10 7,21-11,1-1,0 1,0-1,0 1,0 0,0-1,0 1,0-1,0 1,0 0,0-1,0 1,0-1,1 1,-1-1,0 1,0 0,1-1,-1 1,0-1,0 1,1-1,-1 1,1-1,-1 1,0-1,1 0,-1 1,1-1,-1 0,1 1,-1-1,1 0,0 0,-1 1,1-1,-1 0,1 0,1 0,21 13,1-2,0-1,0 0,1-2,40 7,134 14,-167-26,172 21,301-4,-434-27,-1-4,136-38,-102 22,-27 11,136-11,81 15,-153 8,481-2,-507 6,-150 0,-299-6,244 0,-152-30,80-7,98 24,-1 3,-84-10,-253 1,55-5,2-1,169 33,-91-4,267 2,-1 0,1 0,-1 0,1 0,-1 0,1 0,-1 0,1-1,-1 1,1 0,-1 0,1 0,-1-1,1 1,-1 0,1-1,-1 1,1 0,-1-1,1 1,0 0,-1-1,1 1,0-1,-1 1,1-1,0 1,0-1,-1 1,1-1,0 1,0-1,0 1,0-1,0 1,0-2,8-24,26-27,-31 49,-1 2,0-1,0 0,1 1,-2-1,1 0,0-1,-1 1,1 0,-1 0,2-7,-4 8,0 1,1-1,-1 0,0 1,0-1,0 1,0-1,0 1,0 0,0 0,-1-1,1 1,0 0,-1 0,1 0,-1 0,1 0,-1 0,1 1,-1-1,0 0,1 1,-4-1,-26-9,-1 0,0 3,0 0,-48-2,-15-3,74 9,15 3,1 0,-1-1,0 1,1-1,-1-1,0 1,1-1,-1 0,-9-5,19 5,-1-1,1 1,-1 0,1 0,0 0,0 0,6-1,80-23,1 5,171-19,-196 32,225-8,-103 10,83-35,-26 3,-58 30,-102 6,112-16,165-24,89-16,-170-9,-25 17,-253 49,0 1,0-1,0 0,0 0,0 0,0 0,0-1,0 1,5-4,-8 5,0 0,0-1,0 1,1 0,-1 0,0 0,0 0,0 0,0-1,0 1,0 0,1 0,-1 0,0-1,0 1,0 0,0 0,0 0,0-1,0 1,0 0,0 0,0 0,0-1,0 1,0 0,0 0,0 0,0-1,0 1,0 0,0 0,0 0,0-1,0 1,-1 0,1 0,0 0,0 0,0-1,0 1,0 0,0 0,-1 0,-20-5,-25 2,0 3,0 1,0 2,0 2,1 3,-67 18,-174 48,5-3,0 5,279-76,1 1,-1-1,1 0,-1 1,1-1,-1 1,1-1,-1 1,1 0,0 0,-1-1,1 1,0 0,0 0,0 0,-2 2,20 3,43-3,50-3,0-5,192-34,-42-15,219-51,-388 82,-2-4,0-4,105-53,42-20,-203 94,1 2,39-6,-138 22,-124 30,57-8,14-5,-159 55,250-69,-1 2,2 1,0 1,0 1,2 1,0 1,1 1,-34 37,31-27,0 2,2 0,2 1,1 1,1 1,-16 42,22-42,3 1,0 1,3 0,-6 48,11-59,1 0,2 1,0-1,2 1,0-1,2 0,7 27,-9-46,0 1,0-1,1 0,0 1,0-1,0-1,1 1,0 0,0-1,0 0,1 0,0 0,-1 0,2-1,10 7,-7-6,0-1,0-1,1 1,0-2,-1 1,1-1,0-1,0 0,20 0,233-7,-200 1,-1-3,73-18,-72 8,-33 9,1 0,1 2,46-4,-17 13,0 3,-1 2,111 29,-120-25,-18-4,17 4,-1 1,76 30,-90-33,-31-9,0 0,0 1,0 0,0 0,-1 0,1 0,0 0,-1 1,1 0,-1-1,1 1,2 3,-2-1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40.75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42.90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52.82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427 694,'-3'0,"1"-1,-1 0,0 0,1 0,-1 0,1 0,-1-1,1 1,0-1,-1 0,1 1,0-1,0 0,0 0,0 0,1-1,-4-3,-28-49,28 46,-29-56,8 15,-2 1,-65-86,71 104,2-1,1 0,2-1,1-1,-15-45,15 38,16 40,-1 0,0 0,1 0,-1 0,1 1,-1-1,0 0,0 0,1 0,-1 1,0-1,0 0,0 1,0-1,0 1,0-1,-1 0,-1 0,-2-1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00.417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665 0,'-4'0,"-4"0,-9 0,-8 0,-10 0,-15 0,-9 0,-5 4,-2 8,2 2,1 6,5 3,8 5,6 1,10-1,11-4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54.10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421 684,'-2'0,"0"-1,0 1,0-1,0 0,1 0,-1 0,0 0,1 0,-1 0,1 0,-1-1,1 1,0 0,-1-1,1 1,0-1,-2-2,-19-35,17 31,-7-15,8 13,-1 1,-1-1,0 1,0 0,-1 0,0 1,0-1,-12-8,6 6,1 0,1-1,0 0,0-1,2 0,-11-17,-43-93,22 39,20 46,2 7,3-2,-18-45,30 66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55.52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393 702,'-2'0,"0"-1,1 1,-1-1,0 0,0 0,1 0,-1 0,1 0,-1 0,1 0,-1 0,1-1,0 1,0 0,-1-1,1 1,0-1,0 0,1 1,-1-1,-1-2,-16-41,16 40,-13-59,14 56,0 0,-1 1,1-1,-1 0,-1 0,1 1,-2-1,1 1,-1 0,0 0,0 0,-1 1,1-1,-2 1,1 0,-10-8,0 0,1 0,1-1,1 0,0-1,1-1,0 0,-13-31,-10-12,0 8,24 39,0 0,1-1,1-1,0 1,-9-27,1-7,14 43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56.59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296 481,'-33'-37,"1"-1,2-1,2-2,2-1,1-2,3 0,1-1,-20-66,40 108,0 1,0 0,0 0,0 0,0-1,0 1,-1 0,1 0,-1 0,1 1,-1-1,0 0,0 1,0-1,1 1,-2-1,1 1,-4-2,2 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57.96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206 413,'-3'-2,"-1"0,1 0,0 0,-1 0,1-1,0 1,1-1,-1 0,-2-3,-3-2,-7-6,1-1,0 0,1-1,1-1,0 0,1 0,1-1,1-1,1 0,0 0,2 0,0-1,1 0,1 0,-3-32,-1-2,5 47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58.89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124 330,'-4'-6,"1"0,0-1,0 1,1-1,0 0,0 0,0 0,1 0,0 0,1 0,-1-9,-2-15,3 21,-2 0,1 1,-1-1,-1 0,1 1,-2-1,1 1,-1 0,-1 0,0 0,0 1,-1-1,1 1,-9-7,10 11,1 0,-1 0,1 0,0-1,0 1,1-1,-1 1,1-1,-4-10,4 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8:59.633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125 325,'-3'-3,"1"-1,0 1,-1-1,0 1,0 0,0 0,0 0,0 0,-5-2,-2-4,5 4,1 0,0-1,0 1,0-1,1 0,-1 0,1-1,1 1,-1-1,1 1,-2-13,0-7,-1-48,-1 2,6 71,0 0,-1 0,1-1,0 1,-1 0,1 0,-1 0,1 0,-1-1,0 1,0 0,1 0,-1 0,0 0,0 1,0-1,0 0,0 0,0 0,0 1,0-1,0 1,-3-2,-1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9:00.254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80 200,'0'-16,"-1"0,0 0,-1 0,-1 0,-6-19,5 28,0-1,-1 1,1 0,-1 0,-12-11,-2-4,13 14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9:01.00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75 335,'0'-1,"-3"-4,-1-6,0-4,-1-7,0-5,-2-5,-1 0,1-1,2 0,0 3,1 3,0 6,0 4,1 3,-1 5,1 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9:01.94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57 137,'1'-7,"-1"1,-1-1,1 0,-1 1,0-1,0 0,-1 1,0 0,0-1,-1 1,1 0,-1 0,-1 0,1 0,-1 1,-8-10,-1-1,9 11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9:03.79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3:58:01.115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829 0,'-3'4,"-9"1,-17 3,-14 0,-14-1,-8 2,-4 0,-4 1,-2-1,-1 2,1-1,-1 1,5-1,11-2,16-2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9:04.77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 13,'-2'0,"-1"-2,-1-2,-1 1,1-1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9:05.16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9:12.63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9:14.759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 0,'-3'0,"-4"0,-1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9:49.1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1 266,'23'-2,"0"-1,0-1,-1-1,1-1,26-11,47-11,398-43,-484 70,61-6,224-35,-1-20,-273 57,-10 1,1 2,0-1,17 0,-23 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9:51.3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71 234,'-13'-32,"1"4,3-18,-26-77,33 119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6:59:53.0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6:59:55.6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0 417 0,'2587'-416'0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7:00:16.1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1019 0,'6509'-1018'0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7T17:00:24.8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1 241,'1'-10,"1"-1,0 1,0 0,1 0,1 0,4-10,8-25,-14 36,2-5,-1 0,2 0,0 0,1 1,8-15,-8 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983BC-E8C8-49F0-AD63-23E2BA4283A6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5D5CA-2CBD-4859-A4D8-42A5AB7DE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15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D5CA-2CBD-4859-A4D8-42A5AB7DE9C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52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D5CA-2CBD-4859-A4D8-42A5AB7DE9C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8850F-C767-41F2-344B-D0FD7970D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639140D-031C-25EE-C76A-E69C4BF79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65C05A2-1182-966B-9851-6D2E8131C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DD875D-3208-9808-296C-8F1CE440E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D5CA-2CBD-4859-A4D8-42A5AB7DE9C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42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5DC7C-9C70-1725-923F-BB707831C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28A4C4C-3982-8D5C-CB4A-ABFD48A3F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5146CD0-7750-2490-4EF3-13D436426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4733EE-3801-7F37-E645-CB2B67EB2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D5CA-2CBD-4859-A4D8-42A5AB7DE9C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76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46978-9340-3A3F-A223-F45CF331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21BE973-8812-C300-E2D9-EC17E84B5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DF1E5F4-2CC9-4743-296C-77AEBB0CA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0D565F-AE2D-35AC-574E-858CB236A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D5CA-2CBD-4859-A4D8-42A5AB7DE9C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099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6AF0-B33D-7099-C7BC-FCBBBE47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B039FD4-6D20-117E-B7F4-E08E6CE1C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A02CBED-9108-C24F-AC1C-911157CA1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6B59B9-859A-F376-BBB2-F65254888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D5CA-2CBD-4859-A4D8-42A5AB7DE9C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63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05C5B-72C7-0949-550E-B92062113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4FDE67C-5D05-718A-5FE1-3A6D2560F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F43EDC-438E-7117-8FD3-216E0A168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CDA0A8-C41F-8EDA-DE60-2DBE4F859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D5CA-2CBD-4859-A4D8-42A5AB7DE9C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233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74256-719A-E0DB-4575-02E048207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42FE74C-F66B-7184-E3EB-B6139B440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97C2032-3B45-5CD3-41CA-9392188B4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0BF37-8E37-F8E1-1689-341E9DAEE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D5CA-2CBD-4859-A4D8-42A5AB7DE9C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58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1F424-DEC6-FCE7-0570-D4CE19541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8C5D9EF-5A90-1A7B-DF2B-0E4618B93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893E68C-01E2-A0BB-B0CB-8B78906CB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BBC56D-CC96-CBA5-172C-D68E1E83A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5D5CA-2CBD-4859-A4D8-42A5AB7DE9C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053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B5B9F-001D-8FF3-8876-134903AB9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8A4C42-A81C-CC02-53AA-64A5FF906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49DAF7-D20B-58BC-990F-C28B421E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FBD2BF-C936-B304-0EED-1D418817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27A6CC-5F4F-D74D-5646-9B707581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05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0CAFC-DD24-0ED0-1D67-F2A7A9AC1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A3AFB38-590C-6CB3-B15E-FB08166EF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4FC0C2-CAD8-7712-9F65-245F0946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349738-C1A8-BE8D-ACB5-A53F333B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17DDF3-E4AF-61AB-74FF-9716FFAA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06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52C37B-A7AD-1839-34D8-216DAD8DF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32261E4-14BD-805D-F242-8F9C4EFEB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771FCA-1872-F73A-8E0D-ED83E4A3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BDCD5D-129E-FBBB-0F12-136766E9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38CC44-A110-FB66-C3AA-EAC73241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9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F086F-577E-56DF-9B41-B168A477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735B98-CA34-3E44-535C-EAA381283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9862FC-F9D4-A370-5D5C-CFDE1394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72C1E3-960C-4D82-6362-CEE1AA28A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7D5F1B-3E35-52A9-C959-3D8455FE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818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0614C-F573-B003-2E1F-028237F6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D7FBBB-12A9-9880-D2B9-AED1F3801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CF50B0-C588-400A-393C-845D23F59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2A2CE3-0879-A3FD-DEF8-486BD5CA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440669-C9AB-337F-FA82-20605874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9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16E76-FE7D-AA82-72D0-3DBFEBE7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3D094A-ACC2-FC58-8676-A9CA04B2C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747B93-F5CC-0AA3-190C-71CC2C6E2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8C9AA9-60C1-0336-FE3B-1E25BA3D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BBF3CE-1CCD-3394-7CAE-081076E4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571F8F-0FCD-1637-6B8D-D5E2F074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61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CEB86-96F1-8427-722E-2E2D5D83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652526-FD58-1DB6-E149-1B0A0BA6F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C3F7F5-F575-9ECE-BAC6-1BC2430B2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7946F50-69C2-17EB-F42E-0B3548D9A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647A539-0746-C15E-1F09-A554E4886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BD4EC3-0BBA-1E3F-E483-AB34770DE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78EDEF-2AB1-5CFD-7297-851322F7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FFDD92-F964-912C-B047-A8148366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2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143C0-E168-468C-8B50-BABBF6DE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568971-D0D6-68E7-F33D-1175A235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309F2D-11A8-65AE-17B7-E71399BFF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422FE7-AF62-8CA3-181B-1DF8620B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7B70F52-5F6C-AACB-6ECD-848F0956A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CD5231F-931B-7DE6-7586-D89F4F45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091FFA-D2FF-A29F-A088-619477B8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68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547667-85BC-BC56-2787-6B169602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FB251B-9FB7-F8F2-4C11-D1CDF72CF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BAB6DB-5DDA-9B04-7FB7-A05FF3F60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BD93B6-ABAB-0098-FCD6-7F748E651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CE080F-2D94-BBB5-2081-02C2EAB8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AB712B-730F-FE47-970B-4D6706A3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3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D30FC-740E-7E9E-36D7-E77913FEA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01828E9-AA9F-C588-B4F8-0C16292A8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C0CF5F-D5AC-650D-D8B8-4C3FCD327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D93E34-6694-02EB-EE3E-6FF78108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9FB5E3-4BC0-0183-7956-AB217F924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B36561-B21E-8E07-24A0-84D019EB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561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0D84178-85E0-4B4C-97AB-C7B40718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412422-880F-A2FB-24F1-C6DD562A7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717366-9256-21E2-4235-5A18C7A2C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58AE94-0CA5-4593-87A4-ADC15D3E7A6B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4BD4EB-C80C-45B8-C41D-755B755EC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A1F179-4475-339A-C376-7DFA4BD6D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1C0B12-129D-4B6E-B792-99220847ED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079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customXml" Target="../ink/ink10.xml"/><Relationship Id="rId324" Type="http://schemas.openxmlformats.org/officeDocument/2006/relationships/image" Target="../media/image156.png"/><Relationship Id="rId531" Type="http://schemas.openxmlformats.org/officeDocument/2006/relationships/image" Target="../media/image257.png"/><Relationship Id="rId170" Type="http://schemas.openxmlformats.org/officeDocument/2006/relationships/customXml" Target="../ink/ink86.xml"/><Relationship Id="rId268" Type="http://schemas.openxmlformats.org/officeDocument/2006/relationships/image" Target="../media/image130.png"/><Relationship Id="rId475" Type="http://schemas.openxmlformats.org/officeDocument/2006/relationships/customXml" Target="../ink/ink245.xml"/><Relationship Id="rId32" Type="http://schemas.openxmlformats.org/officeDocument/2006/relationships/image" Target="../media/image16.png"/><Relationship Id="rId128" Type="http://schemas.openxmlformats.org/officeDocument/2006/relationships/image" Target="../media/image63.png"/><Relationship Id="rId335" Type="http://schemas.openxmlformats.org/officeDocument/2006/relationships/customXml" Target="../ink/ink173.xml"/><Relationship Id="rId181" Type="http://schemas.openxmlformats.org/officeDocument/2006/relationships/image" Target="../media/image89.png"/><Relationship Id="rId402" Type="http://schemas.openxmlformats.org/officeDocument/2006/relationships/image" Target="../media/image193.png"/><Relationship Id="rId279" Type="http://schemas.openxmlformats.org/officeDocument/2006/relationships/customXml" Target="../ink/ink143.xml"/><Relationship Id="rId444" Type="http://schemas.openxmlformats.org/officeDocument/2006/relationships/image" Target="../media/image214.png"/><Relationship Id="rId486" Type="http://schemas.openxmlformats.org/officeDocument/2006/relationships/image" Target="../media/image235.png"/><Relationship Id="rId43" Type="http://schemas.openxmlformats.org/officeDocument/2006/relationships/customXml" Target="../ink/ink21.xml"/><Relationship Id="rId139" Type="http://schemas.openxmlformats.org/officeDocument/2006/relationships/customXml" Target="../ink/ink70.xml"/><Relationship Id="rId290" Type="http://schemas.openxmlformats.org/officeDocument/2006/relationships/image" Target="../media/image139.png"/><Relationship Id="rId304" Type="http://schemas.openxmlformats.org/officeDocument/2006/relationships/image" Target="../media/image146.png"/><Relationship Id="rId346" Type="http://schemas.openxmlformats.org/officeDocument/2006/relationships/customXml" Target="../ink/ink179.xml"/><Relationship Id="rId388" Type="http://schemas.openxmlformats.org/officeDocument/2006/relationships/image" Target="../media/image186.png"/><Relationship Id="rId511" Type="http://schemas.openxmlformats.org/officeDocument/2006/relationships/customXml" Target="../ink/ink263.xml"/><Relationship Id="rId85" Type="http://schemas.openxmlformats.org/officeDocument/2006/relationships/customXml" Target="../ink/ink42.xml"/><Relationship Id="rId150" Type="http://schemas.openxmlformats.org/officeDocument/2006/relationships/image" Target="../media/image74.png"/><Relationship Id="rId192" Type="http://schemas.openxmlformats.org/officeDocument/2006/relationships/customXml" Target="../ink/ink99.xml"/><Relationship Id="rId206" Type="http://schemas.openxmlformats.org/officeDocument/2006/relationships/customXml" Target="../ink/ink106.xml"/><Relationship Id="rId413" Type="http://schemas.openxmlformats.org/officeDocument/2006/relationships/customXml" Target="../ink/ink214.xml"/><Relationship Id="rId248" Type="http://schemas.openxmlformats.org/officeDocument/2006/relationships/image" Target="../media/image120.png"/><Relationship Id="rId455" Type="http://schemas.openxmlformats.org/officeDocument/2006/relationships/customXml" Target="../ink/ink235.xml"/><Relationship Id="rId497" Type="http://schemas.openxmlformats.org/officeDocument/2006/relationships/customXml" Target="../ink/ink256.xml"/><Relationship Id="rId12" Type="http://schemas.openxmlformats.org/officeDocument/2006/relationships/image" Target="../media/image6.png"/><Relationship Id="rId108" Type="http://schemas.openxmlformats.org/officeDocument/2006/relationships/image" Target="../media/image53.png"/><Relationship Id="rId315" Type="http://schemas.openxmlformats.org/officeDocument/2006/relationships/customXml" Target="../ink/ink163.xml"/><Relationship Id="rId357" Type="http://schemas.openxmlformats.org/officeDocument/2006/relationships/image" Target="../media/image172.png"/><Relationship Id="rId522" Type="http://schemas.openxmlformats.org/officeDocument/2006/relationships/image" Target="../media/image253.png"/><Relationship Id="rId54" Type="http://schemas.openxmlformats.org/officeDocument/2006/relationships/image" Target="../media/image27.png"/><Relationship Id="rId96" Type="http://schemas.openxmlformats.org/officeDocument/2006/relationships/customXml" Target="../ink/ink48.xml"/><Relationship Id="rId161" Type="http://schemas.openxmlformats.org/officeDocument/2006/relationships/customXml" Target="../ink/ink81.xml"/><Relationship Id="rId217" Type="http://schemas.openxmlformats.org/officeDocument/2006/relationships/image" Target="../media/image105.png"/><Relationship Id="rId399" Type="http://schemas.openxmlformats.org/officeDocument/2006/relationships/customXml" Target="../ink/ink207.xml"/><Relationship Id="rId259" Type="http://schemas.openxmlformats.org/officeDocument/2006/relationships/customXml" Target="../ink/ink133.xml"/><Relationship Id="rId424" Type="http://schemas.openxmlformats.org/officeDocument/2006/relationships/image" Target="../media/image204.png"/><Relationship Id="rId466" Type="http://schemas.openxmlformats.org/officeDocument/2006/relationships/image" Target="../media/image225.png"/><Relationship Id="rId23" Type="http://schemas.openxmlformats.org/officeDocument/2006/relationships/customXml" Target="../ink/ink11.xml"/><Relationship Id="rId119" Type="http://schemas.openxmlformats.org/officeDocument/2006/relationships/customXml" Target="../ink/ink60.xml"/><Relationship Id="rId270" Type="http://schemas.openxmlformats.org/officeDocument/2006/relationships/image" Target="../media/image131.png"/><Relationship Id="rId326" Type="http://schemas.openxmlformats.org/officeDocument/2006/relationships/image" Target="../media/image157.png"/><Relationship Id="rId533" Type="http://schemas.openxmlformats.org/officeDocument/2006/relationships/image" Target="../media/image258.png"/><Relationship Id="rId65" Type="http://schemas.openxmlformats.org/officeDocument/2006/relationships/customXml" Target="../ink/ink32.xml"/><Relationship Id="rId130" Type="http://schemas.openxmlformats.org/officeDocument/2006/relationships/image" Target="../media/image64.png"/><Relationship Id="rId368" Type="http://schemas.openxmlformats.org/officeDocument/2006/relationships/image" Target="../media/image176.png"/><Relationship Id="rId172" Type="http://schemas.openxmlformats.org/officeDocument/2006/relationships/customXml" Target="../ink/ink87.xml"/><Relationship Id="rId228" Type="http://schemas.openxmlformats.org/officeDocument/2006/relationships/customXml" Target="../ink/ink117.xml"/><Relationship Id="rId435" Type="http://schemas.openxmlformats.org/officeDocument/2006/relationships/customXml" Target="../ink/ink225.xml"/><Relationship Id="rId477" Type="http://schemas.openxmlformats.org/officeDocument/2006/relationships/customXml" Target="../ink/ink246.xml"/><Relationship Id="rId281" Type="http://schemas.openxmlformats.org/officeDocument/2006/relationships/customXml" Target="../ink/ink144.xml"/><Relationship Id="rId337" Type="http://schemas.openxmlformats.org/officeDocument/2006/relationships/customXml" Target="../ink/ink174.xml"/><Relationship Id="rId502" Type="http://schemas.openxmlformats.org/officeDocument/2006/relationships/image" Target="../media/image243.png"/><Relationship Id="rId34" Type="http://schemas.openxmlformats.org/officeDocument/2006/relationships/image" Target="../media/image17.png"/><Relationship Id="rId76" Type="http://schemas.openxmlformats.org/officeDocument/2006/relationships/image" Target="../media/image38.png"/><Relationship Id="rId141" Type="http://schemas.openxmlformats.org/officeDocument/2006/relationships/customXml" Target="../ink/ink71.xml"/><Relationship Id="rId379" Type="http://schemas.openxmlformats.org/officeDocument/2006/relationships/customXml" Target="../ink/ink197.xml"/><Relationship Id="rId7" Type="http://schemas.openxmlformats.org/officeDocument/2006/relationships/customXml" Target="../ink/ink3.xml"/><Relationship Id="rId183" Type="http://schemas.openxmlformats.org/officeDocument/2006/relationships/customXml" Target="../ink/ink93.xml"/><Relationship Id="rId239" Type="http://schemas.openxmlformats.org/officeDocument/2006/relationships/image" Target="../media/image116.png"/><Relationship Id="rId390" Type="http://schemas.openxmlformats.org/officeDocument/2006/relationships/image" Target="../media/image187.png"/><Relationship Id="rId404" Type="http://schemas.openxmlformats.org/officeDocument/2006/relationships/image" Target="../media/image194.png"/><Relationship Id="rId446" Type="http://schemas.openxmlformats.org/officeDocument/2006/relationships/image" Target="../media/image215.png"/><Relationship Id="rId250" Type="http://schemas.openxmlformats.org/officeDocument/2006/relationships/image" Target="../media/image121.png"/><Relationship Id="rId292" Type="http://schemas.openxmlformats.org/officeDocument/2006/relationships/image" Target="../media/image140.png"/><Relationship Id="rId306" Type="http://schemas.openxmlformats.org/officeDocument/2006/relationships/image" Target="../media/image147.png"/><Relationship Id="rId488" Type="http://schemas.openxmlformats.org/officeDocument/2006/relationships/image" Target="../media/image236.png"/><Relationship Id="rId45" Type="http://schemas.openxmlformats.org/officeDocument/2006/relationships/customXml" Target="../ink/ink22.xml"/><Relationship Id="rId87" Type="http://schemas.openxmlformats.org/officeDocument/2006/relationships/image" Target="../media/image43.png"/><Relationship Id="rId110" Type="http://schemas.openxmlformats.org/officeDocument/2006/relationships/image" Target="../media/image54.png"/><Relationship Id="rId348" Type="http://schemas.openxmlformats.org/officeDocument/2006/relationships/customXml" Target="../ink/ink180.xml"/><Relationship Id="rId513" Type="http://schemas.openxmlformats.org/officeDocument/2006/relationships/customXml" Target="../ink/ink264.xml"/><Relationship Id="rId152" Type="http://schemas.openxmlformats.org/officeDocument/2006/relationships/image" Target="../media/image75.png"/><Relationship Id="rId194" Type="http://schemas.openxmlformats.org/officeDocument/2006/relationships/customXml" Target="../ink/ink100.xml"/><Relationship Id="rId208" Type="http://schemas.openxmlformats.org/officeDocument/2006/relationships/customXml" Target="../ink/ink107.xml"/><Relationship Id="rId415" Type="http://schemas.openxmlformats.org/officeDocument/2006/relationships/customXml" Target="../ink/ink215.xml"/><Relationship Id="rId457" Type="http://schemas.openxmlformats.org/officeDocument/2006/relationships/customXml" Target="../ink/ink236.xml"/><Relationship Id="rId261" Type="http://schemas.openxmlformats.org/officeDocument/2006/relationships/customXml" Target="../ink/ink134.xml"/><Relationship Id="rId499" Type="http://schemas.openxmlformats.org/officeDocument/2006/relationships/customXml" Target="../ink/ink257.xml"/><Relationship Id="rId14" Type="http://schemas.openxmlformats.org/officeDocument/2006/relationships/image" Target="../media/image7.png"/><Relationship Id="rId56" Type="http://schemas.openxmlformats.org/officeDocument/2006/relationships/image" Target="../media/image28.png"/><Relationship Id="rId317" Type="http://schemas.openxmlformats.org/officeDocument/2006/relationships/customXml" Target="../ink/ink164.xml"/><Relationship Id="rId359" Type="http://schemas.openxmlformats.org/officeDocument/2006/relationships/customXml" Target="../ink/ink186.xml"/><Relationship Id="rId524" Type="http://schemas.openxmlformats.org/officeDocument/2006/relationships/image" Target="../media/image254.png"/><Relationship Id="rId98" Type="http://schemas.openxmlformats.org/officeDocument/2006/relationships/customXml" Target="../ink/ink49.xml"/><Relationship Id="rId121" Type="http://schemas.openxmlformats.org/officeDocument/2006/relationships/customXml" Target="../ink/ink61.xml"/><Relationship Id="rId163" Type="http://schemas.openxmlformats.org/officeDocument/2006/relationships/customXml" Target="../ink/ink82.xml"/><Relationship Id="rId219" Type="http://schemas.openxmlformats.org/officeDocument/2006/relationships/image" Target="../media/image106.png"/><Relationship Id="rId370" Type="http://schemas.openxmlformats.org/officeDocument/2006/relationships/image" Target="../media/image177.png"/><Relationship Id="rId426" Type="http://schemas.openxmlformats.org/officeDocument/2006/relationships/image" Target="../media/image205.png"/><Relationship Id="rId230" Type="http://schemas.openxmlformats.org/officeDocument/2006/relationships/customXml" Target="../ink/ink118.xml"/><Relationship Id="rId468" Type="http://schemas.openxmlformats.org/officeDocument/2006/relationships/image" Target="../media/image226.png"/><Relationship Id="rId25" Type="http://schemas.openxmlformats.org/officeDocument/2006/relationships/customXml" Target="../ink/ink12.xml"/><Relationship Id="rId67" Type="http://schemas.openxmlformats.org/officeDocument/2006/relationships/customXml" Target="../ink/ink33.xml"/><Relationship Id="rId272" Type="http://schemas.openxmlformats.org/officeDocument/2006/relationships/image" Target="../media/image132.png"/><Relationship Id="rId328" Type="http://schemas.openxmlformats.org/officeDocument/2006/relationships/image" Target="../media/image158.png"/><Relationship Id="rId132" Type="http://schemas.openxmlformats.org/officeDocument/2006/relationships/image" Target="../media/image65.png"/><Relationship Id="rId174" Type="http://schemas.openxmlformats.org/officeDocument/2006/relationships/customXml" Target="../ink/ink88.xml"/><Relationship Id="rId381" Type="http://schemas.openxmlformats.org/officeDocument/2006/relationships/customXml" Target="../ink/ink198.xml"/><Relationship Id="rId241" Type="http://schemas.openxmlformats.org/officeDocument/2006/relationships/image" Target="../media/image117.png"/><Relationship Id="rId437" Type="http://schemas.openxmlformats.org/officeDocument/2006/relationships/customXml" Target="../ink/ink226.xml"/><Relationship Id="rId479" Type="http://schemas.openxmlformats.org/officeDocument/2006/relationships/customXml" Target="../ink/ink247.xml"/><Relationship Id="rId36" Type="http://schemas.openxmlformats.org/officeDocument/2006/relationships/image" Target="../media/image18.png"/><Relationship Id="rId283" Type="http://schemas.openxmlformats.org/officeDocument/2006/relationships/customXml" Target="../ink/ink145.xml"/><Relationship Id="rId339" Type="http://schemas.openxmlformats.org/officeDocument/2006/relationships/customXml" Target="../ink/ink175.xml"/><Relationship Id="rId490" Type="http://schemas.openxmlformats.org/officeDocument/2006/relationships/image" Target="../media/image237.png"/><Relationship Id="rId504" Type="http://schemas.openxmlformats.org/officeDocument/2006/relationships/image" Target="../media/image244.png"/><Relationship Id="rId78" Type="http://schemas.openxmlformats.org/officeDocument/2006/relationships/image" Target="../media/image39.png"/><Relationship Id="rId101" Type="http://schemas.openxmlformats.org/officeDocument/2006/relationships/image" Target="../media/image50.png"/><Relationship Id="rId143" Type="http://schemas.openxmlformats.org/officeDocument/2006/relationships/customXml" Target="../ink/ink72.xml"/><Relationship Id="rId185" Type="http://schemas.openxmlformats.org/officeDocument/2006/relationships/image" Target="../media/image90.png"/><Relationship Id="rId350" Type="http://schemas.openxmlformats.org/officeDocument/2006/relationships/customXml" Target="../ink/ink181.xml"/><Relationship Id="rId406" Type="http://schemas.openxmlformats.org/officeDocument/2006/relationships/image" Target="../media/image195.png"/><Relationship Id="rId9" Type="http://schemas.openxmlformats.org/officeDocument/2006/relationships/customXml" Target="../ink/ink4.xml"/><Relationship Id="rId210" Type="http://schemas.openxmlformats.org/officeDocument/2006/relationships/customXml" Target="../ink/ink108.xml"/><Relationship Id="rId392" Type="http://schemas.openxmlformats.org/officeDocument/2006/relationships/image" Target="../media/image188.png"/><Relationship Id="rId448" Type="http://schemas.openxmlformats.org/officeDocument/2006/relationships/image" Target="../media/image216.png"/><Relationship Id="rId252" Type="http://schemas.openxmlformats.org/officeDocument/2006/relationships/image" Target="../media/image122.png"/><Relationship Id="rId294" Type="http://schemas.openxmlformats.org/officeDocument/2006/relationships/image" Target="../media/image141.png"/><Relationship Id="rId308" Type="http://schemas.openxmlformats.org/officeDocument/2006/relationships/image" Target="../media/image148.png"/><Relationship Id="rId515" Type="http://schemas.openxmlformats.org/officeDocument/2006/relationships/customXml" Target="../ink/ink265.xml"/><Relationship Id="rId47" Type="http://schemas.openxmlformats.org/officeDocument/2006/relationships/customXml" Target="../ink/ink23.xml"/><Relationship Id="rId89" Type="http://schemas.openxmlformats.org/officeDocument/2006/relationships/image" Target="../media/image44.png"/><Relationship Id="rId112" Type="http://schemas.openxmlformats.org/officeDocument/2006/relationships/image" Target="../media/image55.png"/><Relationship Id="rId154" Type="http://schemas.openxmlformats.org/officeDocument/2006/relationships/image" Target="../media/image76.png"/><Relationship Id="rId361" Type="http://schemas.openxmlformats.org/officeDocument/2006/relationships/customXml" Target="../ink/ink188.xml"/><Relationship Id="rId196" Type="http://schemas.openxmlformats.org/officeDocument/2006/relationships/customXml" Target="../ink/ink101.xml"/><Relationship Id="rId417" Type="http://schemas.openxmlformats.org/officeDocument/2006/relationships/customXml" Target="../ink/ink216.xml"/><Relationship Id="rId459" Type="http://schemas.openxmlformats.org/officeDocument/2006/relationships/customXml" Target="../ink/ink237.xml"/><Relationship Id="rId16" Type="http://schemas.openxmlformats.org/officeDocument/2006/relationships/image" Target="../media/image8.png"/><Relationship Id="rId221" Type="http://schemas.openxmlformats.org/officeDocument/2006/relationships/image" Target="../media/image107.png"/><Relationship Id="rId263" Type="http://schemas.openxmlformats.org/officeDocument/2006/relationships/customXml" Target="../ink/ink135.xml"/><Relationship Id="rId319" Type="http://schemas.openxmlformats.org/officeDocument/2006/relationships/customXml" Target="../ink/ink165.xml"/><Relationship Id="rId470" Type="http://schemas.openxmlformats.org/officeDocument/2006/relationships/image" Target="../media/image227.png"/><Relationship Id="rId526" Type="http://schemas.openxmlformats.org/officeDocument/2006/relationships/image" Target="../media/image255.png"/><Relationship Id="rId58" Type="http://schemas.openxmlformats.org/officeDocument/2006/relationships/image" Target="../media/image29.png"/><Relationship Id="rId123" Type="http://schemas.openxmlformats.org/officeDocument/2006/relationships/customXml" Target="../ink/ink62.xml"/><Relationship Id="rId330" Type="http://schemas.openxmlformats.org/officeDocument/2006/relationships/image" Target="../media/image159.png"/><Relationship Id="rId165" Type="http://schemas.openxmlformats.org/officeDocument/2006/relationships/customXml" Target="../ink/ink83.xml"/><Relationship Id="rId372" Type="http://schemas.openxmlformats.org/officeDocument/2006/relationships/image" Target="../media/image178.png"/><Relationship Id="rId428" Type="http://schemas.openxmlformats.org/officeDocument/2006/relationships/image" Target="../media/image206.png"/><Relationship Id="rId232" Type="http://schemas.openxmlformats.org/officeDocument/2006/relationships/customXml" Target="../ink/ink119.xml"/><Relationship Id="rId274" Type="http://schemas.openxmlformats.org/officeDocument/2006/relationships/image" Target="../media/image133.png"/><Relationship Id="rId481" Type="http://schemas.openxmlformats.org/officeDocument/2006/relationships/customXml" Target="../ink/ink248.xml"/><Relationship Id="rId27" Type="http://schemas.openxmlformats.org/officeDocument/2006/relationships/customXml" Target="../ink/ink13.xml"/><Relationship Id="rId69" Type="http://schemas.openxmlformats.org/officeDocument/2006/relationships/customXml" Target="../ink/ink34.xml"/><Relationship Id="rId134" Type="http://schemas.openxmlformats.org/officeDocument/2006/relationships/image" Target="../media/image66.png"/><Relationship Id="rId80" Type="http://schemas.openxmlformats.org/officeDocument/2006/relationships/image" Target="../media/image40.png"/><Relationship Id="rId176" Type="http://schemas.openxmlformats.org/officeDocument/2006/relationships/customXml" Target="../ink/ink89.xml"/><Relationship Id="rId341" Type="http://schemas.openxmlformats.org/officeDocument/2006/relationships/customXml" Target="../ink/ink176.xml"/><Relationship Id="rId383" Type="http://schemas.openxmlformats.org/officeDocument/2006/relationships/customXml" Target="../ink/ink199.xml"/><Relationship Id="rId439" Type="http://schemas.openxmlformats.org/officeDocument/2006/relationships/customXml" Target="../ink/ink227.xml"/><Relationship Id="rId201" Type="http://schemas.openxmlformats.org/officeDocument/2006/relationships/image" Target="../media/image97.png"/><Relationship Id="rId243" Type="http://schemas.openxmlformats.org/officeDocument/2006/relationships/image" Target="../media/image118.png"/><Relationship Id="rId285" Type="http://schemas.openxmlformats.org/officeDocument/2006/relationships/customXml" Target="../ink/ink147.xml"/><Relationship Id="rId450" Type="http://schemas.openxmlformats.org/officeDocument/2006/relationships/image" Target="../media/image217.png"/><Relationship Id="rId506" Type="http://schemas.openxmlformats.org/officeDocument/2006/relationships/image" Target="../media/image245.png"/><Relationship Id="rId38" Type="http://schemas.openxmlformats.org/officeDocument/2006/relationships/image" Target="../media/image19.png"/><Relationship Id="rId103" Type="http://schemas.openxmlformats.org/officeDocument/2006/relationships/customXml" Target="../ink/ink52.xml"/><Relationship Id="rId310" Type="http://schemas.openxmlformats.org/officeDocument/2006/relationships/image" Target="../media/image149.png"/><Relationship Id="rId492" Type="http://schemas.openxmlformats.org/officeDocument/2006/relationships/image" Target="../media/image238.png"/><Relationship Id="rId91" Type="http://schemas.openxmlformats.org/officeDocument/2006/relationships/image" Target="../media/image45.png"/><Relationship Id="rId145" Type="http://schemas.openxmlformats.org/officeDocument/2006/relationships/customXml" Target="../ink/ink73.xml"/><Relationship Id="rId187" Type="http://schemas.openxmlformats.org/officeDocument/2006/relationships/customXml" Target="../ink/ink96.xml"/><Relationship Id="rId352" Type="http://schemas.openxmlformats.org/officeDocument/2006/relationships/customXml" Target="../ink/ink182.xml"/><Relationship Id="rId394" Type="http://schemas.openxmlformats.org/officeDocument/2006/relationships/image" Target="../media/image189.png"/><Relationship Id="rId408" Type="http://schemas.openxmlformats.org/officeDocument/2006/relationships/image" Target="../media/image196.png"/><Relationship Id="rId212" Type="http://schemas.openxmlformats.org/officeDocument/2006/relationships/customXml" Target="../ink/ink109.xml"/><Relationship Id="rId254" Type="http://schemas.openxmlformats.org/officeDocument/2006/relationships/image" Target="../media/image123.png"/><Relationship Id="rId49" Type="http://schemas.openxmlformats.org/officeDocument/2006/relationships/customXml" Target="../ink/ink24.xml"/><Relationship Id="rId114" Type="http://schemas.openxmlformats.org/officeDocument/2006/relationships/image" Target="../media/image56.png"/><Relationship Id="rId296" Type="http://schemas.openxmlformats.org/officeDocument/2006/relationships/image" Target="../media/image142.png"/><Relationship Id="rId461" Type="http://schemas.openxmlformats.org/officeDocument/2006/relationships/customXml" Target="../ink/ink238.xml"/><Relationship Id="rId517" Type="http://schemas.openxmlformats.org/officeDocument/2006/relationships/customXml" Target="../ink/ink266.xml"/><Relationship Id="rId60" Type="http://schemas.openxmlformats.org/officeDocument/2006/relationships/image" Target="../media/image30.png"/><Relationship Id="rId156" Type="http://schemas.openxmlformats.org/officeDocument/2006/relationships/image" Target="../media/image77.png"/><Relationship Id="rId198" Type="http://schemas.openxmlformats.org/officeDocument/2006/relationships/customXml" Target="../ink/ink102.xml"/><Relationship Id="rId321" Type="http://schemas.openxmlformats.org/officeDocument/2006/relationships/customXml" Target="../ink/ink166.xml"/><Relationship Id="rId363" Type="http://schemas.openxmlformats.org/officeDocument/2006/relationships/customXml" Target="../ink/ink189.xml"/><Relationship Id="rId419" Type="http://schemas.openxmlformats.org/officeDocument/2006/relationships/customXml" Target="../ink/ink217.xml"/><Relationship Id="rId223" Type="http://schemas.openxmlformats.org/officeDocument/2006/relationships/image" Target="../media/image108.png"/><Relationship Id="rId430" Type="http://schemas.openxmlformats.org/officeDocument/2006/relationships/image" Target="../media/image207.png"/><Relationship Id="rId18" Type="http://schemas.openxmlformats.org/officeDocument/2006/relationships/image" Target="../media/image9.png"/><Relationship Id="rId265" Type="http://schemas.openxmlformats.org/officeDocument/2006/relationships/customXml" Target="../ink/ink136.xml"/><Relationship Id="rId472" Type="http://schemas.openxmlformats.org/officeDocument/2006/relationships/image" Target="../media/image228.png"/><Relationship Id="rId528" Type="http://schemas.openxmlformats.org/officeDocument/2006/relationships/customXml" Target="../ink/ink272.xml"/><Relationship Id="rId125" Type="http://schemas.openxmlformats.org/officeDocument/2006/relationships/customXml" Target="../ink/ink63.xml"/><Relationship Id="rId167" Type="http://schemas.openxmlformats.org/officeDocument/2006/relationships/customXml" Target="../ink/ink84.xml"/><Relationship Id="rId332" Type="http://schemas.openxmlformats.org/officeDocument/2006/relationships/image" Target="../media/image160.png"/><Relationship Id="rId374" Type="http://schemas.openxmlformats.org/officeDocument/2006/relationships/image" Target="../media/image179.png"/><Relationship Id="rId71" Type="http://schemas.openxmlformats.org/officeDocument/2006/relationships/customXml" Target="../ink/ink35.xml"/><Relationship Id="rId234" Type="http://schemas.openxmlformats.org/officeDocument/2006/relationships/customXml" Target="../ink/ink120.xml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76" Type="http://schemas.openxmlformats.org/officeDocument/2006/relationships/image" Target="../media/image134.png"/><Relationship Id="rId441" Type="http://schemas.openxmlformats.org/officeDocument/2006/relationships/customXml" Target="../ink/ink228.xml"/><Relationship Id="rId483" Type="http://schemas.openxmlformats.org/officeDocument/2006/relationships/customXml" Target="../ink/ink249.xml"/><Relationship Id="rId40" Type="http://schemas.openxmlformats.org/officeDocument/2006/relationships/image" Target="../media/image20.png"/><Relationship Id="rId136" Type="http://schemas.openxmlformats.org/officeDocument/2006/relationships/image" Target="../media/image67.png"/><Relationship Id="rId178" Type="http://schemas.openxmlformats.org/officeDocument/2006/relationships/customXml" Target="../ink/ink90.xml"/><Relationship Id="rId301" Type="http://schemas.openxmlformats.org/officeDocument/2006/relationships/customXml" Target="../ink/ink156.xml"/><Relationship Id="rId343" Type="http://schemas.openxmlformats.org/officeDocument/2006/relationships/customXml" Target="../ink/ink177.xml"/><Relationship Id="rId82" Type="http://schemas.openxmlformats.org/officeDocument/2006/relationships/image" Target="../media/image41.png"/><Relationship Id="rId203" Type="http://schemas.openxmlformats.org/officeDocument/2006/relationships/image" Target="../media/image98.png"/><Relationship Id="rId385" Type="http://schemas.openxmlformats.org/officeDocument/2006/relationships/customXml" Target="../ink/ink200.xml"/><Relationship Id="rId245" Type="http://schemas.openxmlformats.org/officeDocument/2006/relationships/customXml" Target="../ink/ink126.xml"/><Relationship Id="rId287" Type="http://schemas.openxmlformats.org/officeDocument/2006/relationships/customXml" Target="../ink/ink149.xml"/><Relationship Id="rId410" Type="http://schemas.openxmlformats.org/officeDocument/2006/relationships/image" Target="../media/image197.png"/><Relationship Id="rId452" Type="http://schemas.openxmlformats.org/officeDocument/2006/relationships/image" Target="../media/image218.png"/><Relationship Id="rId494" Type="http://schemas.openxmlformats.org/officeDocument/2006/relationships/image" Target="../media/image239.png"/><Relationship Id="rId508" Type="http://schemas.openxmlformats.org/officeDocument/2006/relationships/image" Target="../media/image246.png"/><Relationship Id="rId105" Type="http://schemas.openxmlformats.org/officeDocument/2006/relationships/customXml" Target="../ink/ink53.xml"/><Relationship Id="rId147" Type="http://schemas.openxmlformats.org/officeDocument/2006/relationships/customXml" Target="../ink/ink74.xml"/><Relationship Id="rId312" Type="http://schemas.openxmlformats.org/officeDocument/2006/relationships/image" Target="../media/image150.png"/><Relationship Id="rId354" Type="http://schemas.openxmlformats.org/officeDocument/2006/relationships/customXml" Target="../ink/ink183.xml"/><Relationship Id="rId51" Type="http://schemas.openxmlformats.org/officeDocument/2006/relationships/customXml" Target="../ink/ink25.xml"/><Relationship Id="rId93" Type="http://schemas.openxmlformats.org/officeDocument/2006/relationships/image" Target="../media/image46.png"/><Relationship Id="rId189" Type="http://schemas.openxmlformats.org/officeDocument/2006/relationships/image" Target="../media/image91.png"/><Relationship Id="rId396" Type="http://schemas.openxmlformats.org/officeDocument/2006/relationships/image" Target="../media/image190.png"/><Relationship Id="rId214" Type="http://schemas.openxmlformats.org/officeDocument/2006/relationships/customXml" Target="../ink/ink110.xml"/><Relationship Id="rId256" Type="http://schemas.openxmlformats.org/officeDocument/2006/relationships/image" Target="../media/image124.png"/><Relationship Id="rId298" Type="http://schemas.openxmlformats.org/officeDocument/2006/relationships/image" Target="../media/image143.png"/><Relationship Id="rId421" Type="http://schemas.openxmlformats.org/officeDocument/2006/relationships/customXml" Target="../ink/ink218.xml"/><Relationship Id="rId463" Type="http://schemas.openxmlformats.org/officeDocument/2006/relationships/customXml" Target="../ink/ink239.xml"/><Relationship Id="rId519" Type="http://schemas.openxmlformats.org/officeDocument/2006/relationships/customXml" Target="../ink/ink267.xml"/><Relationship Id="rId116" Type="http://schemas.openxmlformats.org/officeDocument/2006/relationships/image" Target="../media/image57.png"/><Relationship Id="rId158" Type="http://schemas.openxmlformats.org/officeDocument/2006/relationships/image" Target="../media/image78.png"/><Relationship Id="rId323" Type="http://schemas.openxmlformats.org/officeDocument/2006/relationships/customXml" Target="../ink/ink167.xml"/><Relationship Id="rId530" Type="http://schemas.openxmlformats.org/officeDocument/2006/relationships/customXml" Target="../ink/ink273.xml"/><Relationship Id="rId20" Type="http://schemas.openxmlformats.org/officeDocument/2006/relationships/image" Target="../media/image10.png"/><Relationship Id="rId62" Type="http://schemas.openxmlformats.org/officeDocument/2006/relationships/image" Target="../media/image31.png"/><Relationship Id="rId365" Type="http://schemas.openxmlformats.org/officeDocument/2006/relationships/customXml" Target="../ink/ink190.xml"/><Relationship Id="rId225" Type="http://schemas.openxmlformats.org/officeDocument/2006/relationships/image" Target="../media/image109.png"/><Relationship Id="rId267" Type="http://schemas.openxmlformats.org/officeDocument/2006/relationships/customXml" Target="../ink/ink137.xml"/><Relationship Id="rId432" Type="http://schemas.openxmlformats.org/officeDocument/2006/relationships/image" Target="../media/image208.png"/><Relationship Id="rId474" Type="http://schemas.openxmlformats.org/officeDocument/2006/relationships/image" Target="../media/image229.png"/><Relationship Id="rId127" Type="http://schemas.openxmlformats.org/officeDocument/2006/relationships/customXml" Target="../ink/ink64.xml"/><Relationship Id="rId31" Type="http://schemas.openxmlformats.org/officeDocument/2006/relationships/customXml" Target="../ink/ink15.xml"/><Relationship Id="rId73" Type="http://schemas.openxmlformats.org/officeDocument/2006/relationships/customXml" Target="../ink/ink36.xml"/><Relationship Id="rId169" Type="http://schemas.openxmlformats.org/officeDocument/2006/relationships/customXml" Target="../ink/ink85.xml"/><Relationship Id="rId334" Type="http://schemas.openxmlformats.org/officeDocument/2006/relationships/image" Target="../media/image161.png"/><Relationship Id="rId376" Type="http://schemas.openxmlformats.org/officeDocument/2006/relationships/image" Target="../media/image180.png"/><Relationship Id="rId4" Type="http://schemas.openxmlformats.org/officeDocument/2006/relationships/image" Target="../media/image2.png"/><Relationship Id="rId180" Type="http://schemas.openxmlformats.org/officeDocument/2006/relationships/customXml" Target="../ink/ink91.xml"/><Relationship Id="rId236" Type="http://schemas.openxmlformats.org/officeDocument/2006/relationships/customXml" Target="../ink/ink121.xml"/><Relationship Id="rId278" Type="http://schemas.openxmlformats.org/officeDocument/2006/relationships/image" Target="../media/image135.png"/><Relationship Id="rId401" Type="http://schemas.openxmlformats.org/officeDocument/2006/relationships/customXml" Target="../ink/ink208.xml"/><Relationship Id="rId443" Type="http://schemas.openxmlformats.org/officeDocument/2006/relationships/customXml" Target="../ink/ink229.xml"/><Relationship Id="rId303" Type="http://schemas.openxmlformats.org/officeDocument/2006/relationships/customXml" Target="../ink/ink157.xml"/><Relationship Id="rId485" Type="http://schemas.openxmlformats.org/officeDocument/2006/relationships/customXml" Target="../ink/ink250.xml"/><Relationship Id="rId42" Type="http://schemas.openxmlformats.org/officeDocument/2006/relationships/image" Target="../media/image21.png"/><Relationship Id="rId84" Type="http://schemas.openxmlformats.org/officeDocument/2006/relationships/image" Target="../media/image42.png"/><Relationship Id="rId138" Type="http://schemas.openxmlformats.org/officeDocument/2006/relationships/image" Target="../media/image68.png"/><Relationship Id="rId345" Type="http://schemas.openxmlformats.org/officeDocument/2006/relationships/customXml" Target="../ink/ink178.xml"/><Relationship Id="rId387" Type="http://schemas.openxmlformats.org/officeDocument/2006/relationships/customXml" Target="../ink/ink201.xml"/><Relationship Id="rId510" Type="http://schemas.openxmlformats.org/officeDocument/2006/relationships/image" Target="../media/image247.png"/><Relationship Id="rId191" Type="http://schemas.openxmlformats.org/officeDocument/2006/relationships/image" Target="../media/image92.png"/><Relationship Id="rId205" Type="http://schemas.openxmlformats.org/officeDocument/2006/relationships/image" Target="../media/image99.png"/><Relationship Id="rId247" Type="http://schemas.openxmlformats.org/officeDocument/2006/relationships/customXml" Target="../ink/ink127.xml"/><Relationship Id="rId412" Type="http://schemas.openxmlformats.org/officeDocument/2006/relationships/image" Target="../media/image198.png"/><Relationship Id="rId107" Type="http://schemas.openxmlformats.org/officeDocument/2006/relationships/customXml" Target="../ink/ink54.xml"/><Relationship Id="rId289" Type="http://schemas.openxmlformats.org/officeDocument/2006/relationships/customXml" Target="../ink/ink150.xml"/><Relationship Id="rId454" Type="http://schemas.openxmlformats.org/officeDocument/2006/relationships/image" Target="../media/image219.png"/><Relationship Id="rId496" Type="http://schemas.openxmlformats.org/officeDocument/2006/relationships/image" Target="../media/image240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5.xml"/><Relationship Id="rId314" Type="http://schemas.openxmlformats.org/officeDocument/2006/relationships/image" Target="../media/image151.png"/><Relationship Id="rId356" Type="http://schemas.openxmlformats.org/officeDocument/2006/relationships/customXml" Target="../ink/ink184.xml"/><Relationship Id="rId398" Type="http://schemas.openxmlformats.org/officeDocument/2006/relationships/image" Target="../media/image191.png"/><Relationship Id="rId521" Type="http://schemas.openxmlformats.org/officeDocument/2006/relationships/customXml" Target="../ink/ink268.xml"/><Relationship Id="rId95" Type="http://schemas.openxmlformats.org/officeDocument/2006/relationships/image" Target="../media/image47.png"/><Relationship Id="rId160" Type="http://schemas.openxmlformats.org/officeDocument/2006/relationships/image" Target="../media/image79.png"/><Relationship Id="rId216" Type="http://schemas.openxmlformats.org/officeDocument/2006/relationships/customXml" Target="../ink/ink111.xml"/><Relationship Id="rId423" Type="http://schemas.openxmlformats.org/officeDocument/2006/relationships/customXml" Target="../ink/ink219.xml"/><Relationship Id="rId258" Type="http://schemas.openxmlformats.org/officeDocument/2006/relationships/image" Target="../media/image125.png"/><Relationship Id="rId465" Type="http://schemas.openxmlformats.org/officeDocument/2006/relationships/customXml" Target="../ink/ink240.xml"/><Relationship Id="rId22" Type="http://schemas.openxmlformats.org/officeDocument/2006/relationships/image" Target="../media/image11.png"/><Relationship Id="rId64" Type="http://schemas.openxmlformats.org/officeDocument/2006/relationships/image" Target="../media/image32.png"/><Relationship Id="rId118" Type="http://schemas.openxmlformats.org/officeDocument/2006/relationships/image" Target="../media/image58.png"/><Relationship Id="rId325" Type="http://schemas.openxmlformats.org/officeDocument/2006/relationships/customXml" Target="../ink/ink168.xml"/><Relationship Id="rId367" Type="http://schemas.openxmlformats.org/officeDocument/2006/relationships/customXml" Target="../ink/ink191.xml"/><Relationship Id="rId532" Type="http://schemas.openxmlformats.org/officeDocument/2006/relationships/customXml" Target="../ink/ink274.xml"/><Relationship Id="rId171" Type="http://schemas.openxmlformats.org/officeDocument/2006/relationships/image" Target="../media/image84.png"/><Relationship Id="rId227" Type="http://schemas.openxmlformats.org/officeDocument/2006/relationships/image" Target="../media/image110.png"/><Relationship Id="rId269" Type="http://schemas.openxmlformats.org/officeDocument/2006/relationships/customXml" Target="../ink/ink138.xml"/><Relationship Id="rId434" Type="http://schemas.openxmlformats.org/officeDocument/2006/relationships/image" Target="../media/image209.png"/><Relationship Id="rId476" Type="http://schemas.openxmlformats.org/officeDocument/2006/relationships/image" Target="../media/image230.png"/><Relationship Id="rId33" Type="http://schemas.openxmlformats.org/officeDocument/2006/relationships/customXml" Target="../ink/ink16.xml"/><Relationship Id="rId129" Type="http://schemas.openxmlformats.org/officeDocument/2006/relationships/customXml" Target="../ink/ink65.xml"/><Relationship Id="rId280" Type="http://schemas.openxmlformats.org/officeDocument/2006/relationships/image" Target="../media/image136.png"/><Relationship Id="rId336" Type="http://schemas.openxmlformats.org/officeDocument/2006/relationships/image" Target="../media/image162.png"/><Relationship Id="rId501" Type="http://schemas.openxmlformats.org/officeDocument/2006/relationships/customXml" Target="../ink/ink258.xml"/><Relationship Id="rId75" Type="http://schemas.openxmlformats.org/officeDocument/2006/relationships/customXml" Target="../ink/ink37.xml"/><Relationship Id="rId140" Type="http://schemas.openxmlformats.org/officeDocument/2006/relationships/image" Target="../media/image69.png"/><Relationship Id="rId182" Type="http://schemas.openxmlformats.org/officeDocument/2006/relationships/customXml" Target="../ink/ink92.xml"/><Relationship Id="rId378" Type="http://schemas.openxmlformats.org/officeDocument/2006/relationships/image" Target="../media/image181.png"/><Relationship Id="rId403" Type="http://schemas.openxmlformats.org/officeDocument/2006/relationships/customXml" Target="../ink/ink209.xml"/><Relationship Id="rId6" Type="http://schemas.openxmlformats.org/officeDocument/2006/relationships/image" Target="../media/image3.png"/><Relationship Id="rId238" Type="http://schemas.openxmlformats.org/officeDocument/2006/relationships/customXml" Target="../ink/ink122.xml"/><Relationship Id="rId445" Type="http://schemas.openxmlformats.org/officeDocument/2006/relationships/customXml" Target="../ink/ink230.xml"/><Relationship Id="rId487" Type="http://schemas.openxmlformats.org/officeDocument/2006/relationships/customXml" Target="../ink/ink251.xml"/><Relationship Id="rId291" Type="http://schemas.openxmlformats.org/officeDocument/2006/relationships/customXml" Target="../ink/ink151.xml"/><Relationship Id="rId305" Type="http://schemas.openxmlformats.org/officeDocument/2006/relationships/customXml" Target="../ink/ink158.xml"/><Relationship Id="rId347" Type="http://schemas.openxmlformats.org/officeDocument/2006/relationships/image" Target="../media/image167.png"/><Relationship Id="rId512" Type="http://schemas.openxmlformats.org/officeDocument/2006/relationships/image" Target="../media/image248.png"/><Relationship Id="rId44" Type="http://schemas.openxmlformats.org/officeDocument/2006/relationships/image" Target="../media/image22.png"/><Relationship Id="rId86" Type="http://schemas.openxmlformats.org/officeDocument/2006/relationships/customXml" Target="../ink/ink43.xml"/><Relationship Id="rId151" Type="http://schemas.openxmlformats.org/officeDocument/2006/relationships/customXml" Target="../ink/ink76.xml"/><Relationship Id="rId389" Type="http://schemas.openxmlformats.org/officeDocument/2006/relationships/customXml" Target="../ink/ink202.xml"/><Relationship Id="rId193" Type="http://schemas.openxmlformats.org/officeDocument/2006/relationships/image" Target="../media/image93.png"/><Relationship Id="rId207" Type="http://schemas.openxmlformats.org/officeDocument/2006/relationships/image" Target="../media/image100.png"/><Relationship Id="rId249" Type="http://schemas.openxmlformats.org/officeDocument/2006/relationships/customXml" Target="../ink/ink128.xml"/><Relationship Id="rId414" Type="http://schemas.openxmlformats.org/officeDocument/2006/relationships/image" Target="../media/image199.png"/><Relationship Id="rId456" Type="http://schemas.openxmlformats.org/officeDocument/2006/relationships/image" Target="../media/image220.png"/><Relationship Id="rId498" Type="http://schemas.openxmlformats.org/officeDocument/2006/relationships/image" Target="../media/image241.png"/><Relationship Id="rId13" Type="http://schemas.openxmlformats.org/officeDocument/2006/relationships/customXml" Target="../ink/ink6.xml"/><Relationship Id="rId109" Type="http://schemas.openxmlformats.org/officeDocument/2006/relationships/customXml" Target="../ink/ink55.xml"/><Relationship Id="rId260" Type="http://schemas.openxmlformats.org/officeDocument/2006/relationships/image" Target="../media/image126.png"/><Relationship Id="rId316" Type="http://schemas.openxmlformats.org/officeDocument/2006/relationships/image" Target="../media/image152.png"/><Relationship Id="rId523" Type="http://schemas.openxmlformats.org/officeDocument/2006/relationships/customXml" Target="../ink/ink269.xml"/><Relationship Id="rId55" Type="http://schemas.openxmlformats.org/officeDocument/2006/relationships/customXml" Target="../ink/ink27.xml"/><Relationship Id="rId97" Type="http://schemas.openxmlformats.org/officeDocument/2006/relationships/image" Target="../media/image48.png"/><Relationship Id="rId120" Type="http://schemas.openxmlformats.org/officeDocument/2006/relationships/image" Target="../media/image59.png"/><Relationship Id="rId358" Type="http://schemas.openxmlformats.org/officeDocument/2006/relationships/customXml" Target="../ink/ink185.xml"/><Relationship Id="rId162" Type="http://schemas.openxmlformats.org/officeDocument/2006/relationships/image" Target="../media/image80.png"/><Relationship Id="rId218" Type="http://schemas.openxmlformats.org/officeDocument/2006/relationships/customXml" Target="../ink/ink112.xml"/><Relationship Id="rId425" Type="http://schemas.openxmlformats.org/officeDocument/2006/relationships/customXml" Target="../ink/ink220.xml"/><Relationship Id="rId467" Type="http://schemas.openxmlformats.org/officeDocument/2006/relationships/customXml" Target="../ink/ink241.xml"/><Relationship Id="rId271" Type="http://schemas.openxmlformats.org/officeDocument/2006/relationships/customXml" Target="../ink/ink139.xml"/><Relationship Id="rId24" Type="http://schemas.openxmlformats.org/officeDocument/2006/relationships/image" Target="../media/image12.png"/><Relationship Id="rId66" Type="http://schemas.openxmlformats.org/officeDocument/2006/relationships/image" Target="../media/image33.png"/><Relationship Id="rId131" Type="http://schemas.openxmlformats.org/officeDocument/2006/relationships/customXml" Target="../ink/ink66.xml"/><Relationship Id="rId327" Type="http://schemas.openxmlformats.org/officeDocument/2006/relationships/customXml" Target="../ink/ink169.xml"/><Relationship Id="rId369" Type="http://schemas.openxmlformats.org/officeDocument/2006/relationships/customXml" Target="../ink/ink192.xml"/><Relationship Id="rId534" Type="http://schemas.openxmlformats.org/officeDocument/2006/relationships/image" Target="../media/image259.png"/><Relationship Id="rId173" Type="http://schemas.openxmlformats.org/officeDocument/2006/relationships/image" Target="../media/image85.png"/><Relationship Id="rId229" Type="http://schemas.openxmlformats.org/officeDocument/2006/relationships/image" Target="../media/image111.png"/><Relationship Id="rId380" Type="http://schemas.openxmlformats.org/officeDocument/2006/relationships/image" Target="../media/image182.png"/><Relationship Id="rId436" Type="http://schemas.openxmlformats.org/officeDocument/2006/relationships/image" Target="../media/image210.png"/><Relationship Id="rId240" Type="http://schemas.openxmlformats.org/officeDocument/2006/relationships/customXml" Target="../ink/ink123.xml"/><Relationship Id="rId478" Type="http://schemas.openxmlformats.org/officeDocument/2006/relationships/image" Target="../media/image231.png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customXml" Target="../ink/ink50.xml"/><Relationship Id="rId282" Type="http://schemas.openxmlformats.org/officeDocument/2006/relationships/image" Target="../media/image137.png"/><Relationship Id="rId338" Type="http://schemas.openxmlformats.org/officeDocument/2006/relationships/image" Target="../media/image163.png"/><Relationship Id="rId503" Type="http://schemas.openxmlformats.org/officeDocument/2006/relationships/customXml" Target="../ink/ink259.xml"/><Relationship Id="rId8" Type="http://schemas.openxmlformats.org/officeDocument/2006/relationships/image" Target="../media/image4.png"/><Relationship Id="rId142" Type="http://schemas.openxmlformats.org/officeDocument/2006/relationships/image" Target="../media/image70.png"/><Relationship Id="rId184" Type="http://schemas.openxmlformats.org/officeDocument/2006/relationships/customXml" Target="../ink/ink94.xml"/><Relationship Id="rId391" Type="http://schemas.openxmlformats.org/officeDocument/2006/relationships/customXml" Target="../ink/ink203.xml"/><Relationship Id="rId405" Type="http://schemas.openxmlformats.org/officeDocument/2006/relationships/customXml" Target="../ink/ink210.xml"/><Relationship Id="rId447" Type="http://schemas.openxmlformats.org/officeDocument/2006/relationships/customXml" Target="../ink/ink231.xml"/><Relationship Id="rId251" Type="http://schemas.openxmlformats.org/officeDocument/2006/relationships/customXml" Target="../ink/ink129.xml"/><Relationship Id="rId489" Type="http://schemas.openxmlformats.org/officeDocument/2006/relationships/customXml" Target="../ink/ink252.xml"/><Relationship Id="rId46" Type="http://schemas.openxmlformats.org/officeDocument/2006/relationships/image" Target="../media/image23.png"/><Relationship Id="rId293" Type="http://schemas.openxmlformats.org/officeDocument/2006/relationships/customXml" Target="../ink/ink152.xml"/><Relationship Id="rId307" Type="http://schemas.openxmlformats.org/officeDocument/2006/relationships/customXml" Target="../ink/ink159.xml"/><Relationship Id="rId349" Type="http://schemas.openxmlformats.org/officeDocument/2006/relationships/image" Target="../media/image168.png"/><Relationship Id="rId514" Type="http://schemas.openxmlformats.org/officeDocument/2006/relationships/image" Target="../media/image249.png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53" Type="http://schemas.openxmlformats.org/officeDocument/2006/relationships/customXml" Target="../ink/ink77.xml"/><Relationship Id="rId195" Type="http://schemas.openxmlformats.org/officeDocument/2006/relationships/image" Target="../media/image94.png"/><Relationship Id="rId209" Type="http://schemas.openxmlformats.org/officeDocument/2006/relationships/image" Target="../media/image101.png"/><Relationship Id="rId360" Type="http://schemas.openxmlformats.org/officeDocument/2006/relationships/customXml" Target="../ink/ink187.xml"/><Relationship Id="rId416" Type="http://schemas.openxmlformats.org/officeDocument/2006/relationships/image" Target="../media/image200.png"/><Relationship Id="rId220" Type="http://schemas.openxmlformats.org/officeDocument/2006/relationships/customXml" Target="../ink/ink113.xml"/><Relationship Id="rId458" Type="http://schemas.openxmlformats.org/officeDocument/2006/relationships/image" Target="../media/image221.png"/><Relationship Id="rId15" Type="http://schemas.openxmlformats.org/officeDocument/2006/relationships/customXml" Target="../ink/ink7.xml"/><Relationship Id="rId57" Type="http://schemas.openxmlformats.org/officeDocument/2006/relationships/customXml" Target="../ink/ink28.xml"/><Relationship Id="rId262" Type="http://schemas.openxmlformats.org/officeDocument/2006/relationships/image" Target="../media/image127.png"/><Relationship Id="rId318" Type="http://schemas.openxmlformats.org/officeDocument/2006/relationships/image" Target="../media/image153.png"/><Relationship Id="rId525" Type="http://schemas.openxmlformats.org/officeDocument/2006/relationships/customXml" Target="../ink/ink270.xml"/><Relationship Id="rId99" Type="http://schemas.openxmlformats.org/officeDocument/2006/relationships/image" Target="../media/image49.png"/><Relationship Id="rId122" Type="http://schemas.openxmlformats.org/officeDocument/2006/relationships/image" Target="../media/image60.png"/><Relationship Id="rId164" Type="http://schemas.openxmlformats.org/officeDocument/2006/relationships/image" Target="../media/image81.png"/><Relationship Id="rId371" Type="http://schemas.openxmlformats.org/officeDocument/2006/relationships/customXml" Target="../ink/ink193.xml"/><Relationship Id="rId427" Type="http://schemas.openxmlformats.org/officeDocument/2006/relationships/customXml" Target="../ink/ink221.xml"/><Relationship Id="rId469" Type="http://schemas.openxmlformats.org/officeDocument/2006/relationships/customXml" Target="../ink/ink242.xml"/><Relationship Id="rId26" Type="http://schemas.openxmlformats.org/officeDocument/2006/relationships/image" Target="../media/image13.png"/><Relationship Id="rId231" Type="http://schemas.openxmlformats.org/officeDocument/2006/relationships/image" Target="../media/image112.png"/><Relationship Id="rId273" Type="http://schemas.openxmlformats.org/officeDocument/2006/relationships/customXml" Target="../ink/ink140.xml"/><Relationship Id="rId329" Type="http://schemas.openxmlformats.org/officeDocument/2006/relationships/customXml" Target="../ink/ink170.xml"/><Relationship Id="rId480" Type="http://schemas.openxmlformats.org/officeDocument/2006/relationships/image" Target="../media/image232.png"/><Relationship Id="rId68" Type="http://schemas.openxmlformats.org/officeDocument/2006/relationships/image" Target="../media/image34.png"/><Relationship Id="rId133" Type="http://schemas.openxmlformats.org/officeDocument/2006/relationships/customXml" Target="../ink/ink67.xml"/><Relationship Id="rId175" Type="http://schemas.openxmlformats.org/officeDocument/2006/relationships/image" Target="../media/image86.png"/><Relationship Id="rId340" Type="http://schemas.openxmlformats.org/officeDocument/2006/relationships/image" Target="../media/image164.png"/><Relationship Id="rId200" Type="http://schemas.openxmlformats.org/officeDocument/2006/relationships/customXml" Target="../ink/ink103.xml"/><Relationship Id="rId382" Type="http://schemas.openxmlformats.org/officeDocument/2006/relationships/image" Target="../media/image183.png"/><Relationship Id="rId438" Type="http://schemas.openxmlformats.org/officeDocument/2006/relationships/image" Target="../media/image211.png"/><Relationship Id="rId242" Type="http://schemas.openxmlformats.org/officeDocument/2006/relationships/customXml" Target="../ink/ink124.xml"/><Relationship Id="rId284" Type="http://schemas.openxmlformats.org/officeDocument/2006/relationships/customXml" Target="../ink/ink146.xml"/><Relationship Id="rId491" Type="http://schemas.openxmlformats.org/officeDocument/2006/relationships/customXml" Target="../ink/ink253.xml"/><Relationship Id="rId505" Type="http://schemas.openxmlformats.org/officeDocument/2006/relationships/customXml" Target="../ink/ink260.xml"/><Relationship Id="rId37" Type="http://schemas.openxmlformats.org/officeDocument/2006/relationships/customXml" Target="../ink/ink18.xml"/><Relationship Id="rId79" Type="http://schemas.openxmlformats.org/officeDocument/2006/relationships/customXml" Target="../ink/ink39.xml"/><Relationship Id="rId102" Type="http://schemas.openxmlformats.org/officeDocument/2006/relationships/customXml" Target="../ink/ink51.xml"/><Relationship Id="rId144" Type="http://schemas.openxmlformats.org/officeDocument/2006/relationships/image" Target="../media/image71.png"/><Relationship Id="rId90" Type="http://schemas.openxmlformats.org/officeDocument/2006/relationships/customXml" Target="../ink/ink45.xml"/><Relationship Id="rId186" Type="http://schemas.openxmlformats.org/officeDocument/2006/relationships/customXml" Target="../ink/ink95.xml"/><Relationship Id="rId351" Type="http://schemas.openxmlformats.org/officeDocument/2006/relationships/image" Target="../media/image169.png"/><Relationship Id="rId393" Type="http://schemas.openxmlformats.org/officeDocument/2006/relationships/customXml" Target="../ink/ink204.xml"/><Relationship Id="rId407" Type="http://schemas.openxmlformats.org/officeDocument/2006/relationships/customXml" Target="../ink/ink211.xml"/><Relationship Id="rId449" Type="http://schemas.openxmlformats.org/officeDocument/2006/relationships/customXml" Target="../ink/ink232.xml"/><Relationship Id="rId211" Type="http://schemas.openxmlformats.org/officeDocument/2006/relationships/image" Target="../media/image102.png"/><Relationship Id="rId253" Type="http://schemas.openxmlformats.org/officeDocument/2006/relationships/customXml" Target="../ink/ink130.xml"/><Relationship Id="rId295" Type="http://schemas.openxmlformats.org/officeDocument/2006/relationships/customXml" Target="../ink/ink153.xml"/><Relationship Id="rId309" Type="http://schemas.openxmlformats.org/officeDocument/2006/relationships/customXml" Target="../ink/ink160.xml"/><Relationship Id="rId460" Type="http://schemas.openxmlformats.org/officeDocument/2006/relationships/image" Target="../media/image222.png"/><Relationship Id="rId516" Type="http://schemas.openxmlformats.org/officeDocument/2006/relationships/image" Target="../media/image250.png"/><Relationship Id="rId48" Type="http://schemas.openxmlformats.org/officeDocument/2006/relationships/image" Target="../media/image24.png"/><Relationship Id="rId113" Type="http://schemas.openxmlformats.org/officeDocument/2006/relationships/customXml" Target="../ink/ink57.xml"/><Relationship Id="rId320" Type="http://schemas.openxmlformats.org/officeDocument/2006/relationships/image" Target="../media/image154.png"/><Relationship Id="rId155" Type="http://schemas.openxmlformats.org/officeDocument/2006/relationships/customXml" Target="../ink/ink78.xml"/><Relationship Id="rId197" Type="http://schemas.openxmlformats.org/officeDocument/2006/relationships/image" Target="../media/image95.png"/><Relationship Id="rId362" Type="http://schemas.openxmlformats.org/officeDocument/2006/relationships/image" Target="../media/image173.png"/><Relationship Id="rId418" Type="http://schemas.openxmlformats.org/officeDocument/2006/relationships/image" Target="../media/image201.png"/><Relationship Id="rId222" Type="http://schemas.openxmlformats.org/officeDocument/2006/relationships/customXml" Target="../ink/ink114.xml"/><Relationship Id="rId264" Type="http://schemas.openxmlformats.org/officeDocument/2006/relationships/image" Target="../media/image128.png"/><Relationship Id="rId471" Type="http://schemas.openxmlformats.org/officeDocument/2006/relationships/customXml" Target="../ink/ink243.xml"/><Relationship Id="rId17" Type="http://schemas.openxmlformats.org/officeDocument/2006/relationships/customXml" Target="../ink/ink8.xml"/><Relationship Id="rId59" Type="http://schemas.openxmlformats.org/officeDocument/2006/relationships/customXml" Target="../ink/ink29.xml"/><Relationship Id="rId124" Type="http://schemas.openxmlformats.org/officeDocument/2006/relationships/image" Target="../media/image61.png"/><Relationship Id="rId527" Type="http://schemas.openxmlformats.org/officeDocument/2006/relationships/customXml" Target="../ink/ink271.xml"/><Relationship Id="rId70" Type="http://schemas.openxmlformats.org/officeDocument/2006/relationships/image" Target="../media/image35.png"/><Relationship Id="rId166" Type="http://schemas.openxmlformats.org/officeDocument/2006/relationships/image" Target="../media/image82.png"/><Relationship Id="rId331" Type="http://schemas.openxmlformats.org/officeDocument/2006/relationships/customXml" Target="../ink/ink171.xml"/><Relationship Id="rId373" Type="http://schemas.openxmlformats.org/officeDocument/2006/relationships/customXml" Target="../ink/ink194.xml"/><Relationship Id="rId429" Type="http://schemas.openxmlformats.org/officeDocument/2006/relationships/customXml" Target="../ink/ink222.xml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113.png"/><Relationship Id="rId440" Type="http://schemas.openxmlformats.org/officeDocument/2006/relationships/image" Target="../media/image212.png"/><Relationship Id="rId28" Type="http://schemas.openxmlformats.org/officeDocument/2006/relationships/image" Target="../media/image14.png"/><Relationship Id="rId275" Type="http://schemas.openxmlformats.org/officeDocument/2006/relationships/customXml" Target="../ink/ink141.xml"/><Relationship Id="rId300" Type="http://schemas.openxmlformats.org/officeDocument/2006/relationships/image" Target="../media/image144.png"/><Relationship Id="rId482" Type="http://schemas.openxmlformats.org/officeDocument/2006/relationships/image" Target="../media/image233.png"/><Relationship Id="rId81" Type="http://schemas.openxmlformats.org/officeDocument/2006/relationships/customXml" Target="../ink/ink40.xml"/><Relationship Id="rId135" Type="http://schemas.openxmlformats.org/officeDocument/2006/relationships/customXml" Target="../ink/ink68.xml"/><Relationship Id="rId177" Type="http://schemas.openxmlformats.org/officeDocument/2006/relationships/image" Target="../media/image87.png"/><Relationship Id="rId342" Type="http://schemas.openxmlformats.org/officeDocument/2006/relationships/image" Target="../media/image165.png"/><Relationship Id="rId384" Type="http://schemas.openxmlformats.org/officeDocument/2006/relationships/image" Target="../media/image184.png"/><Relationship Id="rId202" Type="http://schemas.openxmlformats.org/officeDocument/2006/relationships/customXml" Target="../ink/ink104.xml"/><Relationship Id="rId244" Type="http://schemas.openxmlformats.org/officeDocument/2006/relationships/customXml" Target="../ink/ink125.xml"/><Relationship Id="rId39" Type="http://schemas.openxmlformats.org/officeDocument/2006/relationships/customXml" Target="../ink/ink19.xml"/><Relationship Id="rId286" Type="http://schemas.openxmlformats.org/officeDocument/2006/relationships/customXml" Target="../ink/ink148.xml"/><Relationship Id="rId451" Type="http://schemas.openxmlformats.org/officeDocument/2006/relationships/customXml" Target="../ink/ink233.xml"/><Relationship Id="rId493" Type="http://schemas.openxmlformats.org/officeDocument/2006/relationships/customXml" Target="../ink/ink254.xml"/><Relationship Id="rId507" Type="http://schemas.openxmlformats.org/officeDocument/2006/relationships/customXml" Target="../ink/ink261.xml"/><Relationship Id="rId50" Type="http://schemas.openxmlformats.org/officeDocument/2006/relationships/image" Target="../media/image25.png"/><Relationship Id="rId104" Type="http://schemas.openxmlformats.org/officeDocument/2006/relationships/image" Target="../media/image51.png"/><Relationship Id="rId146" Type="http://schemas.openxmlformats.org/officeDocument/2006/relationships/image" Target="../media/image72.png"/><Relationship Id="rId188" Type="http://schemas.openxmlformats.org/officeDocument/2006/relationships/customXml" Target="../ink/ink97.xml"/><Relationship Id="rId311" Type="http://schemas.openxmlformats.org/officeDocument/2006/relationships/customXml" Target="../ink/ink161.xml"/><Relationship Id="rId353" Type="http://schemas.openxmlformats.org/officeDocument/2006/relationships/image" Target="../media/image170.png"/><Relationship Id="rId395" Type="http://schemas.openxmlformats.org/officeDocument/2006/relationships/customXml" Target="../ink/ink205.xml"/><Relationship Id="rId409" Type="http://schemas.openxmlformats.org/officeDocument/2006/relationships/customXml" Target="../ink/ink212.xml"/><Relationship Id="rId92" Type="http://schemas.openxmlformats.org/officeDocument/2006/relationships/customXml" Target="../ink/ink46.xml"/><Relationship Id="rId213" Type="http://schemas.openxmlformats.org/officeDocument/2006/relationships/image" Target="../media/image103.png"/><Relationship Id="rId420" Type="http://schemas.openxmlformats.org/officeDocument/2006/relationships/image" Target="../media/image202.png"/><Relationship Id="rId255" Type="http://schemas.openxmlformats.org/officeDocument/2006/relationships/customXml" Target="../ink/ink131.xml"/><Relationship Id="rId297" Type="http://schemas.openxmlformats.org/officeDocument/2006/relationships/customXml" Target="../ink/ink154.xml"/><Relationship Id="rId462" Type="http://schemas.openxmlformats.org/officeDocument/2006/relationships/image" Target="../media/image223.png"/><Relationship Id="rId518" Type="http://schemas.openxmlformats.org/officeDocument/2006/relationships/image" Target="../media/image251.png"/><Relationship Id="rId115" Type="http://schemas.openxmlformats.org/officeDocument/2006/relationships/customXml" Target="../ink/ink58.xml"/><Relationship Id="rId157" Type="http://schemas.openxmlformats.org/officeDocument/2006/relationships/customXml" Target="../ink/ink79.xml"/><Relationship Id="rId322" Type="http://schemas.openxmlformats.org/officeDocument/2006/relationships/image" Target="../media/image155.png"/><Relationship Id="rId364" Type="http://schemas.openxmlformats.org/officeDocument/2006/relationships/image" Target="../media/image174.png"/><Relationship Id="rId61" Type="http://schemas.openxmlformats.org/officeDocument/2006/relationships/customXml" Target="../ink/ink30.xml"/><Relationship Id="rId199" Type="http://schemas.openxmlformats.org/officeDocument/2006/relationships/image" Target="../media/image96.png"/><Relationship Id="rId19" Type="http://schemas.openxmlformats.org/officeDocument/2006/relationships/customXml" Target="../ink/ink9.xml"/><Relationship Id="rId224" Type="http://schemas.openxmlformats.org/officeDocument/2006/relationships/customXml" Target="../ink/ink115.xml"/><Relationship Id="rId266" Type="http://schemas.openxmlformats.org/officeDocument/2006/relationships/image" Target="../media/image129.png"/><Relationship Id="rId431" Type="http://schemas.openxmlformats.org/officeDocument/2006/relationships/customXml" Target="../ink/ink223.xml"/><Relationship Id="rId473" Type="http://schemas.openxmlformats.org/officeDocument/2006/relationships/customXml" Target="../ink/ink244.xml"/><Relationship Id="rId529" Type="http://schemas.openxmlformats.org/officeDocument/2006/relationships/image" Target="../media/image256.png"/><Relationship Id="rId30" Type="http://schemas.openxmlformats.org/officeDocument/2006/relationships/image" Target="../media/image15.png"/><Relationship Id="rId126" Type="http://schemas.openxmlformats.org/officeDocument/2006/relationships/image" Target="../media/image62.png"/><Relationship Id="rId168" Type="http://schemas.openxmlformats.org/officeDocument/2006/relationships/image" Target="../media/image83.png"/><Relationship Id="rId333" Type="http://schemas.openxmlformats.org/officeDocument/2006/relationships/customXml" Target="../ink/ink172.xml"/><Relationship Id="rId72" Type="http://schemas.openxmlformats.org/officeDocument/2006/relationships/image" Target="../media/image36.png"/><Relationship Id="rId375" Type="http://schemas.openxmlformats.org/officeDocument/2006/relationships/customXml" Target="../ink/ink195.xml"/><Relationship Id="rId3" Type="http://schemas.openxmlformats.org/officeDocument/2006/relationships/customXml" Target="../ink/ink1.xml"/><Relationship Id="rId235" Type="http://schemas.openxmlformats.org/officeDocument/2006/relationships/image" Target="../media/image114.png"/><Relationship Id="rId277" Type="http://schemas.openxmlformats.org/officeDocument/2006/relationships/customXml" Target="../ink/ink142.xml"/><Relationship Id="rId400" Type="http://schemas.openxmlformats.org/officeDocument/2006/relationships/image" Target="../media/image192.png"/><Relationship Id="rId442" Type="http://schemas.openxmlformats.org/officeDocument/2006/relationships/image" Target="../media/image213.png"/><Relationship Id="rId484" Type="http://schemas.openxmlformats.org/officeDocument/2006/relationships/image" Target="../media/image234.png"/><Relationship Id="rId137" Type="http://schemas.openxmlformats.org/officeDocument/2006/relationships/customXml" Target="../ink/ink69.xml"/><Relationship Id="rId302" Type="http://schemas.openxmlformats.org/officeDocument/2006/relationships/image" Target="../media/image145.png"/><Relationship Id="rId344" Type="http://schemas.openxmlformats.org/officeDocument/2006/relationships/image" Target="../media/image166.png"/><Relationship Id="rId41" Type="http://schemas.openxmlformats.org/officeDocument/2006/relationships/customXml" Target="../ink/ink20.xml"/><Relationship Id="rId83" Type="http://schemas.openxmlformats.org/officeDocument/2006/relationships/customXml" Target="../ink/ink41.xml"/><Relationship Id="rId179" Type="http://schemas.openxmlformats.org/officeDocument/2006/relationships/image" Target="../media/image88.png"/><Relationship Id="rId386" Type="http://schemas.openxmlformats.org/officeDocument/2006/relationships/image" Target="../media/image185.png"/><Relationship Id="rId190" Type="http://schemas.openxmlformats.org/officeDocument/2006/relationships/customXml" Target="../ink/ink98.xml"/><Relationship Id="rId204" Type="http://schemas.openxmlformats.org/officeDocument/2006/relationships/customXml" Target="../ink/ink105.xml"/><Relationship Id="rId246" Type="http://schemas.openxmlformats.org/officeDocument/2006/relationships/image" Target="../media/image119.png"/><Relationship Id="rId288" Type="http://schemas.openxmlformats.org/officeDocument/2006/relationships/image" Target="../media/image138.png"/><Relationship Id="rId411" Type="http://schemas.openxmlformats.org/officeDocument/2006/relationships/customXml" Target="../ink/ink213.xml"/><Relationship Id="rId453" Type="http://schemas.openxmlformats.org/officeDocument/2006/relationships/customXml" Target="../ink/ink234.xml"/><Relationship Id="rId509" Type="http://schemas.openxmlformats.org/officeDocument/2006/relationships/customXml" Target="../ink/ink262.xml"/><Relationship Id="rId106" Type="http://schemas.openxmlformats.org/officeDocument/2006/relationships/image" Target="../media/image52.png"/><Relationship Id="rId313" Type="http://schemas.openxmlformats.org/officeDocument/2006/relationships/customXml" Target="../ink/ink162.xml"/><Relationship Id="rId495" Type="http://schemas.openxmlformats.org/officeDocument/2006/relationships/customXml" Target="../ink/ink255.xml"/><Relationship Id="rId10" Type="http://schemas.openxmlformats.org/officeDocument/2006/relationships/image" Target="../media/image5.png"/><Relationship Id="rId52" Type="http://schemas.openxmlformats.org/officeDocument/2006/relationships/image" Target="../media/image26.png"/><Relationship Id="rId94" Type="http://schemas.openxmlformats.org/officeDocument/2006/relationships/customXml" Target="../ink/ink47.xml"/><Relationship Id="rId148" Type="http://schemas.openxmlformats.org/officeDocument/2006/relationships/image" Target="../media/image73.png"/><Relationship Id="rId355" Type="http://schemas.openxmlformats.org/officeDocument/2006/relationships/image" Target="../media/image171.png"/><Relationship Id="rId397" Type="http://schemas.openxmlformats.org/officeDocument/2006/relationships/customXml" Target="../ink/ink206.xml"/><Relationship Id="rId520" Type="http://schemas.openxmlformats.org/officeDocument/2006/relationships/image" Target="../media/image252.png"/><Relationship Id="rId215" Type="http://schemas.openxmlformats.org/officeDocument/2006/relationships/image" Target="../media/image104.png"/><Relationship Id="rId257" Type="http://schemas.openxmlformats.org/officeDocument/2006/relationships/customXml" Target="../ink/ink132.xml"/><Relationship Id="rId422" Type="http://schemas.openxmlformats.org/officeDocument/2006/relationships/image" Target="../media/image203.png"/><Relationship Id="rId464" Type="http://schemas.openxmlformats.org/officeDocument/2006/relationships/image" Target="../media/image224.png"/><Relationship Id="rId299" Type="http://schemas.openxmlformats.org/officeDocument/2006/relationships/customXml" Target="../ink/ink155.xml"/><Relationship Id="rId63" Type="http://schemas.openxmlformats.org/officeDocument/2006/relationships/customXml" Target="../ink/ink31.xml"/><Relationship Id="rId159" Type="http://schemas.openxmlformats.org/officeDocument/2006/relationships/customXml" Target="../ink/ink80.xml"/><Relationship Id="rId366" Type="http://schemas.openxmlformats.org/officeDocument/2006/relationships/image" Target="../media/image175.png"/><Relationship Id="rId226" Type="http://schemas.openxmlformats.org/officeDocument/2006/relationships/customXml" Target="../ink/ink116.xml"/><Relationship Id="rId433" Type="http://schemas.openxmlformats.org/officeDocument/2006/relationships/customXml" Target="../ink/ink224.xml"/><Relationship Id="rId74" Type="http://schemas.openxmlformats.org/officeDocument/2006/relationships/image" Target="../media/image37.png"/><Relationship Id="rId377" Type="http://schemas.openxmlformats.org/officeDocument/2006/relationships/customXml" Target="../ink/ink196.xml"/><Relationship Id="rId500" Type="http://schemas.openxmlformats.org/officeDocument/2006/relationships/image" Target="../media/image242.png"/><Relationship Id="rId5" Type="http://schemas.openxmlformats.org/officeDocument/2006/relationships/customXml" Target="../ink/ink2.xml"/><Relationship Id="rId237" Type="http://schemas.openxmlformats.org/officeDocument/2006/relationships/image" Target="../media/image115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34.xml"/><Relationship Id="rId299" Type="http://schemas.openxmlformats.org/officeDocument/2006/relationships/image" Target="../media/image1830.png"/><Relationship Id="rId21" Type="http://schemas.openxmlformats.org/officeDocument/2006/relationships/image" Target="../media/image1699.png"/><Relationship Id="rId63" Type="http://schemas.openxmlformats.org/officeDocument/2006/relationships/customXml" Target="../ink/ink1807.xml"/><Relationship Id="rId159" Type="http://schemas.openxmlformats.org/officeDocument/2006/relationships/customXml" Target="../ink/ink1858.xml"/><Relationship Id="rId170" Type="http://schemas.openxmlformats.org/officeDocument/2006/relationships/image" Target="../media/image1768.png"/><Relationship Id="rId226" Type="http://schemas.openxmlformats.org/officeDocument/2006/relationships/image" Target="../media/image1796.png"/><Relationship Id="rId268" Type="http://schemas.openxmlformats.org/officeDocument/2006/relationships/image" Target="../media/image1817.png"/><Relationship Id="rId32" Type="http://schemas.openxmlformats.org/officeDocument/2006/relationships/customXml" Target="../ink/ink1790.xml"/><Relationship Id="rId74" Type="http://schemas.openxmlformats.org/officeDocument/2006/relationships/image" Target="../media/image1723.png"/><Relationship Id="rId128" Type="http://schemas.openxmlformats.org/officeDocument/2006/relationships/customXml" Target="../ink/ink1842.xml"/><Relationship Id="rId5" Type="http://schemas.openxmlformats.org/officeDocument/2006/relationships/image" Target="../media/image1691.png"/><Relationship Id="rId181" Type="http://schemas.openxmlformats.org/officeDocument/2006/relationships/customXml" Target="../ink/ink1869.xml"/><Relationship Id="rId237" Type="http://schemas.openxmlformats.org/officeDocument/2006/relationships/customXml" Target="../ink/ink1897.xml"/><Relationship Id="rId279" Type="http://schemas.openxmlformats.org/officeDocument/2006/relationships/customXml" Target="../ink/ink1918.xml"/><Relationship Id="rId43" Type="http://schemas.openxmlformats.org/officeDocument/2006/relationships/customXml" Target="../ink/ink1796.xml"/><Relationship Id="rId139" Type="http://schemas.openxmlformats.org/officeDocument/2006/relationships/customXml" Target="../ink/ink1848.xml"/><Relationship Id="rId290" Type="http://schemas.openxmlformats.org/officeDocument/2006/relationships/customXml" Target="../ink/ink1924.xml"/><Relationship Id="rId304" Type="http://schemas.openxmlformats.org/officeDocument/2006/relationships/image" Target="../media/image1832.png"/><Relationship Id="rId85" Type="http://schemas.openxmlformats.org/officeDocument/2006/relationships/customXml" Target="../ink/ink1818.xml"/><Relationship Id="rId150" Type="http://schemas.openxmlformats.org/officeDocument/2006/relationships/image" Target="../media/image1758.png"/><Relationship Id="rId192" Type="http://schemas.openxmlformats.org/officeDocument/2006/relationships/image" Target="../media/image1779.png"/><Relationship Id="rId206" Type="http://schemas.openxmlformats.org/officeDocument/2006/relationships/image" Target="../media/image1786.png"/><Relationship Id="rId248" Type="http://schemas.openxmlformats.org/officeDocument/2006/relationships/image" Target="../media/image1807.png"/><Relationship Id="rId12" Type="http://schemas.openxmlformats.org/officeDocument/2006/relationships/customXml" Target="../ink/ink1780.xml"/><Relationship Id="rId108" Type="http://schemas.openxmlformats.org/officeDocument/2006/relationships/image" Target="../media/image1740.png"/><Relationship Id="rId315" Type="http://schemas.openxmlformats.org/officeDocument/2006/relationships/image" Target="../media/image259.png"/><Relationship Id="rId54" Type="http://schemas.openxmlformats.org/officeDocument/2006/relationships/image" Target="../media/image1713.png"/><Relationship Id="rId96" Type="http://schemas.openxmlformats.org/officeDocument/2006/relationships/image" Target="../media/image1734.png"/><Relationship Id="rId161" Type="http://schemas.openxmlformats.org/officeDocument/2006/relationships/customXml" Target="../ink/ink1859.xml"/><Relationship Id="rId217" Type="http://schemas.openxmlformats.org/officeDocument/2006/relationships/customXml" Target="../ink/ink1887.xml"/><Relationship Id="rId259" Type="http://schemas.openxmlformats.org/officeDocument/2006/relationships/customXml" Target="../ink/ink1908.xml"/><Relationship Id="rId23" Type="http://schemas.openxmlformats.org/officeDocument/2006/relationships/image" Target="../media/image1700.png"/><Relationship Id="rId119" Type="http://schemas.openxmlformats.org/officeDocument/2006/relationships/customXml" Target="../ink/ink1835.xml"/><Relationship Id="rId270" Type="http://schemas.openxmlformats.org/officeDocument/2006/relationships/image" Target="../media/image1818.png"/><Relationship Id="rId65" Type="http://schemas.openxmlformats.org/officeDocument/2006/relationships/customXml" Target="../ink/ink1808.xml"/><Relationship Id="rId130" Type="http://schemas.openxmlformats.org/officeDocument/2006/relationships/image" Target="../media/image1748.png"/><Relationship Id="rId172" Type="http://schemas.openxmlformats.org/officeDocument/2006/relationships/image" Target="../media/image1769.png"/><Relationship Id="rId193" Type="http://schemas.openxmlformats.org/officeDocument/2006/relationships/customXml" Target="../ink/ink1875.xml"/><Relationship Id="rId207" Type="http://schemas.openxmlformats.org/officeDocument/2006/relationships/customXml" Target="../ink/ink1882.xml"/><Relationship Id="rId228" Type="http://schemas.openxmlformats.org/officeDocument/2006/relationships/image" Target="../media/image1797.png"/><Relationship Id="rId249" Type="http://schemas.openxmlformats.org/officeDocument/2006/relationships/customXml" Target="../ink/ink1903.xml"/><Relationship Id="rId13" Type="http://schemas.openxmlformats.org/officeDocument/2006/relationships/image" Target="../media/image1695.png"/><Relationship Id="rId109" Type="http://schemas.openxmlformats.org/officeDocument/2006/relationships/customXml" Target="../ink/ink1830.xml"/><Relationship Id="rId260" Type="http://schemas.openxmlformats.org/officeDocument/2006/relationships/image" Target="../media/image1813.png"/><Relationship Id="rId281" Type="http://schemas.openxmlformats.org/officeDocument/2006/relationships/customXml" Target="../ink/ink1919.xml"/><Relationship Id="rId34" Type="http://schemas.openxmlformats.org/officeDocument/2006/relationships/customXml" Target="../ink/ink1791.xml"/><Relationship Id="rId55" Type="http://schemas.openxmlformats.org/officeDocument/2006/relationships/customXml" Target="../ink/ink1803.xml"/><Relationship Id="rId76" Type="http://schemas.openxmlformats.org/officeDocument/2006/relationships/image" Target="../media/image1724.png"/><Relationship Id="rId97" Type="http://schemas.openxmlformats.org/officeDocument/2006/relationships/customXml" Target="../ink/ink1824.xml"/><Relationship Id="rId120" Type="http://schemas.openxmlformats.org/officeDocument/2006/relationships/image" Target="../media/image1746.png"/><Relationship Id="rId141" Type="http://schemas.openxmlformats.org/officeDocument/2006/relationships/customXml" Target="../ink/ink1849.xml"/><Relationship Id="rId7" Type="http://schemas.openxmlformats.org/officeDocument/2006/relationships/image" Target="../media/image1692.png"/><Relationship Id="rId162" Type="http://schemas.openxmlformats.org/officeDocument/2006/relationships/image" Target="../media/image1764.png"/><Relationship Id="rId183" Type="http://schemas.openxmlformats.org/officeDocument/2006/relationships/customXml" Target="../ink/ink1870.xml"/><Relationship Id="rId218" Type="http://schemas.openxmlformats.org/officeDocument/2006/relationships/image" Target="../media/image1792.png"/><Relationship Id="rId239" Type="http://schemas.openxmlformats.org/officeDocument/2006/relationships/customXml" Target="../ink/ink1898.xml"/><Relationship Id="rId250" Type="http://schemas.openxmlformats.org/officeDocument/2006/relationships/image" Target="../media/image1808.png"/><Relationship Id="rId271" Type="http://schemas.openxmlformats.org/officeDocument/2006/relationships/customXml" Target="../ink/ink1914.xml"/><Relationship Id="rId292" Type="http://schemas.openxmlformats.org/officeDocument/2006/relationships/customXml" Target="../ink/ink1926.xml"/><Relationship Id="rId306" Type="http://schemas.openxmlformats.org/officeDocument/2006/relationships/image" Target="../media/image1833.png"/><Relationship Id="rId24" Type="http://schemas.openxmlformats.org/officeDocument/2006/relationships/customXml" Target="../ink/ink1786.xml"/><Relationship Id="rId45" Type="http://schemas.openxmlformats.org/officeDocument/2006/relationships/customXml" Target="../ink/ink1798.xml"/><Relationship Id="rId66" Type="http://schemas.openxmlformats.org/officeDocument/2006/relationships/image" Target="../media/image1719.png"/><Relationship Id="rId87" Type="http://schemas.openxmlformats.org/officeDocument/2006/relationships/customXml" Target="../ink/ink1819.xml"/><Relationship Id="rId110" Type="http://schemas.openxmlformats.org/officeDocument/2006/relationships/image" Target="../media/image1741.png"/><Relationship Id="rId131" Type="http://schemas.openxmlformats.org/officeDocument/2006/relationships/customXml" Target="../ink/ink1844.xml"/><Relationship Id="rId152" Type="http://schemas.openxmlformats.org/officeDocument/2006/relationships/image" Target="../media/image1759.png"/><Relationship Id="rId173" Type="http://schemas.openxmlformats.org/officeDocument/2006/relationships/customXml" Target="../ink/ink1865.xml"/><Relationship Id="rId194" Type="http://schemas.openxmlformats.org/officeDocument/2006/relationships/image" Target="../media/image1780.png"/><Relationship Id="rId208" Type="http://schemas.openxmlformats.org/officeDocument/2006/relationships/image" Target="../media/image1787.png"/><Relationship Id="rId229" Type="http://schemas.openxmlformats.org/officeDocument/2006/relationships/customXml" Target="../ink/ink1893.xml"/><Relationship Id="rId240" Type="http://schemas.openxmlformats.org/officeDocument/2006/relationships/image" Target="../media/image1803.png"/><Relationship Id="rId261" Type="http://schemas.openxmlformats.org/officeDocument/2006/relationships/customXml" Target="../ink/ink1909.xml"/><Relationship Id="rId14" Type="http://schemas.openxmlformats.org/officeDocument/2006/relationships/customXml" Target="../ink/ink1781.xml"/><Relationship Id="rId35" Type="http://schemas.openxmlformats.org/officeDocument/2006/relationships/image" Target="../media/image1705.png"/><Relationship Id="rId56" Type="http://schemas.openxmlformats.org/officeDocument/2006/relationships/image" Target="../media/image1714.png"/><Relationship Id="rId77" Type="http://schemas.openxmlformats.org/officeDocument/2006/relationships/customXml" Target="../ink/ink1814.xml"/><Relationship Id="rId100" Type="http://schemas.openxmlformats.org/officeDocument/2006/relationships/image" Target="../media/image1736.png"/><Relationship Id="rId282" Type="http://schemas.openxmlformats.org/officeDocument/2006/relationships/image" Target="../media/image1824.png"/><Relationship Id="rId8" Type="http://schemas.openxmlformats.org/officeDocument/2006/relationships/customXml" Target="../ink/ink1778.xml"/><Relationship Id="rId98" Type="http://schemas.openxmlformats.org/officeDocument/2006/relationships/image" Target="../media/image1735.png"/><Relationship Id="rId121" Type="http://schemas.openxmlformats.org/officeDocument/2006/relationships/customXml" Target="../ink/ink1836.xml"/><Relationship Id="rId142" Type="http://schemas.openxmlformats.org/officeDocument/2006/relationships/image" Target="../media/image1754.png"/><Relationship Id="rId163" Type="http://schemas.openxmlformats.org/officeDocument/2006/relationships/customXml" Target="../ink/ink1860.xml"/><Relationship Id="rId184" Type="http://schemas.openxmlformats.org/officeDocument/2006/relationships/image" Target="../media/image1775.png"/><Relationship Id="rId219" Type="http://schemas.openxmlformats.org/officeDocument/2006/relationships/customXml" Target="../ink/ink1888.xml"/><Relationship Id="rId230" Type="http://schemas.openxmlformats.org/officeDocument/2006/relationships/image" Target="../media/image1798.png"/><Relationship Id="rId251" Type="http://schemas.openxmlformats.org/officeDocument/2006/relationships/customXml" Target="../ink/ink1904.xml"/><Relationship Id="rId25" Type="http://schemas.openxmlformats.org/officeDocument/2006/relationships/image" Target="../media/image1701.png"/><Relationship Id="rId46" Type="http://schemas.openxmlformats.org/officeDocument/2006/relationships/image" Target="../media/image1709.png"/><Relationship Id="rId67" Type="http://schemas.openxmlformats.org/officeDocument/2006/relationships/customXml" Target="../ink/ink1809.xml"/><Relationship Id="rId272" Type="http://schemas.openxmlformats.org/officeDocument/2006/relationships/image" Target="../media/image1819.png"/><Relationship Id="rId293" Type="http://schemas.openxmlformats.org/officeDocument/2006/relationships/image" Target="../media/image1827.png"/><Relationship Id="rId307" Type="http://schemas.openxmlformats.org/officeDocument/2006/relationships/customXml" Target="../ink/ink1934.xml"/><Relationship Id="rId88" Type="http://schemas.openxmlformats.org/officeDocument/2006/relationships/image" Target="../media/image1730.png"/><Relationship Id="rId111" Type="http://schemas.openxmlformats.org/officeDocument/2006/relationships/customXml" Target="../ink/ink1831.xml"/><Relationship Id="rId132" Type="http://schemas.openxmlformats.org/officeDocument/2006/relationships/image" Target="../media/image1749.png"/><Relationship Id="rId153" Type="http://schemas.openxmlformats.org/officeDocument/2006/relationships/customXml" Target="../ink/ink1855.xml"/><Relationship Id="rId174" Type="http://schemas.openxmlformats.org/officeDocument/2006/relationships/image" Target="../media/image1770.png"/><Relationship Id="rId195" Type="http://schemas.openxmlformats.org/officeDocument/2006/relationships/customXml" Target="../ink/ink1876.xml"/><Relationship Id="rId209" Type="http://schemas.openxmlformats.org/officeDocument/2006/relationships/customXml" Target="../ink/ink1883.xml"/><Relationship Id="rId220" Type="http://schemas.openxmlformats.org/officeDocument/2006/relationships/image" Target="../media/image1793.png"/><Relationship Id="rId241" Type="http://schemas.openxmlformats.org/officeDocument/2006/relationships/customXml" Target="../ink/ink1899.xml"/><Relationship Id="rId15" Type="http://schemas.openxmlformats.org/officeDocument/2006/relationships/image" Target="../media/image1696.png"/><Relationship Id="rId36" Type="http://schemas.openxmlformats.org/officeDocument/2006/relationships/customXml" Target="../ink/ink1792.xml"/><Relationship Id="rId57" Type="http://schemas.openxmlformats.org/officeDocument/2006/relationships/customXml" Target="../ink/ink1804.xml"/><Relationship Id="rId262" Type="http://schemas.openxmlformats.org/officeDocument/2006/relationships/image" Target="../media/image1814.png"/><Relationship Id="rId283" Type="http://schemas.openxmlformats.org/officeDocument/2006/relationships/customXml" Target="../ink/ink1920.xml"/><Relationship Id="rId78" Type="http://schemas.openxmlformats.org/officeDocument/2006/relationships/image" Target="../media/image1725.png"/><Relationship Id="rId99" Type="http://schemas.openxmlformats.org/officeDocument/2006/relationships/customXml" Target="../ink/ink1825.xml"/><Relationship Id="rId101" Type="http://schemas.openxmlformats.org/officeDocument/2006/relationships/customXml" Target="../ink/ink1826.xml"/><Relationship Id="rId122" Type="http://schemas.openxmlformats.org/officeDocument/2006/relationships/customXml" Target="../ink/ink1837.xml"/><Relationship Id="rId143" Type="http://schemas.openxmlformats.org/officeDocument/2006/relationships/customXml" Target="../ink/ink1850.xml"/><Relationship Id="rId164" Type="http://schemas.openxmlformats.org/officeDocument/2006/relationships/image" Target="../media/image1765.png"/><Relationship Id="rId185" Type="http://schemas.openxmlformats.org/officeDocument/2006/relationships/customXml" Target="../ink/ink1871.xml"/><Relationship Id="rId9" Type="http://schemas.openxmlformats.org/officeDocument/2006/relationships/image" Target="../media/image1693.png"/><Relationship Id="rId210" Type="http://schemas.openxmlformats.org/officeDocument/2006/relationships/image" Target="../media/image1788.png"/><Relationship Id="rId26" Type="http://schemas.openxmlformats.org/officeDocument/2006/relationships/customXml" Target="../ink/ink1787.xml"/><Relationship Id="rId231" Type="http://schemas.openxmlformats.org/officeDocument/2006/relationships/customXml" Target="../ink/ink1894.xml"/><Relationship Id="rId252" Type="http://schemas.openxmlformats.org/officeDocument/2006/relationships/image" Target="../media/image1809.png"/><Relationship Id="rId273" Type="http://schemas.openxmlformats.org/officeDocument/2006/relationships/customXml" Target="../ink/ink1915.xml"/><Relationship Id="rId294" Type="http://schemas.openxmlformats.org/officeDocument/2006/relationships/customXml" Target="../ink/ink1927.xml"/><Relationship Id="rId308" Type="http://schemas.openxmlformats.org/officeDocument/2006/relationships/image" Target="../media/image1834.png"/><Relationship Id="rId47" Type="http://schemas.openxmlformats.org/officeDocument/2006/relationships/customXml" Target="../ink/ink1799.xml"/><Relationship Id="rId68" Type="http://schemas.openxmlformats.org/officeDocument/2006/relationships/image" Target="../media/image1720.png"/><Relationship Id="rId89" Type="http://schemas.openxmlformats.org/officeDocument/2006/relationships/customXml" Target="../ink/ink1820.xml"/><Relationship Id="rId112" Type="http://schemas.openxmlformats.org/officeDocument/2006/relationships/image" Target="../media/image1742.png"/><Relationship Id="rId133" Type="http://schemas.openxmlformats.org/officeDocument/2006/relationships/customXml" Target="../ink/ink1845.xml"/><Relationship Id="rId154" Type="http://schemas.openxmlformats.org/officeDocument/2006/relationships/image" Target="../media/image1760.png"/><Relationship Id="rId175" Type="http://schemas.openxmlformats.org/officeDocument/2006/relationships/customXml" Target="../ink/ink1866.xml"/><Relationship Id="rId196" Type="http://schemas.openxmlformats.org/officeDocument/2006/relationships/image" Target="../media/image1781.png"/><Relationship Id="rId200" Type="http://schemas.openxmlformats.org/officeDocument/2006/relationships/image" Target="../media/image1783.png"/><Relationship Id="rId16" Type="http://schemas.openxmlformats.org/officeDocument/2006/relationships/customXml" Target="../ink/ink1782.xml"/><Relationship Id="rId221" Type="http://schemas.openxmlformats.org/officeDocument/2006/relationships/customXml" Target="../ink/ink1889.xml"/><Relationship Id="rId242" Type="http://schemas.openxmlformats.org/officeDocument/2006/relationships/image" Target="../media/image1804.png"/><Relationship Id="rId263" Type="http://schemas.openxmlformats.org/officeDocument/2006/relationships/customXml" Target="../ink/ink1910.xml"/><Relationship Id="rId284" Type="http://schemas.openxmlformats.org/officeDocument/2006/relationships/image" Target="../media/image1825.png"/><Relationship Id="rId37" Type="http://schemas.openxmlformats.org/officeDocument/2006/relationships/image" Target="../media/image1706.png"/><Relationship Id="rId58" Type="http://schemas.openxmlformats.org/officeDocument/2006/relationships/image" Target="../media/image1715.png"/><Relationship Id="rId79" Type="http://schemas.openxmlformats.org/officeDocument/2006/relationships/customXml" Target="../ink/ink1815.xml"/><Relationship Id="rId102" Type="http://schemas.openxmlformats.org/officeDocument/2006/relationships/image" Target="../media/image1737.png"/><Relationship Id="rId123" Type="http://schemas.openxmlformats.org/officeDocument/2006/relationships/customXml" Target="../ink/ink1838.xml"/><Relationship Id="rId144" Type="http://schemas.openxmlformats.org/officeDocument/2006/relationships/image" Target="../media/image1755.png"/><Relationship Id="rId90" Type="http://schemas.openxmlformats.org/officeDocument/2006/relationships/image" Target="../media/image1731.png"/><Relationship Id="rId165" Type="http://schemas.openxmlformats.org/officeDocument/2006/relationships/customXml" Target="../ink/ink1861.xml"/><Relationship Id="rId186" Type="http://schemas.openxmlformats.org/officeDocument/2006/relationships/image" Target="../media/image1776.png"/><Relationship Id="rId211" Type="http://schemas.openxmlformats.org/officeDocument/2006/relationships/customXml" Target="../ink/ink1884.xml"/><Relationship Id="rId232" Type="http://schemas.openxmlformats.org/officeDocument/2006/relationships/image" Target="../media/image1799.png"/><Relationship Id="rId253" Type="http://schemas.openxmlformats.org/officeDocument/2006/relationships/customXml" Target="../ink/ink1905.xml"/><Relationship Id="rId274" Type="http://schemas.openxmlformats.org/officeDocument/2006/relationships/image" Target="../media/image1820.png"/><Relationship Id="rId295" Type="http://schemas.openxmlformats.org/officeDocument/2006/relationships/image" Target="../media/image1828.png"/><Relationship Id="rId309" Type="http://schemas.openxmlformats.org/officeDocument/2006/relationships/customXml" Target="../ink/ink1935.xml"/><Relationship Id="rId27" Type="http://schemas.openxmlformats.org/officeDocument/2006/relationships/image" Target="../media/image553.png"/><Relationship Id="rId48" Type="http://schemas.openxmlformats.org/officeDocument/2006/relationships/image" Target="../media/image1710.png"/><Relationship Id="rId69" Type="http://schemas.openxmlformats.org/officeDocument/2006/relationships/customXml" Target="../ink/ink1810.xml"/><Relationship Id="rId113" Type="http://schemas.openxmlformats.org/officeDocument/2006/relationships/customXml" Target="../ink/ink1832.xml"/><Relationship Id="rId134" Type="http://schemas.openxmlformats.org/officeDocument/2006/relationships/image" Target="../media/image1750.png"/><Relationship Id="rId80" Type="http://schemas.openxmlformats.org/officeDocument/2006/relationships/image" Target="../media/image1726.png"/><Relationship Id="rId155" Type="http://schemas.openxmlformats.org/officeDocument/2006/relationships/customXml" Target="../ink/ink1856.xml"/><Relationship Id="rId176" Type="http://schemas.openxmlformats.org/officeDocument/2006/relationships/image" Target="../media/image1771.png"/><Relationship Id="rId197" Type="http://schemas.openxmlformats.org/officeDocument/2006/relationships/customXml" Target="../ink/ink1877.xml"/><Relationship Id="rId201" Type="http://schemas.openxmlformats.org/officeDocument/2006/relationships/customXml" Target="../ink/ink1879.xml"/><Relationship Id="rId222" Type="http://schemas.openxmlformats.org/officeDocument/2006/relationships/image" Target="../media/image1794.png"/><Relationship Id="rId243" Type="http://schemas.openxmlformats.org/officeDocument/2006/relationships/customXml" Target="../ink/ink1900.xml"/><Relationship Id="rId264" Type="http://schemas.openxmlformats.org/officeDocument/2006/relationships/image" Target="../media/image1815.png"/><Relationship Id="rId285" Type="http://schemas.openxmlformats.org/officeDocument/2006/relationships/customXml" Target="../ink/ink1921.xml"/><Relationship Id="rId17" Type="http://schemas.openxmlformats.org/officeDocument/2006/relationships/image" Target="../media/image1697.png"/><Relationship Id="rId38" Type="http://schemas.openxmlformats.org/officeDocument/2006/relationships/customXml" Target="../ink/ink1793.xml"/><Relationship Id="rId59" Type="http://schemas.openxmlformats.org/officeDocument/2006/relationships/customXml" Target="../ink/ink1805.xml"/><Relationship Id="rId103" Type="http://schemas.openxmlformats.org/officeDocument/2006/relationships/customXml" Target="../ink/ink1827.xml"/><Relationship Id="rId124" Type="http://schemas.openxmlformats.org/officeDocument/2006/relationships/customXml" Target="../ink/ink1839.xml"/><Relationship Id="rId310" Type="http://schemas.openxmlformats.org/officeDocument/2006/relationships/customXml" Target="../ink/ink1936.xml"/><Relationship Id="rId70" Type="http://schemas.openxmlformats.org/officeDocument/2006/relationships/image" Target="../media/image1721.png"/><Relationship Id="rId91" Type="http://schemas.openxmlformats.org/officeDocument/2006/relationships/customXml" Target="../ink/ink1821.xml"/><Relationship Id="rId145" Type="http://schemas.openxmlformats.org/officeDocument/2006/relationships/customXml" Target="../ink/ink1851.xml"/><Relationship Id="rId166" Type="http://schemas.openxmlformats.org/officeDocument/2006/relationships/image" Target="../media/image1766.png"/><Relationship Id="rId187" Type="http://schemas.openxmlformats.org/officeDocument/2006/relationships/customXml" Target="../ink/ink1872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789.png"/><Relationship Id="rId233" Type="http://schemas.openxmlformats.org/officeDocument/2006/relationships/customXml" Target="../ink/ink1895.xml"/><Relationship Id="rId254" Type="http://schemas.openxmlformats.org/officeDocument/2006/relationships/image" Target="../media/image1810.png"/><Relationship Id="rId28" Type="http://schemas.openxmlformats.org/officeDocument/2006/relationships/customXml" Target="../ink/ink1788.xml"/><Relationship Id="rId49" Type="http://schemas.openxmlformats.org/officeDocument/2006/relationships/customXml" Target="../ink/ink1800.xml"/><Relationship Id="rId114" Type="http://schemas.openxmlformats.org/officeDocument/2006/relationships/image" Target="../media/image1743.png"/><Relationship Id="rId275" Type="http://schemas.openxmlformats.org/officeDocument/2006/relationships/customXml" Target="../ink/ink1916.xml"/><Relationship Id="rId296" Type="http://schemas.openxmlformats.org/officeDocument/2006/relationships/customXml" Target="../ink/ink1928.xml"/><Relationship Id="rId300" Type="http://schemas.openxmlformats.org/officeDocument/2006/relationships/customXml" Target="../ink/ink1930.xml"/><Relationship Id="rId60" Type="http://schemas.openxmlformats.org/officeDocument/2006/relationships/image" Target="../media/image1716.png"/><Relationship Id="rId81" Type="http://schemas.openxmlformats.org/officeDocument/2006/relationships/customXml" Target="../ink/ink1816.xml"/><Relationship Id="rId135" Type="http://schemas.openxmlformats.org/officeDocument/2006/relationships/customXml" Target="../ink/ink1846.xml"/><Relationship Id="rId156" Type="http://schemas.openxmlformats.org/officeDocument/2006/relationships/image" Target="../media/image1761.png"/><Relationship Id="rId177" Type="http://schemas.openxmlformats.org/officeDocument/2006/relationships/customXml" Target="../ink/ink1867.xml"/><Relationship Id="rId198" Type="http://schemas.openxmlformats.org/officeDocument/2006/relationships/image" Target="../media/image1782.png"/><Relationship Id="rId202" Type="http://schemas.openxmlformats.org/officeDocument/2006/relationships/image" Target="../media/image1784.png"/><Relationship Id="rId223" Type="http://schemas.openxmlformats.org/officeDocument/2006/relationships/customXml" Target="../ink/ink1890.xml"/><Relationship Id="rId244" Type="http://schemas.openxmlformats.org/officeDocument/2006/relationships/image" Target="../media/image1805.png"/><Relationship Id="rId18" Type="http://schemas.openxmlformats.org/officeDocument/2006/relationships/customXml" Target="../ink/ink1783.xml"/><Relationship Id="rId39" Type="http://schemas.openxmlformats.org/officeDocument/2006/relationships/image" Target="../media/image1707.png"/><Relationship Id="rId265" Type="http://schemas.openxmlformats.org/officeDocument/2006/relationships/customXml" Target="../ink/ink1911.xml"/><Relationship Id="rId286" Type="http://schemas.openxmlformats.org/officeDocument/2006/relationships/image" Target="../media/image436.png"/><Relationship Id="rId50" Type="http://schemas.openxmlformats.org/officeDocument/2006/relationships/image" Target="../media/image1711.png"/><Relationship Id="rId104" Type="http://schemas.openxmlformats.org/officeDocument/2006/relationships/image" Target="../media/image1738.png"/><Relationship Id="rId125" Type="http://schemas.openxmlformats.org/officeDocument/2006/relationships/customXml" Target="../ink/ink1840.xml"/><Relationship Id="rId146" Type="http://schemas.openxmlformats.org/officeDocument/2006/relationships/image" Target="../media/image1756.png"/><Relationship Id="rId167" Type="http://schemas.openxmlformats.org/officeDocument/2006/relationships/customXml" Target="../ink/ink1862.xml"/><Relationship Id="rId188" Type="http://schemas.openxmlformats.org/officeDocument/2006/relationships/image" Target="../media/image1777.png"/><Relationship Id="rId311" Type="http://schemas.openxmlformats.org/officeDocument/2006/relationships/customXml" Target="../ink/ink1937.xml"/><Relationship Id="rId71" Type="http://schemas.openxmlformats.org/officeDocument/2006/relationships/customXml" Target="../ink/ink1811.xml"/><Relationship Id="rId92" Type="http://schemas.openxmlformats.org/officeDocument/2006/relationships/image" Target="../media/image1732.png"/><Relationship Id="rId213" Type="http://schemas.openxmlformats.org/officeDocument/2006/relationships/customXml" Target="../ink/ink1885.xml"/><Relationship Id="rId234" Type="http://schemas.openxmlformats.org/officeDocument/2006/relationships/image" Target="../media/image1800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1702.png"/><Relationship Id="rId255" Type="http://schemas.openxmlformats.org/officeDocument/2006/relationships/customXml" Target="../ink/ink1906.xml"/><Relationship Id="rId276" Type="http://schemas.openxmlformats.org/officeDocument/2006/relationships/image" Target="../media/image1821.png"/><Relationship Id="rId297" Type="http://schemas.openxmlformats.org/officeDocument/2006/relationships/image" Target="../media/image1829.png"/><Relationship Id="rId40" Type="http://schemas.openxmlformats.org/officeDocument/2006/relationships/customXml" Target="../ink/ink1794.xml"/><Relationship Id="rId115" Type="http://schemas.openxmlformats.org/officeDocument/2006/relationships/customXml" Target="../ink/ink1833.xml"/><Relationship Id="rId136" Type="http://schemas.openxmlformats.org/officeDocument/2006/relationships/image" Target="../media/image1751.png"/><Relationship Id="rId157" Type="http://schemas.openxmlformats.org/officeDocument/2006/relationships/customXml" Target="../ink/ink1857.xml"/><Relationship Id="rId178" Type="http://schemas.openxmlformats.org/officeDocument/2006/relationships/image" Target="../media/image1772.png"/><Relationship Id="rId301" Type="http://schemas.openxmlformats.org/officeDocument/2006/relationships/image" Target="../media/image1831.png"/><Relationship Id="rId61" Type="http://schemas.openxmlformats.org/officeDocument/2006/relationships/customXml" Target="../ink/ink1806.xml"/><Relationship Id="rId82" Type="http://schemas.openxmlformats.org/officeDocument/2006/relationships/image" Target="../media/image1727.png"/><Relationship Id="rId199" Type="http://schemas.openxmlformats.org/officeDocument/2006/relationships/customXml" Target="../ink/ink1878.xml"/><Relationship Id="rId203" Type="http://schemas.openxmlformats.org/officeDocument/2006/relationships/customXml" Target="../ink/ink1880.xml"/><Relationship Id="rId19" Type="http://schemas.openxmlformats.org/officeDocument/2006/relationships/image" Target="../media/image1698.png"/><Relationship Id="rId224" Type="http://schemas.openxmlformats.org/officeDocument/2006/relationships/image" Target="../media/image1795.png"/><Relationship Id="rId245" Type="http://schemas.openxmlformats.org/officeDocument/2006/relationships/customXml" Target="../ink/ink1901.xml"/><Relationship Id="rId266" Type="http://schemas.openxmlformats.org/officeDocument/2006/relationships/image" Target="../media/image1816.png"/><Relationship Id="rId287" Type="http://schemas.openxmlformats.org/officeDocument/2006/relationships/customXml" Target="../ink/ink1922.xml"/><Relationship Id="rId30" Type="http://schemas.openxmlformats.org/officeDocument/2006/relationships/customXml" Target="../ink/ink1789.xml"/><Relationship Id="rId105" Type="http://schemas.openxmlformats.org/officeDocument/2006/relationships/customXml" Target="../ink/ink1828.xml"/><Relationship Id="rId126" Type="http://schemas.openxmlformats.org/officeDocument/2006/relationships/image" Target="../media/image1747.png"/><Relationship Id="rId147" Type="http://schemas.openxmlformats.org/officeDocument/2006/relationships/customXml" Target="../ink/ink1852.xml"/><Relationship Id="rId168" Type="http://schemas.openxmlformats.org/officeDocument/2006/relationships/image" Target="../media/image1767.png"/><Relationship Id="rId312" Type="http://schemas.openxmlformats.org/officeDocument/2006/relationships/image" Target="../media/image1835.png"/><Relationship Id="rId51" Type="http://schemas.openxmlformats.org/officeDocument/2006/relationships/customXml" Target="../ink/ink1801.xml"/><Relationship Id="rId72" Type="http://schemas.openxmlformats.org/officeDocument/2006/relationships/image" Target="../media/image1722.png"/><Relationship Id="rId93" Type="http://schemas.openxmlformats.org/officeDocument/2006/relationships/customXml" Target="../ink/ink1822.xml"/><Relationship Id="rId189" Type="http://schemas.openxmlformats.org/officeDocument/2006/relationships/customXml" Target="../ink/ink1873.xml"/><Relationship Id="rId3" Type="http://schemas.openxmlformats.org/officeDocument/2006/relationships/image" Target="../media/image1690.png"/><Relationship Id="rId214" Type="http://schemas.openxmlformats.org/officeDocument/2006/relationships/image" Target="../media/image1790.png"/><Relationship Id="rId235" Type="http://schemas.openxmlformats.org/officeDocument/2006/relationships/customXml" Target="../ink/ink1896.xml"/><Relationship Id="rId256" Type="http://schemas.openxmlformats.org/officeDocument/2006/relationships/image" Target="../media/image1811.png"/><Relationship Id="rId277" Type="http://schemas.openxmlformats.org/officeDocument/2006/relationships/customXml" Target="../ink/ink1917.xml"/><Relationship Id="rId298" Type="http://schemas.openxmlformats.org/officeDocument/2006/relationships/customXml" Target="../ink/ink1929.xml"/><Relationship Id="rId116" Type="http://schemas.openxmlformats.org/officeDocument/2006/relationships/image" Target="../media/image1744.png"/><Relationship Id="rId137" Type="http://schemas.openxmlformats.org/officeDocument/2006/relationships/customXml" Target="../ink/ink1847.xml"/><Relationship Id="rId158" Type="http://schemas.openxmlformats.org/officeDocument/2006/relationships/image" Target="../media/image1762.png"/><Relationship Id="rId302" Type="http://schemas.openxmlformats.org/officeDocument/2006/relationships/customXml" Target="../ink/ink1931.xml"/><Relationship Id="rId20" Type="http://schemas.openxmlformats.org/officeDocument/2006/relationships/customXml" Target="../ink/ink1784.xml"/><Relationship Id="rId41" Type="http://schemas.openxmlformats.org/officeDocument/2006/relationships/image" Target="../media/image1708.png"/><Relationship Id="rId62" Type="http://schemas.openxmlformats.org/officeDocument/2006/relationships/image" Target="../media/image1717.png"/><Relationship Id="rId83" Type="http://schemas.openxmlformats.org/officeDocument/2006/relationships/customXml" Target="../ink/ink1817.xml"/><Relationship Id="rId179" Type="http://schemas.openxmlformats.org/officeDocument/2006/relationships/customXml" Target="../ink/ink1868.xml"/><Relationship Id="rId190" Type="http://schemas.openxmlformats.org/officeDocument/2006/relationships/image" Target="../media/image1778.png"/><Relationship Id="rId204" Type="http://schemas.openxmlformats.org/officeDocument/2006/relationships/image" Target="../media/image1785.png"/><Relationship Id="rId225" Type="http://schemas.openxmlformats.org/officeDocument/2006/relationships/customXml" Target="../ink/ink1891.xml"/><Relationship Id="rId246" Type="http://schemas.openxmlformats.org/officeDocument/2006/relationships/image" Target="../media/image1806.png"/><Relationship Id="rId267" Type="http://schemas.openxmlformats.org/officeDocument/2006/relationships/customXml" Target="../ink/ink1912.xml"/><Relationship Id="rId288" Type="http://schemas.openxmlformats.org/officeDocument/2006/relationships/customXml" Target="../ink/ink1923.xml"/><Relationship Id="rId106" Type="http://schemas.openxmlformats.org/officeDocument/2006/relationships/image" Target="../media/image1739.png"/><Relationship Id="rId127" Type="http://schemas.openxmlformats.org/officeDocument/2006/relationships/customXml" Target="../ink/ink1841.xml"/><Relationship Id="rId313" Type="http://schemas.openxmlformats.org/officeDocument/2006/relationships/customXml" Target="../ink/ink1938.xml"/><Relationship Id="rId10" Type="http://schemas.openxmlformats.org/officeDocument/2006/relationships/customXml" Target="../ink/ink1779.xml"/><Relationship Id="rId31" Type="http://schemas.openxmlformats.org/officeDocument/2006/relationships/image" Target="../media/image1703.png"/><Relationship Id="rId52" Type="http://schemas.openxmlformats.org/officeDocument/2006/relationships/image" Target="../media/image1712.png"/><Relationship Id="rId73" Type="http://schemas.openxmlformats.org/officeDocument/2006/relationships/customXml" Target="../ink/ink1812.xml"/><Relationship Id="rId94" Type="http://schemas.openxmlformats.org/officeDocument/2006/relationships/image" Target="../media/image1733.png"/><Relationship Id="rId148" Type="http://schemas.openxmlformats.org/officeDocument/2006/relationships/image" Target="../media/image1757.png"/><Relationship Id="rId169" Type="http://schemas.openxmlformats.org/officeDocument/2006/relationships/customXml" Target="../ink/ink1863.xml"/><Relationship Id="rId4" Type="http://schemas.openxmlformats.org/officeDocument/2006/relationships/customXml" Target="../ink/ink1776.xml"/><Relationship Id="rId180" Type="http://schemas.openxmlformats.org/officeDocument/2006/relationships/image" Target="../media/image1773.png"/><Relationship Id="rId215" Type="http://schemas.openxmlformats.org/officeDocument/2006/relationships/customXml" Target="../ink/ink1886.xml"/><Relationship Id="rId236" Type="http://schemas.openxmlformats.org/officeDocument/2006/relationships/image" Target="../media/image1801.png"/><Relationship Id="rId257" Type="http://schemas.openxmlformats.org/officeDocument/2006/relationships/customXml" Target="../ink/ink1907.xml"/><Relationship Id="rId278" Type="http://schemas.openxmlformats.org/officeDocument/2006/relationships/image" Target="../media/image1822.png"/><Relationship Id="rId303" Type="http://schemas.openxmlformats.org/officeDocument/2006/relationships/customXml" Target="../ink/ink1932.xml"/><Relationship Id="rId42" Type="http://schemas.openxmlformats.org/officeDocument/2006/relationships/customXml" Target="../ink/ink1795.xml"/><Relationship Id="rId84" Type="http://schemas.openxmlformats.org/officeDocument/2006/relationships/image" Target="../media/image1728.png"/><Relationship Id="rId138" Type="http://schemas.openxmlformats.org/officeDocument/2006/relationships/image" Target="../media/image1752.png"/><Relationship Id="rId191" Type="http://schemas.openxmlformats.org/officeDocument/2006/relationships/customXml" Target="../ink/ink1874.xml"/><Relationship Id="rId205" Type="http://schemas.openxmlformats.org/officeDocument/2006/relationships/customXml" Target="../ink/ink1881.xml"/><Relationship Id="rId247" Type="http://schemas.openxmlformats.org/officeDocument/2006/relationships/customXml" Target="../ink/ink1902.xml"/><Relationship Id="rId107" Type="http://schemas.openxmlformats.org/officeDocument/2006/relationships/customXml" Target="../ink/ink1829.xml"/><Relationship Id="rId289" Type="http://schemas.openxmlformats.org/officeDocument/2006/relationships/image" Target="../media/image1826.png"/><Relationship Id="rId11" Type="http://schemas.openxmlformats.org/officeDocument/2006/relationships/image" Target="../media/image1694.png"/><Relationship Id="rId53" Type="http://schemas.openxmlformats.org/officeDocument/2006/relationships/customXml" Target="../ink/ink1802.xml"/><Relationship Id="rId149" Type="http://schemas.openxmlformats.org/officeDocument/2006/relationships/customXml" Target="../ink/ink1853.xml"/><Relationship Id="rId314" Type="http://schemas.openxmlformats.org/officeDocument/2006/relationships/customXml" Target="../ink/ink1939.xml"/><Relationship Id="rId95" Type="http://schemas.openxmlformats.org/officeDocument/2006/relationships/customXml" Target="../ink/ink1823.xml"/><Relationship Id="rId160" Type="http://schemas.openxmlformats.org/officeDocument/2006/relationships/image" Target="../media/image1763.png"/><Relationship Id="rId216" Type="http://schemas.openxmlformats.org/officeDocument/2006/relationships/image" Target="../media/image1791.png"/><Relationship Id="rId258" Type="http://schemas.openxmlformats.org/officeDocument/2006/relationships/image" Target="../media/image1812.png"/><Relationship Id="rId22" Type="http://schemas.openxmlformats.org/officeDocument/2006/relationships/customXml" Target="../ink/ink1785.xml"/><Relationship Id="rId64" Type="http://schemas.openxmlformats.org/officeDocument/2006/relationships/image" Target="../media/image1718.png"/><Relationship Id="rId118" Type="http://schemas.openxmlformats.org/officeDocument/2006/relationships/image" Target="../media/image1745.png"/><Relationship Id="rId171" Type="http://schemas.openxmlformats.org/officeDocument/2006/relationships/customXml" Target="../ink/ink1864.xml"/><Relationship Id="rId227" Type="http://schemas.openxmlformats.org/officeDocument/2006/relationships/customXml" Target="../ink/ink1892.xml"/><Relationship Id="rId269" Type="http://schemas.openxmlformats.org/officeDocument/2006/relationships/customXml" Target="../ink/ink1913.xml"/><Relationship Id="rId33" Type="http://schemas.openxmlformats.org/officeDocument/2006/relationships/image" Target="../media/image1704.png"/><Relationship Id="rId129" Type="http://schemas.openxmlformats.org/officeDocument/2006/relationships/customXml" Target="../ink/ink1843.xml"/><Relationship Id="rId280" Type="http://schemas.openxmlformats.org/officeDocument/2006/relationships/image" Target="../media/image1823.png"/><Relationship Id="rId75" Type="http://schemas.openxmlformats.org/officeDocument/2006/relationships/customXml" Target="../ink/ink1813.xml"/><Relationship Id="rId140" Type="http://schemas.openxmlformats.org/officeDocument/2006/relationships/image" Target="../media/image1753.png"/><Relationship Id="rId182" Type="http://schemas.openxmlformats.org/officeDocument/2006/relationships/image" Target="../media/image1774.png"/><Relationship Id="rId6" Type="http://schemas.openxmlformats.org/officeDocument/2006/relationships/customXml" Target="../ink/ink1777.xml"/><Relationship Id="rId238" Type="http://schemas.openxmlformats.org/officeDocument/2006/relationships/image" Target="../media/image1802.png"/><Relationship Id="rId291" Type="http://schemas.openxmlformats.org/officeDocument/2006/relationships/customXml" Target="../ink/ink1925.xml"/><Relationship Id="rId305" Type="http://schemas.openxmlformats.org/officeDocument/2006/relationships/customXml" Target="../ink/ink1933.xml"/><Relationship Id="rId44" Type="http://schemas.openxmlformats.org/officeDocument/2006/relationships/customXml" Target="../ink/ink1797.xml"/><Relationship Id="rId86" Type="http://schemas.openxmlformats.org/officeDocument/2006/relationships/image" Target="../media/image1729.png"/><Relationship Id="rId151" Type="http://schemas.openxmlformats.org/officeDocument/2006/relationships/customXml" Target="../ink/ink1854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91.png"/><Relationship Id="rId299" Type="http://schemas.openxmlformats.org/officeDocument/2006/relationships/image" Target="../media/image1982.png"/><Relationship Id="rId21" Type="http://schemas.openxmlformats.org/officeDocument/2006/relationships/customXml" Target="../ink/ink1948.xml"/><Relationship Id="rId63" Type="http://schemas.openxmlformats.org/officeDocument/2006/relationships/customXml" Target="../ink/ink1969.xml"/><Relationship Id="rId159" Type="http://schemas.openxmlformats.org/officeDocument/2006/relationships/image" Target="../media/image1912.png"/><Relationship Id="rId324" Type="http://schemas.openxmlformats.org/officeDocument/2006/relationships/customXml" Target="../ink/ink2101.xml"/><Relationship Id="rId170" Type="http://schemas.openxmlformats.org/officeDocument/2006/relationships/customXml" Target="../ink/ink2024.xml"/><Relationship Id="rId226" Type="http://schemas.openxmlformats.org/officeDocument/2006/relationships/customXml" Target="../ink/ink2052.xml"/><Relationship Id="rId268" Type="http://schemas.openxmlformats.org/officeDocument/2006/relationships/customXml" Target="../ink/ink2073.xml"/><Relationship Id="rId32" Type="http://schemas.openxmlformats.org/officeDocument/2006/relationships/image" Target="../media/image1850.png"/><Relationship Id="rId74" Type="http://schemas.openxmlformats.org/officeDocument/2006/relationships/customXml" Target="../ink/ink1976.xml"/><Relationship Id="rId128" Type="http://schemas.openxmlformats.org/officeDocument/2006/relationships/customXml" Target="../ink/ink2003.xml"/><Relationship Id="rId335" Type="http://schemas.openxmlformats.org/officeDocument/2006/relationships/image" Target="../media/image2000.png"/><Relationship Id="rId5" Type="http://schemas.openxmlformats.org/officeDocument/2006/relationships/customXml" Target="../ink/ink1940.xml"/><Relationship Id="rId181" Type="http://schemas.openxmlformats.org/officeDocument/2006/relationships/image" Target="../media/image1923.png"/><Relationship Id="rId237" Type="http://schemas.openxmlformats.org/officeDocument/2006/relationships/image" Target="../media/image1951.png"/><Relationship Id="rId279" Type="http://schemas.openxmlformats.org/officeDocument/2006/relationships/image" Target="../media/image1972.png"/><Relationship Id="rId43" Type="http://schemas.openxmlformats.org/officeDocument/2006/relationships/customXml" Target="../ink/ink1959.xml"/><Relationship Id="rId139" Type="http://schemas.openxmlformats.org/officeDocument/2006/relationships/image" Target="../media/image1902.png"/><Relationship Id="rId290" Type="http://schemas.openxmlformats.org/officeDocument/2006/relationships/customXml" Target="../ink/ink2084.xml"/><Relationship Id="rId304" Type="http://schemas.openxmlformats.org/officeDocument/2006/relationships/customXml" Target="../ink/ink2091.xml"/><Relationship Id="rId346" Type="http://schemas.openxmlformats.org/officeDocument/2006/relationships/customXml" Target="../ink/ink2112.xml"/><Relationship Id="rId85" Type="http://schemas.openxmlformats.org/officeDocument/2006/relationships/image" Target="../media/image1875.png"/><Relationship Id="rId150" Type="http://schemas.openxmlformats.org/officeDocument/2006/relationships/customXml" Target="../ink/ink2014.xml"/><Relationship Id="rId192" Type="http://schemas.openxmlformats.org/officeDocument/2006/relationships/customXml" Target="../ink/ink2035.xml"/><Relationship Id="rId206" Type="http://schemas.openxmlformats.org/officeDocument/2006/relationships/customXml" Target="../ink/ink2042.xml"/><Relationship Id="rId248" Type="http://schemas.openxmlformats.org/officeDocument/2006/relationships/customXml" Target="../ink/ink2063.xml"/><Relationship Id="rId12" Type="http://schemas.openxmlformats.org/officeDocument/2006/relationships/image" Target="../media/image1840.png"/><Relationship Id="rId108" Type="http://schemas.openxmlformats.org/officeDocument/2006/relationships/customXml" Target="../ink/ink1993.xml"/><Relationship Id="rId315" Type="http://schemas.openxmlformats.org/officeDocument/2006/relationships/image" Target="../media/image1990.png"/><Relationship Id="rId357" Type="http://schemas.openxmlformats.org/officeDocument/2006/relationships/image" Target="../media/image2011.png"/><Relationship Id="rId54" Type="http://schemas.openxmlformats.org/officeDocument/2006/relationships/image" Target="../media/image1861.png"/><Relationship Id="rId96" Type="http://schemas.openxmlformats.org/officeDocument/2006/relationships/customXml" Target="../ink/ink1987.xml"/><Relationship Id="rId161" Type="http://schemas.openxmlformats.org/officeDocument/2006/relationships/image" Target="../media/image1913.png"/><Relationship Id="rId217" Type="http://schemas.openxmlformats.org/officeDocument/2006/relationships/image" Target="../media/image1941.png"/><Relationship Id="rId259" Type="http://schemas.openxmlformats.org/officeDocument/2006/relationships/image" Target="../media/image1962.png"/><Relationship Id="rId23" Type="http://schemas.openxmlformats.org/officeDocument/2006/relationships/customXml" Target="../ink/ink1949.xml"/><Relationship Id="rId119" Type="http://schemas.openxmlformats.org/officeDocument/2006/relationships/image" Target="../media/image1892.png"/><Relationship Id="rId270" Type="http://schemas.openxmlformats.org/officeDocument/2006/relationships/customXml" Target="../ink/ink2074.xml"/><Relationship Id="rId326" Type="http://schemas.openxmlformats.org/officeDocument/2006/relationships/customXml" Target="../ink/ink2102.xml"/><Relationship Id="rId65" Type="http://schemas.openxmlformats.org/officeDocument/2006/relationships/customXml" Target="../ink/ink1970.xml"/><Relationship Id="rId130" Type="http://schemas.openxmlformats.org/officeDocument/2006/relationships/customXml" Target="../ink/ink2004.xml"/><Relationship Id="rId172" Type="http://schemas.openxmlformats.org/officeDocument/2006/relationships/customXml" Target="../ink/ink2025.xml"/><Relationship Id="rId228" Type="http://schemas.openxmlformats.org/officeDocument/2006/relationships/customXml" Target="../ink/ink2053.xml"/><Relationship Id="rId281" Type="http://schemas.openxmlformats.org/officeDocument/2006/relationships/image" Target="../media/image1973.png"/><Relationship Id="rId337" Type="http://schemas.openxmlformats.org/officeDocument/2006/relationships/image" Target="../media/image2001.png"/><Relationship Id="rId34" Type="http://schemas.openxmlformats.org/officeDocument/2006/relationships/image" Target="../media/image1851.png"/><Relationship Id="rId76" Type="http://schemas.openxmlformats.org/officeDocument/2006/relationships/customXml" Target="../ink/ink1977.xml"/><Relationship Id="rId141" Type="http://schemas.openxmlformats.org/officeDocument/2006/relationships/image" Target="../media/image1903.png"/><Relationship Id="rId7" Type="http://schemas.openxmlformats.org/officeDocument/2006/relationships/customXml" Target="../ink/ink1941.xml"/><Relationship Id="rId183" Type="http://schemas.openxmlformats.org/officeDocument/2006/relationships/image" Target="../media/image1924.png"/><Relationship Id="rId239" Type="http://schemas.openxmlformats.org/officeDocument/2006/relationships/image" Target="../media/image1952.png"/><Relationship Id="rId250" Type="http://schemas.openxmlformats.org/officeDocument/2006/relationships/customXml" Target="../ink/ink2064.xml"/><Relationship Id="rId292" Type="http://schemas.openxmlformats.org/officeDocument/2006/relationships/customXml" Target="../ink/ink2085.xml"/><Relationship Id="rId306" Type="http://schemas.openxmlformats.org/officeDocument/2006/relationships/customXml" Target="../ink/ink2092.xml"/><Relationship Id="rId45" Type="http://schemas.openxmlformats.org/officeDocument/2006/relationships/customXml" Target="../ink/ink1960.xml"/><Relationship Id="rId87" Type="http://schemas.openxmlformats.org/officeDocument/2006/relationships/image" Target="../media/image1876.png"/><Relationship Id="rId110" Type="http://schemas.openxmlformats.org/officeDocument/2006/relationships/customXml" Target="../ink/ink1994.xml"/><Relationship Id="rId348" Type="http://schemas.openxmlformats.org/officeDocument/2006/relationships/customXml" Target="../ink/ink2113.xml"/><Relationship Id="rId152" Type="http://schemas.openxmlformats.org/officeDocument/2006/relationships/customXml" Target="../ink/ink2015.xml"/><Relationship Id="rId194" Type="http://schemas.openxmlformats.org/officeDocument/2006/relationships/customXml" Target="../ink/ink2036.xml"/><Relationship Id="rId208" Type="http://schemas.openxmlformats.org/officeDocument/2006/relationships/customXml" Target="../ink/ink2043.xml"/><Relationship Id="rId261" Type="http://schemas.openxmlformats.org/officeDocument/2006/relationships/image" Target="../media/image1963.png"/><Relationship Id="rId14" Type="http://schemas.openxmlformats.org/officeDocument/2006/relationships/image" Target="../media/image1841.png"/><Relationship Id="rId56" Type="http://schemas.openxmlformats.org/officeDocument/2006/relationships/image" Target="../media/image1862.png"/><Relationship Id="rId317" Type="http://schemas.openxmlformats.org/officeDocument/2006/relationships/image" Target="../media/image1991.png"/><Relationship Id="rId359" Type="http://schemas.openxmlformats.org/officeDocument/2006/relationships/image" Target="../media/image2012.png"/><Relationship Id="rId98" Type="http://schemas.openxmlformats.org/officeDocument/2006/relationships/customXml" Target="../ink/ink1988.xml"/><Relationship Id="rId121" Type="http://schemas.openxmlformats.org/officeDocument/2006/relationships/image" Target="../media/image1893.png"/><Relationship Id="rId163" Type="http://schemas.openxmlformats.org/officeDocument/2006/relationships/image" Target="../media/image1914.png"/><Relationship Id="rId219" Type="http://schemas.openxmlformats.org/officeDocument/2006/relationships/image" Target="../media/image1942.png"/><Relationship Id="rId230" Type="http://schemas.openxmlformats.org/officeDocument/2006/relationships/customXml" Target="../ink/ink2054.xml"/><Relationship Id="rId25" Type="http://schemas.openxmlformats.org/officeDocument/2006/relationships/customXml" Target="../ink/ink1950.xml"/><Relationship Id="rId67" Type="http://schemas.openxmlformats.org/officeDocument/2006/relationships/customXml" Target="../ink/ink1971.xml"/><Relationship Id="rId272" Type="http://schemas.openxmlformats.org/officeDocument/2006/relationships/customXml" Target="../ink/ink2075.xml"/><Relationship Id="rId328" Type="http://schemas.openxmlformats.org/officeDocument/2006/relationships/customXml" Target="../ink/ink2103.xml"/><Relationship Id="rId132" Type="http://schemas.openxmlformats.org/officeDocument/2006/relationships/customXml" Target="../ink/ink2005.xml"/><Relationship Id="rId174" Type="http://schemas.openxmlformats.org/officeDocument/2006/relationships/customXml" Target="../ink/ink2026.xml"/><Relationship Id="rId220" Type="http://schemas.openxmlformats.org/officeDocument/2006/relationships/customXml" Target="../ink/ink2049.xml"/><Relationship Id="rId241" Type="http://schemas.openxmlformats.org/officeDocument/2006/relationships/image" Target="../media/image1953.png"/><Relationship Id="rId15" Type="http://schemas.openxmlformats.org/officeDocument/2006/relationships/customXml" Target="../ink/ink1945.xml"/><Relationship Id="rId36" Type="http://schemas.openxmlformats.org/officeDocument/2006/relationships/image" Target="../media/image1852.png"/><Relationship Id="rId57" Type="http://schemas.openxmlformats.org/officeDocument/2006/relationships/customXml" Target="../ink/ink1966.xml"/><Relationship Id="rId262" Type="http://schemas.openxmlformats.org/officeDocument/2006/relationships/customXml" Target="../ink/ink2070.xml"/><Relationship Id="rId283" Type="http://schemas.openxmlformats.org/officeDocument/2006/relationships/image" Target="../media/image1974.png"/><Relationship Id="rId318" Type="http://schemas.openxmlformats.org/officeDocument/2006/relationships/customXml" Target="../ink/ink2098.xml"/><Relationship Id="rId339" Type="http://schemas.openxmlformats.org/officeDocument/2006/relationships/image" Target="../media/image2002.png"/><Relationship Id="rId78" Type="http://schemas.openxmlformats.org/officeDocument/2006/relationships/customXml" Target="../ink/ink1978.xml"/><Relationship Id="rId99" Type="http://schemas.openxmlformats.org/officeDocument/2006/relationships/image" Target="../media/image1882.png"/><Relationship Id="rId101" Type="http://schemas.openxmlformats.org/officeDocument/2006/relationships/image" Target="../media/image1883.png"/><Relationship Id="rId122" Type="http://schemas.openxmlformats.org/officeDocument/2006/relationships/customXml" Target="../ink/ink2000.xml"/><Relationship Id="rId143" Type="http://schemas.openxmlformats.org/officeDocument/2006/relationships/image" Target="../media/image1904.png"/><Relationship Id="rId164" Type="http://schemas.openxmlformats.org/officeDocument/2006/relationships/customXml" Target="../ink/ink2021.xml"/><Relationship Id="rId185" Type="http://schemas.openxmlformats.org/officeDocument/2006/relationships/image" Target="../media/image1925.png"/><Relationship Id="rId350" Type="http://schemas.openxmlformats.org/officeDocument/2006/relationships/customXml" Target="../ink/ink2114.xml"/><Relationship Id="rId9" Type="http://schemas.openxmlformats.org/officeDocument/2006/relationships/customXml" Target="../ink/ink1942.xml"/><Relationship Id="rId210" Type="http://schemas.openxmlformats.org/officeDocument/2006/relationships/customXml" Target="../ink/ink2044.xml"/><Relationship Id="rId26" Type="http://schemas.openxmlformats.org/officeDocument/2006/relationships/image" Target="../media/image1847.png"/><Relationship Id="rId231" Type="http://schemas.openxmlformats.org/officeDocument/2006/relationships/image" Target="../media/image1948.png"/><Relationship Id="rId252" Type="http://schemas.openxmlformats.org/officeDocument/2006/relationships/customXml" Target="../ink/ink2065.xml"/><Relationship Id="rId273" Type="http://schemas.openxmlformats.org/officeDocument/2006/relationships/image" Target="../media/image1969.png"/><Relationship Id="rId294" Type="http://schemas.openxmlformats.org/officeDocument/2006/relationships/customXml" Target="../ink/ink2086.xml"/><Relationship Id="rId308" Type="http://schemas.openxmlformats.org/officeDocument/2006/relationships/customXml" Target="../ink/ink2093.xml"/><Relationship Id="rId329" Type="http://schemas.openxmlformats.org/officeDocument/2006/relationships/image" Target="../media/image1997.png"/><Relationship Id="rId47" Type="http://schemas.openxmlformats.org/officeDocument/2006/relationships/customXml" Target="../ink/ink1961.xml"/><Relationship Id="rId68" Type="http://schemas.openxmlformats.org/officeDocument/2006/relationships/customXml" Target="../ink/ink1972.xml"/><Relationship Id="rId89" Type="http://schemas.openxmlformats.org/officeDocument/2006/relationships/image" Target="../media/image1877.png"/><Relationship Id="rId112" Type="http://schemas.openxmlformats.org/officeDocument/2006/relationships/customXml" Target="../ink/ink1995.xml"/><Relationship Id="rId133" Type="http://schemas.openxmlformats.org/officeDocument/2006/relationships/image" Target="../media/image1899.png"/><Relationship Id="rId154" Type="http://schemas.openxmlformats.org/officeDocument/2006/relationships/customXml" Target="../ink/ink2016.xml"/><Relationship Id="rId175" Type="http://schemas.openxmlformats.org/officeDocument/2006/relationships/image" Target="../media/image1920.png"/><Relationship Id="rId340" Type="http://schemas.openxmlformats.org/officeDocument/2006/relationships/customXml" Target="../ink/ink2109.xml"/><Relationship Id="rId361" Type="http://schemas.openxmlformats.org/officeDocument/2006/relationships/image" Target="../media/image2013.png"/><Relationship Id="rId196" Type="http://schemas.openxmlformats.org/officeDocument/2006/relationships/customXml" Target="../ink/ink2037.xml"/><Relationship Id="rId200" Type="http://schemas.openxmlformats.org/officeDocument/2006/relationships/customXml" Target="../ink/ink2039.xml"/><Relationship Id="rId16" Type="http://schemas.openxmlformats.org/officeDocument/2006/relationships/image" Target="../media/image1842.png"/><Relationship Id="rId221" Type="http://schemas.openxmlformats.org/officeDocument/2006/relationships/image" Target="../media/image1943.png"/><Relationship Id="rId242" Type="http://schemas.openxmlformats.org/officeDocument/2006/relationships/customXml" Target="../ink/ink2060.xml"/><Relationship Id="rId263" Type="http://schemas.openxmlformats.org/officeDocument/2006/relationships/image" Target="../media/image1964.png"/><Relationship Id="rId284" Type="http://schemas.openxmlformats.org/officeDocument/2006/relationships/customXml" Target="../ink/ink2081.xml"/><Relationship Id="rId319" Type="http://schemas.openxmlformats.org/officeDocument/2006/relationships/image" Target="../media/image1992.png"/><Relationship Id="rId37" Type="http://schemas.openxmlformats.org/officeDocument/2006/relationships/customXml" Target="../ink/ink1956.xml"/><Relationship Id="rId58" Type="http://schemas.openxmlformats.org/officeDocument/2006/relationships/image" Target="../media/image1863.png"/><Relationship Id="rId79" Type="http://schemas.openxmlformats.org/officeDocument/2006/relationships/image" Target="../media/image1872.png"/><Relationship Id="rId102" Type="http://schemas.openxmlformats.org/officeDocument/2006/relationships/customXml" Target="../ink/ink1990.xml"/><Relationship Id="rId123" Type="http://schemas.openxmlformats.org/officeDocument/2006/relationships/image" Target="../media/image1894.png"/><Relationship Id="rId144" Type="http://schemas.openxmlformats.org/officeDocument/2006/relationships/customXml" Target="../ink/ink2011.xml"/><Relationship Id="rId330" Type="http://schemas.openxmlformats.org/officeDocument/2006/relationships/customXml" Target="../ink/ink2104.xml"/><Relationship Id="rId90" Type="http://schemas.openxmlformats.org/officeDocument/2006/relationships/customXml" Target="../ink/ink1984.xml"/><Relationship Id="rId165" Type="http://schemas.openxmlformats.org/officeDocument/2006/relationships/image" Target="../media/image1915.png"/><Relationship Id="rId186" Type="http://schemas.openxmlformats.org/officeDocument/2006/relationships/customXml" Target="../ink/ink2032.xml"/><Relationship Id="rId351" Type="http://schemas.openxmlformats.org/officeDocument/2006/relationships/image" Target="../media/image2008.png"/><Relationship Id="rId211" Type="http://schemas.openxmlformats.org/officeDocument/2006/relationships/image" Target="../media/image1938.png"/><Relationship Id="rId232" Type="http://schemas.openxmlformats.org/officeDocument/2006/relationships/customXml" Target="../ink/ink2055.xml"/><Relationship Id="rId253" Type="http://schemas.openxmlformats.org/officeDocument/2006/relationships/image" Target="../media/image1959.png"/><Relationship Id="rId274" Type="http://schemas.openxmlformats.org/officeDocument/2006/relationships/customXml" Target="../ink/ink2076.xml"/><Relationship Id="rId295" Type="http://schemas.openxmlformats.org/officeDocument/2006/relationships/image" Target="../media/image1980.png"/><Relationship Id="rId309" Type="http://schemas.openxmlformats.org/officeDocument/2006/relationships/image" Target="../media/image1987.png"/><Relationship Id="rId27" Type="http://schemas.openxmlformats.org/officeDocument/2006/relationships/customXml" Target="../ink/ink1951.xml"/><Relationship Id="rId48" Type="http://schemas.openxmlformats.org/officeDocument/2006/relationships/image" Target="../media/image1858.png"/><Relationship Id="rId69" Type="http://schemas.openxmlformats.org/officeDocument/2006/relationships/customXml" Target="../ink/ink1973.xml"/><Relationship Id="rId113" Type="http://schemas.openxmlformats.org/officeDocument/2006/relationships/image" Target="../media/image1889.png"/><Relationship Id="rId134" Type="http://schemas.openxmlformats.org/officeDocument/2006/relationships/customXml" Target="../ink/ink2006.xml"/><Relationship Id="rId320" Type="http://schemas.openxmlformats.org/officeDocument/2006/relationships/customXml" Target="../ink/ink2099.xml"/><Relationship Id="rId80" Type="http://schemas.openxmlformats.org/officeDocument/2006/relationships/customXml" Target="../ink/ink1979.xml"/><Relationship Id="rId155" Type="http://schemas.openxmlformats.org/officeDocument/2006/relationships/image" Target="../media/image1910.png"/><Relationship Id="rId176" Type="http://schemas.openxmlformats.org/officeDocument/2006/relationships/customXml" Target="../ink/ink2027.xml"/><Relationship Id="rId197" Type="http://schemas.openxmlformats.org/officeDocument/2006/relationships/image" Target="../media/image1931.png"/><Relationship Id="rId341" Type="http://schemas.openxmlformats.org/officeDocument/2006/relationships/image" Target="../media/image2003.png"/><Relationship Id="rId362" Type="http://schemas.openxmlformats.org/officeDocument/2006/relationships/customXml" Target="../ink/ink2120.xml"/><Relationship Id="rId201" Type="http://schemas.openxmlformats.org/officeDocument/2006/relationships/image" Target="../media/image1933.png"/><Relationship Id="rId222" Type="http://schemas.openxmlformats.org/officeDocument/2006/relationships/customXml" Target="../ink/ink2050.xml"/><Relationship Id="rId243" Type="http://schemas.openxmlformats.org/officeDocument/2006/relationships/image" Target="../media/image1954.png"/><Relationship Id="rId264" Type="http://schemas.openxmlformats.org/officeDocument/2006/relationships/customXml" Target="../ink/ink2071.xml"/><Relationship Id="rId285" Type="http://schemas.openxmlformats.org/officeDocument/2006/relationships/image" Target="../media/image1975.png"/><Relationship Id="rId17" Type="http://schemas.openxmlformats.org/officeDocument/2006/relationships/customXml" Target="../ink/ink1946.xml"/><Relationship Id="rId38" Type="http://schemas.openxmlformats.org/officeDocument/2006/relationships/image" Target="../media/image1853.png"/><Relationship Id="rId59" Type="http://schemas.openxmlformats.org/officeDocument/2006/relationships/customXml" Target="../ink/ink1967.xml"/><Relationship Id="rId103" Type="http://schemas.openxmlformats.org/officeDocument/2006/relationships/image" Target="../media/image1884.png"/><Relationship Id="rId124" Type="http://schemas.openxmlformats.org/officeDocument/2006/relationships/customXml" Target="../ink/ink2001.xml"/><Relationship Id="rId310" Type="http://schemas.openxmlformats.org/officeDocument/2006/relationships/customXml" Target="../ink/ink2094.xml"/><Relationship Id="rId70" Type="http://schemas.openxmlformats.org/officeDocument/2006/relationships/customXml" Target="../ink/ink1974.xml"/><Relationship Id="rId91" Type="http://schemas.openxmlformats.org/officeDocument/2006/relationships/image" Target="../media/image1878.png"/><Relationship Id="rId145" Type="http://schemas.openxmlformats.org/officeDocument/2006/relationships/image" Target="../media/image1905.png"/><Relationship Id="rId166" Type="http://schemas.openxmlformats.org/officeDocument/2006/relationships/customXml" Target="../ink/ink2022.xml"/><Relationship Id="rId187" Type="http://schemas.openxmlformats.org/officeDocument/2006/relationships/image" Target="../media/image1926.png"/><Relationship Id="rId331" Type="http://schemas.openxmlformats.org/officeDocument/2006/relationships/image" Target="../media/image1998.png"/><Relationship Id="rId352" Type="http://schemas.openxmlformats.org/officeDocument/2006/relationships/customXml" Target="../ink/ink2115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2045.xml"/><Relationship Id="rId233" Type="http://schemas.openxmlformats.org/officeDocument/2006/relationships/image" Target="../media/image1949.png"/><Relationship Id="rId254" Type="http://schemas.openxmlformats.org/officeDocument/2006/relationships/customXml" Target="../ink/ink2066.xml"/><Relationship Id="rId28" Type="http://schemas.openxmlformats.org/officeDocument/2006/relationships/image" Target="../media/image1848.png"/><Relationship Id="rId49" Type="http://schemas.openxmlformats.org/officeDocument/2006/relationships/customXml" Target="../ink/ink1962.xml"/><Relationship Id="rId114" Type="http://schemas.openxmlformats.org/officeDocument/2006/relationships/customXml" Target="../ink/ink1996.xml"/><Relationship Id="rId275" Type="http://schemas.openxmlformats.org/officeDocument/2006/relationships/image" Target="../media/image1970.png"/><Relationship Id="rId296" Type="http://schemas.openxmlformats.org/officeDocument/2006/relationships/customXml" Target="../ink/ink2087.xml"/><Relationship Id="rId300" Type="http://schemas.openxmlformats.org/officeDocument/2006/relationships/customXml" Target="../ink/ink2089.xml"/><Relationship Id="rId60" Type="http://schemas.openxmlformats.org/officeDocument/2006/relationships/image" Target="../media/image1864.png"/><Relationship Id="rId81" Type="http://schemas.openxmlformats.org/officeDocument/2006/relationships/image" Target="../media/image1873.png"/><Relationship Id="rId135" Type="http://schemas.openxmlformats.org/officeDocument/2006/relationships/image" Target="../media/image1900.png"/><Relationship Id="rId156" Type="http://schemas.openxmlformats.org/officeDocument/2006/relationships/customXml" Target="../ink/ink2017.xml"/><Relationship Id="rId177" Type="http://schemas.openxmlformats.org/officeDocument/2006/relationships/image" Target="../media/image1921.png"/><Relationship Id="rId198" Type="http://schemas.openxmlformats.org/officeDocument/2006/relationships/customXml" Target="../ink/ink2038.xml"/><Relationship Id="rId321" Type="http://schemas.openxmlformats.org/officeDocument/2006/relationships/image" Target="../media/image1993.png"/><Relationship Id="rId342" Type="http://schemas.openxmlformats.org/officeDocument/2006/relationships/customXml" Target="../ink/ink2110.xml"/><Relationship Id="rId363" Type="http://schemas.openxmlformats.org/officeDocument/2006/relationships/image" Target="../media/image2014.png"/><Relationship Id="rId202" Type="http://schemas.openxmlformats.org/officeDocument/2006/relationships/customXml" Target="../ink/ink2040.xml"/><Relationship Id="rId223" Type="http://schemas.openxmlformats.org/officeDocument/2006/relationships/image" Target="../media/image1944.png"/><Relationship Id="rId244" Type="http://schemas.openxmlformats.org/officeDocument/2006/relationships/customXml" Target="../ink/ink2061.xml"/><Relationship Id="rId18" Type="http://schemas.openxmlformats.org/officeDocument/2006/relationships/image" Target="../media/image1843.png"/><Relationship Id="rId39" Type="http://schemas.openxmlformats.org/officeDocument/2006/relationships/customXml" Target="../ink/ink1957.xml"/><Relationship Id="rId265" Type="http://schemas.openxmlformats.org/officeDocument/2006/relationships/image" Target="../media/image1965.png"/><Relationship Id="rId286" Type="http://schemas.openxmlformats.org/officeDocument/2006/relationships/customXml" Target="../ink/ink2082.xml"/><Relationship Id="rId50" Type="http://schemas.openxmlformats.org/officeDocument/2006/relationships/image" Target="../media/image1859.png"/><Relationship Id="rId104" Type="http://schemas.openxmlformats.org/officeDocument/2006/relationships/customXml" Target="../ink/ink1991.xml"/><Relationship Id="rId125" Type="http://schemas.openxmlformats.org/officeDocument/2006/relationships/image" Target="../media/image1895.png"/><Relationship Id="rId146" Type="http://schemas.openxmlformats.org/officeDocument/2006/relationships/customXml" Target="../ink/ink2012.xml"/><Relationship Id="rId167" Type="http://schemas.openxmlformats.org/officeDocument/2006/relationships/image" Target="../media/image1916.png"/><Relationship Id="rId188" Type="http://schemas.openxmlformats.org/officeDocument/2006/relationships/customXml" Target="../ink/ink2033.xml"/><Relationship Id="rId311" Type="http://schemas.openxmlformats.org/officeDocument/2006/relationships/image" Target="../media/image1988.png"/><Relationship Id="rId332" Type="http://schemas.openxmlformats.org/officeDocument/2006/relationships/customXml" Target="../ink/ink2105.xml"/><Relationship Id="rId353" Type="http://schemas.openxmlformats.org/officeDocument/2006/relationships/image" Target="../media/image2009.png"/><Relationship Id="rId71" Type="http://schemas.openxmlformats.org/officeDocument/2006/relationships/image" Target="../media/image1868.png"/><Relationship Id="rId92" Type="http://schemas.openxmlformats.org/officeDocument/2006/relationships/customXml" Target="../ink/ink1985.xml"/><Relationship Id="rId213" Type="http://schemas.openxmlformats.org/officeDocument/2006/relationships/image" Target="../media/image1939.png"/><Relationship Id="rId234" Type="http://schemas.openxmlformats.org/officeDocument/2006/relationships/customXml" Target="../ink/ink2056.xml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1952.xml"/><Relationship Id="rId255" Type="http://schemas.openxmlformats.org/officeDocument/2006/relationships/image" Target="../media/image1960.png"/><Relationship Id="rId276" Type="http://schemas.openxmlformats.org/officeDocument/2006/relationships/customXml" Target="../ink/ink2077.xml"/><Relationship Id="rId297" Type="http://schemas.openxmlformats.org/officeDocument/2006/relationships/image" Target="../media/image1981.png"/><Relationship Id="rId40" Type="http://schemas.openxmlformats.org/officeDocument/2006/relationships/image" Target="../media/image1854.png"/><Relationship Id="rId115" Type="http://schemas.openxmlformats.org/officeDocument/2006/relationships/image" Target="../media/image1890.png"/><Relationship Id="rId136" Type="http://schemas.openxmlformats.org/officeDocument/2006/relationships/customXml" Target="../ink/ink2007.xml"/><Relationship Id="rId157" Type="http://schemas.openxmlformats.org/officeDocument/2006/relationships/image" Target="../media/image1911.png"/><Relationship Id="rId178" Type="http://schemas.openxmlformats.org/officeDocument/2006/relationships/customXml" Target="../ink/ink2028.xml"/><Relationship Id="rId301" Type="http://schemas.openxmlformats.org/officeDocument/2006/relationships/image" Target="../media/image1983.png"/><Relationship Id="rId322" Type="http://schemas.openxmlformats.org/officeDocument/2006/relationships/customXml" Target="../ink/ink2100.xml"/><Relationship Id="rId343" Type="http://schemas.openxmlformats.org/officeDocument/2006/relationships/image" Target="../media/image2004.png"/><Relationship Id="rId364" Type="http://schemas.openxmlformats.org/officeDocument/2006/relationships/customXml" Target="../ink/ink2121.xml"/><Relationship Id="rId61" Type="http://schemas.openxmlformats.org/officeDocument/2006/relationships/customXml" Target="../ink/ink1968.xml"/><Relationship Id="rId82" Type="http://schemas.openxmlformats.org/officeDocument/2006/relationships/customXml" Target="../ink/ink1980.xml"/><Relationship Id="rId199" Type="http://schemas.openxmlformats.org/officeDocument/2006/relationships/image" Target="../media/image1932.png"/><Relationship Id="rId203" Type="http://schemas.openxmlformats.org/officeDocument/2006/relationships/image" Target="../media/image1934.png"/><Relationship Id="rId19" Type="http://schemas.openxmlformats.org/officeDocument/2006/relationships/customXml" Target="../ink/ink1947.xml"/><Relationship Id="rId224" Type="http://schemas.openxmlformats.org/officeDocument/2006/relationships/customXml" Target="../ink/ink2051.xml"/><Relationship Id="rId245" Type="http://schemas.openxmlformats.org/officeDocument/2006/relationships/image" Target="../media/image1955.png"/><Relationship Id="rId266" Type="http://schemas.openxmlformats.org/officeDocument/2006/relationships/customXml" Target="../ink/ink2072.xml"/><Relationship Id="rId287" Type="http://schemas.openxmlformats.org/officeDocument/2006/relationships/image" Target="../media/image1976.png"/><Relationship Id="rId30" Type="http://schemas.openxmlformats.org/officeDocument/2006/relationships/image" Target="../media/image1849.png"/><Relationship Id="rId105" Type="http://schemas.openxmlformats.org/officeDocument/2006/relationships/image" Target="../media/image1885.png"/><Relationship Id="rId126" Type="http://schemas.openxmlformats.org/officeDocument/2006/relationships/customXml" Target="../ink/ink2002.xml"/><Relationship Id="rId147" Type="http://schemas.openxmlformats.org/officeDocument/2006/relationships/image" Target="../media/image1906.png"/><Relationship Id="rId168" Type="http://schemas.openxmlformats.org/officeDocument/2006/relationships/customXml" Target="../ink/ink2023.xml"/><Relationship Id="rId312" Type="http://schemas.openxmlformats.org/officeDocument/2006/relationships/customXml" Target="../ink/ink2095.xml"/><Relationship Id="rId333" Type="http://schemas.openxmlformats.org/officeDocument/2006/relationships/image" Target="../media/image1999.png"/><Relationship Id="rId354" Type="http://schemas.openxmlformats.org/officeDocument/2006/relationships/customXml" Target="../ink/ink2116.xml"/><Relationship Id="rId51" Type="http://schemas.openxmlformats.org/officeDocument/2006/relationships/customXml" Target="../ink/ink1963.xml"/><Relationship Id="rId72" Type="http://schemas.openxmlformats.org/officeDocument/2006/relationships/customXml" Target="../ink/ink1975.xml"/><Relationship Id="rId93" Type="http://schemas.openxmlformats.org/officeDocument/2006/relationships/image" Target="../media/image1879.png"/><Relationship Id="rId189" Type="http://schemas.openxmlformats.org/officeDocument/2006/relationships/image" Target="../media/image1927.png"/><Relationship Id="rId3" Type="http://schemas.openxmlformats.org/officeDocument/2006/relationships/image" Target="../media/image259.png"/><Relationship Id="rId214" Type="http://schemas.openxmlformats.org/officeDocument/2006/relationships/customXml" Target="../ink/ink2046.xml"/><Relationship Id="rId235" Type="http://schemas.openxmlformats.org/officeDocument/2006/relationships/image" Target="../media/image1950.png"/><Relationship Id="rId256" Type="http://schemas.openxmlformats.org/officeDocument/2006/relationships/customXml" Target="../ink/ink2067.xml"/><Relationship Id="rId277" Type="http://schemas.openxmlformats.org/officeDocument/2006/relationships/image" Target="../media/image1971.png"/><Relationship Id="rId298" Type="http://schemas.openxmlformats.org/officeDocument/2006/relationships/customXml" Target="../ink/ink2088.xml"/><Relationship Id="rId116" Type="http://schemas.openxmlformats.org/officeDocument/2006/relationships/customXml" Target="../ink/ink1997.xml"/><Relationship Id="rId137" Type="http://schemas.openxmlformats.org/officeDocument/2006/relationships/image" Target="../media/image1901.png"/><Relationship Id="rId158" Type="http://schemas.openxmlformats.org/officeDocument/2006/relationships/customXml" Target="../ink/ink2018.xml"/><Relationship Id="rId302" Type="http://schemas.openxmlformats.org/officeDocument/2006/relationships/customXml" Target="../ink/ink2090.xml"/><Relationship Id="rId323" Type="http://schemas.openxmlformats.org/officeDocument/2006/relationships/image" Target="../media/image1994.png"/><Relationship Id="rId344" Type="http://schemas.openxmlformats.org/officeDocument/2006/relationships/customXml" Target="../ink/ink2111.xml"/><Relationship Id="rId20" Type="http://schemas.openxmlformats.org/officeDocument/2006/relationships/image" Target="../media/image1844.png"/><Relationship Id="rId41" Type="http://schemas.openxmlformats.org/officeDocument/2006/relationships/customXml" Target="../ink/ink1958.xml"/><Relationship Id="rId62" Type="http://schemas.openxmlformats.org/officeDocument/2006/relationships/image" Target="../media/image1865.png"/><Relationship Id="rId83" Type="http://schemas.openxmlformats.org/officeDocument/2006/relationships/image" Target="../media/image1874.png"/><Relationship Id="rId179" Type="http://schemas.openxmlformats.org/officeDocument/2006/relationships/image" Target="../media/image1922.png"/><Relationship Id="rId365" Type="http://schemas.openxmlformats.org/officeDocument/2006/relationships/image" Target="../media/image2015.png"/><Relationship Id="rId190" Type="http://schemas.openxmlformats.org/officeDocument/2006/relationships/customXml" Target="../ink/ink2034.xml"/><Relationship Id="rId204" Type="http://schemas.openxmlformats.org/officeDocument/2006/relationships/customXml" Target="../ink/ink2041.xml"/><Relationship Id="rId225" Type="http://schemas.openxmlformats.org/officeDocument/2006/relationships/image" Target="../media/image1945.png"/><Relationship Id="rId246" Type="http://schemas.openxmlformats.org/officeDocument/2006/relationships/customXml" Target="../ink/ink2062.xml"/><Relationship Id="rId267" Type="http://schemas.openxmlformats.org/officeDocument/2006/relationships/image" Target="../media/image1966.png"/><Relationship Id="rId288" Type="http://schemas.openxmlformats.org/officeDocument/2006/relationships/customXml" Target="../ink/ink2083.xml"/><Relationship Id="rId106" Type="http://schemas.openxmlformats.org/officeDocument/2006/relationships/customXml" Target="../ink/ink1992.xml"/><Relationship Id="rId127" Type="http://schemas.openxmlformats.org/officeDocument/2006/relationships/image" Target="../media/image1896.png"/><Relationship Id="rId313" Type="http://schemas.openxmlformats.org/officeDocument/2006/relationships/image" Target="../media/image1989.png"/><Relationship Id="rId10" Type="http://schemas.openxmlformats.org/officeDocument/2006/relationships/image" Target="../media/image1839.png"/><Relationship Id="rId31" Type="http://schemas.openxmlformats.org/officeDocument/2006/relationships/customXml" Target="../ink/ink1953.xml"/><Relationship Id="rId52" Type="http://schemas.openxmlformats.org/officeDocument/2006/relationships/image" Target="../media/image1860.png"/><Relationship Id="rId73" Type="http://schemas.openxmlformats.org/officeDocument/2006/relationships/image" Target="../media/image1869.png"/><Relationship Id="rId94" Type="http://schemas.openxmlformats.org/officeDocument/2006/relationships/customXml" Target="../ink/ink1986.xml"/><Relationship Id="rId148" Type="http://schemas.openxmlformats.org/officeDocument/2006/relationships/customXml" Target="../ink/ink2013.xml"/><Relationship Id="rId169" Type="http://schemas.openxmlformats.org/officeDocument/2006/relationships/image" Target="../media/image1917.png"/><Relationship Id="rId334" Type="http://schemas.openxmlformats.org/officeDocument/2006/relationships/customXml" Target="../ink/ink2106.xml"/><Relationship Id="rId355" Type="http://schemas.openxmlformats.org/officeDocument/2006/relationships/image" Target="../media/image2010.png"/><Relationship Id="rId4" Type="http://schemas.openxmlformats.org/officeDocument/2006/relationships/image" Target="../media/image1836.png"/><Relationship Id="rId180" Type="http://schemas.openxmlformats.org/officeDocument/2006/relationships/customXml" Target="../ink/ink2029.xml"/><Relationship Id="rId215" Type="http://schemas.openxmlformats.org/officeDocument/2006/relationships/image" Target="../media/image1940.png"/><Relationship Id="rId236" Type="http://schemas.openxmlformats.org/officeDocument/2006/relationships/customXml" Target="../ink/ink2057.xml"/><Relationship Id="rId257" Type="http://schemas.openxmlformats.org/officeDocument/2006/relationships/image" Target="../media/image1961.png"/><Relationship Id="rId278" Type="http://schemas.openxmlformats.org/officeDocument/2006/relationships/customXml" Target="../ink/ink2078.xml"/><Relationship Id="rId303" Type="http://schemas.openxmlformats.org/officeDocument/2006/relationships/image" Target="../media/image1984.png"/><Relationship Id="rId42" Type="http://schemas.openxmlformats.org/officeDocument/2006/relationships/image" Target="../media/image1855.png"/><Relationship Id="rId84" Type="http://schemas.openxmlformats.org/officeDocument/2006/relationships/customXml" Target="../ink/ink1981.xml"/><Relationship Id="rId138" Type="http://schemas.openxmlformats.org/officeDocument/2006/relationships/customXml" Target="../ink/ink2008.xml"/><Relationship Id="rId345" Type="http://schemas.openxmlformats.org/officeDocument/2006/relationships/image" Target="../media/image2005.png"/><Relationship Id="rId191" Type="http://schemas.openxmlformats.org/officeDocument/2006/relationships/image" Target="../media/image1928.png"/><Relationship Id="rId205" Type="http://schemas.openxmlformats.org/officeDocument/2006/relationships/image" Target="../media/image1935.png"/><Relationship Id="rId247" Type="http://schemas.openxmlformats.org/officeDocument/2006/relationships/image" Target="../media/image1956.png"/><Relationship Id="rId107" Type="http://schemas.openxmlformats.org/officeDocument/2006/relationships/image" Target="../media/image1886.png"/><Relationship Id="rId289" Type="http://schemas.openxmlformats.org/officeDocument/2006/relationships/image" Target="../media/image1977.png"/><Relationship Id="rId11" Type="http://schemas.openxmlformats.org/officeDocument/2006/relationships/customXml" Target="../ink/ink1943.xml"/><Relationship Id="rId53" Type="http://schemas.openxmlformats.org/officeDocument/2006/relationships/customXml" Target="../ink/ink1964.xml"/><Relationship Id="rId149" Type="http://schemas.openxmlformats.org/officeDocument/2006/relationships/image" Target="../media/image1907.png"/><Relationship Id="rId314" Type="http://schemas.openxmlformats.org/officeDocument/2006/relationships/customXml" Target="../ink/ink2096.xml"/><Relationship Id="rId356" Type="http://schemas.openxmlformats.org/officeDocument/2006/relationships/customXml" Target="../ink/ink2117.xml"/><Relationship Id="rId95" Type="http://schemas.openxmlformats.org/officeDocument/2006/relationships/image" Target="../media/image1880.png"/><Relationship Id="rId160" Type="http://schemas.openxmlformats.org/officeDocument/2006/relationships/customXml" Target="../ink/ink2019.xml"/><Relationship Id="rId216" Type="http://schemas.openxmlformats.org/officeDocument/2006/relationships/customXml" Target="../ink/ink2047.xml"/><Relationship Id="rId258" Type="http://schemas.openxmlformats.org/officeDocument/2006/relationships/customXml" Target="../ink/ink2068.xml"/><Relationship Id="rId22" Type="http://schemas.openxmlformats.org/officeDocument/2006/relationships/image" Target="../media/image1845.png"/><Relationship Id="rId64" Type="http://schemas.openxmlformats.org/officeDocument/2006/relationships/image" Target="../media/image1866.png"/><Relationship Id="rId118" Type="http://schemas.openxmlformats.org/officeDocument/2006/relationships/customXml" Target="../ink/ink1998.xml"/><Relationship Id="rId325" Type="http://schemas.openxmlformats.org/officeDocument/2006/relationships/image" Target="../media/image1995.png"/><Relationship Id="rId171" Type="http://schemas.openxmlformats.org/officeDocument/2006/relationships/image" Target="../media/image1918.png"/><Relationship Id="rId227" Type="http://schemas.openxmlformats.org/officeDocument/2006/relationships/image" Target="../media/image1946.png"/><Relationship Id="rId269" Type="http://schemas.openxmlformats.org/officeDocument/2006/relationships/image" Target="../media/image1967.png"/><Relationship Id="rId33" Type="http://schemas.openxmlformats.org/officeDocument/2006/relationships/customXml" Target="../ink/ink1954.xml"/><Relationship Id="rId129" Type="http://schemas.openxmlformats.org/officeDocument/2006/relationships/image" Target="../media/image1897.png"/><Relationship Id="rId280" Type="http://schemas.openxmlformats.org/officeDocument/2006/relationships/customXml" Target="../ink/ink2079.xml"/><Relationship Id="rId336" Type="http://schemas.openxmlformats.org/officeDocument/2006/relationships/customXml" Target="../ink/ink2107.xml"/><Relationship Id="rId75" Type="http://schemas.openxmlformats.org/officeDocument/2006/relationships/image" Target="../media/image1870.png"/><Relationship Id="rId140" Type="http://schemas.openxmlformats.org/officeDocument/2006/relationships/customXml" Target="../ink/ink2009.xml"/><Relationship Id="rId182" Type="http://schemas.openxmlformats.org/officeDocument/2006/relationships/customXml" Target="../ink/ink2030.xml"/><Relationship Id="rId6" Type="http://schemas.openxmlformats.org/officeDocument/2006/relationships/image" Target="../media/image1837.png"/><Relationship Id="rId238" Type="http://schemas.openxmlformats.org/officeDocument/2006/relationships/customXml" Target="../ink/ink2058.xml"/><Relationship Id="rId291" Type="http://schemas.openxmlformats.org/officeDocument/2006/relationships/image" Target="../media/image1978.png"/><Relationship Id="rId305" Type="http://schemas.openxmlformats.org/officeDocument/2006/relationships/image" Target="../media/image1985.png"/><Relationship Id="rId347" Type="http://schemas.openxmlformats.org/officeDocument/2006/relationships/image" Target="../media/image2006.png"/><Relationship Id="rId44" Type="http://schemas.openxmlformats.org/officeDocument/2006/relationships/image" Target="../media/image1856.png"/><Relationship Id="rId86" Type="http://schemas.openxmlformats.org/officeDocument/2006/relationships/customXml" Target="../ink/ink1982.xml"/><Relationship Id="rId151" Type="http://schemas.openxmlformats.org/officeDocument/2006/relationships/image" Target="../media/image1908.png"/><Relationship Id="rId193" Type="http://schemas.openxmlformats.org/officeDocument/2006/relationships/image" Target="../media/image1929.png"/><Relationship Id="rId207" Type="http://schemas.openxmlformats.org/officeDocument/2006/relationships/image" Target="../media/image1936.png"/><Relationship Id="rId249" Type="http://schemas.openxmlformats.org/officeDocument/2006/relationships/image" Target="../media/image1957.png"/><Relationship Id="rId13" Type="http://schemas.openxmlformats.org/officeDocument/2006/relationships/customXml" Target="../ink/ink1944.xml"/><Relationship Id="rId109" Type="http://schemas.openxmlformats.org/officeDocument/2006/relationships/image" Target="../media/image1887.png"/><Relationship Id="rId260" Type="http://schemas.openxmlformats.org/officeDocument/2006/relationships/customXml" Target="../ink/ink2069.xml"/><Relationship Id="rId316" Type="http://schemas.openxmlformats.org/officeDocument/2006/relationships/customXml" Target="../ink/ink2097.xml"/><Relationship Id="rId55" Type="http://schemas.openxmlformats.org/officeDocument/2006/relationships/customXml" Target="../ink/ink1965.xml"/><Relationship Id="rId97" Type="http://schemas.openxmlformats.org/officeDocument/2006/relationships/image" Target="../media/image1881.png"/><Relationship Id="rId120" Type="http://schemas.openxmlformats.org/officeDocument/2006/relationships/customXml" Target="../ink/ink1999.xml"/><Relationship Id="rId358" Type="http://schemas.openxmlformats.org/officeDocument/2006/relationships/customXml" Target="../ink/ink2118.xml"/><Relationship Id="rId162" Type="http://schemas.openxmlformats.org/officeDocument/2006/relationships/customXml" Target="../ink/ink2020.xml"/><Relationship Id="rId218" Type="http://schemas.openxmlformats.org/officeDocument/2006/relationships/customXml" Target="../ink/ink2048.xml"/><Relationship Id="rId271" Type="http://schemas.openxmlformats.org/officeDocument/2006/relationships/image" Target="../media/image1968.png"/><Relationship Id="rId24" Type="http://schemas.openxmlformats.org/officeDocument/2006/relationships/image" Target="../media/image1846.png"/><Relationship Id="rId66" Type="http://schemas.openxmlformats.org/officeDocument/2006/relationships/image" Target="../media/image1867.png"/><Relationship Id="rId131" Type="http://schemas.openxmlformats.org/officeDocument/2006/relationships/image" Target="../media/image1898.png"/><Relationship Id="rId327" Type="http://schemas.openxmlformats.org/officeDocument/2006/relationships/image" Target="../media/image1996.png"/><Relationship Id="rId173" Type="http://schemas.openxmlformats.org/officeDocument/2006/relationships/image" Target="../media/image1919.png"/><Relationship Id="rId229" Type="http://schemas.openxmlformats.org/officeDocument/2006/relationships/image" Target="../media/image1947.png"/><Relationship Id="rId240" Type="http://schemas.openxmlformats.org/officeDocument/2006/relationships/customXml" Target="../ink/ink2059.xml"/><Relationship Id="rId35" Type="http://schemas.openxmlformats.org/officeDocument/2006/relationships/customXml" Target="../ink/ink1955.xml"/><Relationship Id="rId77" Type="http://schemas.openxmlformats.org/officeDocument/2006/relationships/image" Target="../media/image1871.png"/><Relationship Id="rId100" Type="http://schemas.openxmlformats.org/officeDocument/2006/relationships/customXml" Target="../ink/ink1989.xml"/><Relationship Id="rId282" Type="http://schemas.openxmlformats.org/officeDocument/2006/relationships/customXml" Target="../ink/ink2080.xml"/><Relationship Id="rId338" Type="http://schemas.openxmlformats.org/officeDocument/2006/relationships/customXml" Target="../ink/ink2108.xml"/><Relationship Id="rId8" Type="http://schemas.openxmlformats.org/officeDocument/2006/relationships/image" Target="../media/image1838.png"/><Relationship Id="rId142" Type="http://schemas.openxmlformats.org/officeDocument/2006/relationships/customXml" Target="../ink/ink2010.xml"/><Relationship Id="rId184" Type="http://schemas.openxmlformats.org/officeDocument/2006/relationships/customXml" Target="../ink/ink2031.xml"/><Relationship Id="rId251" Type="http://schemas.openxmlformats.org/officeDocument/2006/relationships/image" Target="../media/image1958.png"/><Relationship Id="rId46" Type="http://schemas.openxmlformats.org/officeDocument/2006/relationships/image" Target="../media/image1857.png"/><Relationship Id="rId293" Type="http://schemas.openxmlformats.org/officeDocument/2006/relationships/image" Target="../media/image1979.png"/><Relationship Id="rId307" Type="http://schemas.openxmlformats.org/officeDocument/2006/relationships/image" Target="../media/image1986.png"/><Relationship Id="rId349" Type="http://schemas.openxmlformats.org/officeDocument/2006/relationships/image" Target="../media/image2007.png"/><Relationship Id="rId88" Type="http://schemas.openxmlformats.org/officeDocument/2006/relationships/customXml" Target="../ink/ink1983.xml"/><Relationship Id="rId111" Type="http://schemas.openxmlformats.org/officeDocument/2006/relationships/image" Target="../media/image1888.png"/><Relationship Id="rId153" Type="http://schemas.openxmlformats.org/officeDocument/2006/relationships/image" Target="../media/image1909.png"/><Relationship Id="rId195" Type="http://schemas.openxmlformats.org/officeDocument/2006/relationships/image" Target="../media/image1930.png"/><Relationship Id="rId209" Type="http://schemas.openxmlformats.org/officeDocument/2006/relationships/image" Target="../media/image1937.png"/><Relationship Id="rId360" Type="http://schemas.openxmlformats.org/officeDocument/2006/relationships/customXml" Target="../ink/ink2119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2.xml"/><Relationship Id="rId299" Type="http://schemas.openxmlformats.org/officeDocument/2006/relationships/customXml" Target="../ink/ink423.xml"/><Relationship Id="rId21" Type="http://schemas.openxmlformats.org/officeDocument/2006/relationships/customXml" Target="../ink/ink284.xml"/><Relationship Id="rId63" Type="http://schemas.openxmlformats.org/officeDocument/2006/relationships/customXml" Target="../ink/ink305.xml"/><Relationship Id="rId159" Type="http://schemas.openxmlformats.org/officeDocument/2006/relationships/customXml" Target="../ink/ink353.xml"/><Relationship Id="rId324" Type="http://schemas.openxmlformats.org/officeDocument/2006/relationships/image" Target="../media/image420.png"/><Relationship Id="rId366" Type="http://schemas.openxmlformats.org/officeDocument/2006/relationships/image" Target="../media/image441.png"/><Relationship Id="rId170" Type="http://schemas.openxmlformats.org/officeDocument/2006/relationships/image" Target="../media/image343.png"/><Relationship Id="rId226" Type="http://schemas.openxmlformats.org/officeDocument/2006/relationships/image" Target="../media/image371.png"/><Relationship Id="rId433" Type="http://schemas.openxmlformats.org/officeDocument/2006/relationships/customXml" Target="../ink/ink490.xml"/><Relationship Id="rId268" Type="http://schemas.openxmlformats.org/officeDocument/2006/relationships/image" Target="../media/image392.png"/><Relationship Id="rId475" Type="http://schemas.openxmlformats.org/officeDocument/2006/relationships/customXml" Target="../ink/ink511.xml"/><Relationship Id="rId32" Type="http://schemas.openxmlformats.org/officeDocument/2006/relationships/image" Target="../media/image274.png"/><Relationship Id="rId74" Type="http://schemas.openxmlformats.org/officeDocument/2006/relationships/image" Target="../media/image295.png"/><Relationship Id="rId128" Type="http://schemas.openxmlformats.org/officeDocument/2006/relationships/image" Target="../media/image322.png"/><Relationship Id="rId335" Type="http://schemas.openxmlformats.org/officeDocument/2006/relationships/customXml" Target="../ink/ink441.xml"/><Relationship Id="rId377" Type="http://schemas.openxmlformats.org/officeDocument/2006/relationships/customXml" Target="../ink/ink462.xml"/><Relationship Id="rId5" Type="http://schemas.openxmlformats.org/officeDocument/2006/relationships/customXml" Target="../ink/ink276.xml"/><Relationship Id="rId181" Type="http://schemas.openxmlformats.org/officeDocument/2006/relationships/customXml" Target="../ink/ink364.xml"/><Relationship Id="rId237" Type="http://schemas.openxmlformats.org/officeDocument/2006/relationships/customXml" Target="../ink/ink392.xml"/><Relationship Id="rId402" Type="http://schemas.openxmlformats.org/officeDocument/2006/relationships/image" Target="../media/image459.png"/><Relationship Id="rId279" Type="http://schemas.openxmlformats.org/officeDocument/2006/relationships/customXml" Target="../ink/ink413.xml"/><Relationship Id="rId444" Type="http://schemas.openxmlformats.org/officeDocument/2006/relationships/image" Target="../media/image480.png"/><Relationship Id="rId486" Type="http://schemas.openxmlformats.org/officeDocument/2006/relationships/image" Target="../media/image501.png"/><Relationship Id="rId43" Type="http://schemas.openxmlformats.org/officeDocument/2006/relationships/customXml" Target="../ink/ink295.xml"/><Relationship Id="rId139" Type="http://schemas.openxmlformats.org/officeDocument/2006/relationships/customXml" Target="../ink/ink343.xml"/><Relationship Id="rId290" Type="http://schemas.openxmlformats.org/officeDocument/2006/relationships/image" Target="../media/image403.png"/><Relationship Id="rId304" Type="http://schemas.openxmlformats.org/officeDocument/2006/relationships/image" Target="../media/image410.png"/><Relationship Id="rId346" Type="http://schemas.openxmlformats.org/officeDocument/2006/relationships/image" Target="../media/image431.png"/><Relationship Id="rId388" Type="http://schemas.openxmlformats.org/officeDocument/2006/relationships/image" Target="../media/image452.png"/><Relationship Id="rId85" Type="http://schemas.openxmlformats.org/officeDocument/2006/relationships/customXml" Target="../ink/ink316.xml"/><Relationship Id="rId150" Type="http://schemas.openxmlformats.org/officeDocument/2006/relationships/image" Target="../media/image333.png"/><Relationship Id="rId192" Type="http://schemas.openxmlformats.org/officeDocument/2006/relationships/image" Target="../media/image354.png"/><Relationship Id="rId206" Type="http://schemas.openxmlformats.org/officeDocument/2006/relationships/image" Target="../media/image361.png"/><Relationship Id="rId413" Type="http://schemas.openxmlformats.org/officeDocument/2006/relationships/customXml" Target="../ink/ink480.xml"/><Relationship Id="rId248" Type="http://schemas.openxmlformats.org/officeDocument/2006/relationships/image" Target="../media/image382.png"/><Relationship Id="rId455" Type="http://schemas.openxmlformats.org/officeDocument/2006/relationships/customXml" Target="../ink/ink501.xml"/><Relationship Id="rId497" Type="http://schemas.openxmlformats.org/officeDocument/2006/relationships/customXml" Target="../ink/ink522.xml"/><Relationship Id="rId12" Type="http://schemas.openxmlformats.org/officeDocument/2006/relationships/image" Target="../media/image264.png"/><Relationship Id="rId108" Type="http://schemas.openxmlformats.org/officeDocument/2006/relationships/image" Target="../media/image312.png"/><Relationship Id="rId315" Type="http://schemas.openxmlformats.org/officeDocument/2006/relationships/customXml" Target="../ink/ink431.xml"/><Relationship Id="rId357" Type="http://schemas.openxmlformats.org/officeDocument/2006/relationships/customXml" Target="../ink/ink452.xml"/><Relationship Id="rId54" Type="http://schemas.openxmlformats.org/officeDocument/2006/relationships/image" Target="../media/image285.png"/><Relationship Id="rId96" Type="http://schemas.openxmlformats.org/officeDocument/2006/relationships/image" Target="../media/image306.png"/><Relationship Id="rId161" Type="http://schemas.openxmlformats.org/officeDocument/2006/relationships/customXml" Target="../ink/ink354.xml"/><Relationship Id="rId217" Type="http://schemas.openxmlformats.org/officeDocument/2006/relationships/customXml" Target="../ink/ink382.xml"/><Relationship Id="rId399" Type="http://schemas.openxmlformats.org/officeDocument/2006/relationships/customXml" Target="../ink/ink473.xml"/><Relationship Id="rId259" Type="http://schemas.openxmlformats.org/officeDocument/2006/relationships/customXml" Target="../ink/ink403.xml"/><Relationship Id="rId424" Type="http://schemas.openxmlformats.org/officeDocument/2006/relationships/image" Target="../media/image470.png"/><Relationship Id="rId466" Type="http://schemas.openxmlformats.org/officeDocument/2006/relationships/image" Target="../media/image491.png"/><Relationship Id="rId23" Type="http://schemas.openxmlformats.org/officeDocument/2006/relationships/customXml" Target="../ink/ink285.xml"/><Relationship Id="rId119" Type="http://schemas.openxmlformats.org/officeDocument/2006/relationships/customXml" Target="../ink/ink333.xml"/><Relationship Id="rId270" Type="http://schemas.openxmlformats.org/officeDocument/2006/relationships/image" Target="../media/image393.png"/><Relationship Id="rId326" Type="http://schemas.openxmlformats.org/officeDocument/2006/relationships/image" Target="../media/image421.png"/><Relationship Id="rId65" Type="http://schemas.openxmlformats.org/officeDocument/2006/relationships/customXml" Target="../ink/ink306.xml"/><Relationship Id="rId130" Type="http://schemas.openxmlformats.org/officeDocument/2006/relationships/image" Target="../media/image323.png"/><Relationship Id="rId368" Type="http://schemas.openxmlformats.org/officeDocument/2006/relationships/image" Target="../media/image442.png"/><Relationship Id="rId172" Type="http://schemas.openxmlformats.org/officeDocument/2006/relationships/image" Target="../media/image344.png"/><Relationship Id="rId228" Type="http://schemas.openxmlformats.org/officeDocument/2006/relationships/image" Target="../media/image372.png"/><Relationship Id="rId435" Type="http://schemas.openxmlformats.org/officeDocument/2006/relationships/customXml" Target="../ink/ink491.xml"/><Relationship Id="rId477" Type="http://schemas.openxmlformats.org/officeDocument/2006/relationships/customXml" Target="../ink/ink512.xml"/><Relationship Id="rId281" Type="http://schemas.openxmlformats.org/officeDocument/2006/relationships/customXml" Target="../ink/ink414.xml"/><Relationship Id="rId337" Type="http://schemas.openxmlformats.org/officeDocument/2006/relationships/customXml" Target="../ink/ink442.xml"/><Relationship Id="rId34" Type="http://schemas.openxmlformats.org/officeDocument/2006/relationships/image" Target="../media/image275.png"/><Relationship Id="rId76" Type="http://schemas.openxmlformats.org/officeDocument/2006/relationships/image" Target="../media/image296.png"/><Relationship Id="rId141" Type="http://schemas.openxmlformats.org/officeDocument/2006/relationships/customXml" Target="../ink/ink344.xml"/><Relationship Id="rId379" Type="http://schemas.openxmlformats.org/officeDocument/2006/relationships/customXml" Target="../ink/ink463.xml"/><Relationship Id="rId7" Type="http://schemas.openxmlformats.org/officeDocument/2006/relationships/customXml" Target="../ink/ink277.xml"/><Relationship Id="rId183" Type="http://schemas.openxmlformats.org/officeDocument/2006/relationships/customXml" Target="../ink/ink365.xml"/><Relationship Id="rId239" Type="http://schemas.openxmlformats.org/officeDocument/2006/relationships/customXml" Target="../ink/ink393.xml"/><Relationship Id="rId390" Type="http://schemas.openxmlformats.org/officeDocument/2006/relationships/image" Target="../media/image453.png"/><Relationship Id="rId404" Type="http://schemas.openxmlformats.org/officeDocument/2006/relationships/image" Target="../media/image460.png"/><Relationship Id="rId446" Type="http://schemas.openxmlformats.org/officeDocument/2006/relationships/image" Target="../media/image481.png"/><Relationship Id="rId250" Type="http://schemas.openxmlformats.org/officeDocument/2006/relationships/image" Target="../media/image383.png"/><Relationship Id="rId292" Type="http://schemas.openxmlformats.org/officeDocument/2006/relationships/image" Target="../media/image404.png"/><Relationship Id="rId306" Type="http://schemas.openxmlformats.org/officeDocument/2006/relationships/image" Target="../media/image411.png"/><Relationship Id="rId488" Type="http://schemas.openxmlformats.org/officeDocument/2006/relationships/image" Target="../media/image502.png"/><Relationship Id="rId45" Type="http://schemas.openxmlformats.org/officeDocument/2006/relationships/customXml" Target="../ink/ink296.xml"/><Relationship Id="rId87" Type="http://schemas.openxmlformats.org/officeDocument/2006/relationships/customXml" Target="../ink/ink317.xml"/><Relationship Id="rId110" Type="http://schemas.openxmlformats.org/officeDocument/2006/relationships/image" Target="../media/image313.png"/><Relationship Id="rId348" Type="http://schemas.openxmlformats.org/officeDocument/2006/relationships/image" Target="../media/image432.png"/><Relationship Id="rId152" Type="http://schemas.openxmlformats.org/officeDocument/2006/relationships/image" Target="../media/image334.png"/><Relationship Id="rId194" Type="http://schemas.openxmlformats.org/officeDocument/2006/relationships/image" Target="../media/image355.png"/><Relationship Id="rId208" Type="http://schemas.openxmlformats.org/officeDocument/2006/relationships/image" Target="../media/image362.png"/><Relationship Id="rId415" Type="http://schemas.openxmlformats.org/officeDocument/2006/relationships/customXml" Target="../ink/ink481.xml"/><Relationship Id="rId457" Type="http://schemas.openxmlformats.org/officeDocument/2006/relationships/customXml" Target="../ink/ink502.xml"/><Relationship Id="rId261" Type="http://schemas.openxmlformats.org/officeDocument/2006/relationships/customXml" Target="../ink/ink404.xml"/><Relationship Id="rId499" Type="http://schemas.openxmlformats.org/officeDocument/2006/relationships/image" Target="../media/image259.png"/><Relationship Id="rId14" Type="http://schemas.openxmlformats.org/officeDocument/2006/relationships/image" Target="../media/image265.png"/><Relationship Id="rId56" Type="http://schemas.openxmlformats.org/officeDocument/2006/relationships/image" Target="../media/image286.png"/><Relationship Id="rId317" Type="http://schemas.openxmlformats.org/officeDocument/2006/relationships/customXml" Target="../ink/ink432.xml"/><Relationship Id="rId359" Type="http://schemas.openxmlformats.org/officeDocument/2006/relationships/customXml" Target="../ink/ink453.xml"/><Relationship Id="rId98" Type="http://schemas.openxmlformats.org/officeDocument/2006/relationships/image" Target="../media/image307.png"/><Relationship Id="rId121" Type="http://schemas.openxmlformats.org/officeDocument/2006/relationships/customXml" Target="../ink/ink334.xml"/><Relationship Id="rId163" Type="http://schemas.openxmlformats.org/officeDocument/2006/relationships/customXml" Target="../ink/ink355.xml"/><Relationship Id="rId219" Type="http://schemas.openxmlformats.org/officeDocument/2006/relationships/customXml" Target="../ink/ink383.xml"/><Relationship Id="rId370" Type="http://schemas.openxmlformats.org/officeDocument/2006/relationships/image" Target="../media/image443.png"/><Relationship Id="rId426" Type="http://schemas.openxmlformats.org/officeDocument/2006/relationships/image" Target="../media/image471.png"/><Relationship Id="rId230" Type="http://schemas.openxmlformats.org/officeDocument/2006/relationships/image" Target="../media/image373.png"/><Relationship Id="rId468" Type="http://schemas.openxmlformats.org/officeDocument/2006/relationships/image" Target="../media/image492.png"/><Relationship Id="rId25" Type="http://schemas.openxmlformats.org/officeDocument/2006/relationships/customXml" Target="../ink/ink286.xml"/><Relationship Id="rId67" Type="http://schemas.openxmlformats.org/officeDocument/2006/relationships/customXml" Target="../ink/ink307.xml"/><Relationship Id="rId272" Type="http://schemas.openxmlformats.org/officeDocument/2006/relationships/image" Target="../media/image394.png"/><Relationship Id="rId328" Type="http://schemas.openxmlformats.org/officeDocument/2006/relationships/image" Target="../media/image422.png"/><Relationship Id="rId132" Type="http://schemas.openxmlformats.org/officeDocument/2006/relationships/image" Target="../media/image324.png"/><Relationship Id="rId174" Type="http://schemas.openxmlformats.org/officeDocument/2006/relationships/image" Target="../media/image345.png"/><Relationship Id="rId381" Type="http://schemas.openxmlformats.org/officeDocument/2006/relationships/customXml" Target="../ink/ink464.xml"/><Relationship Id="rId241" Type="http://schemas.openxmlformats.org/officeDocument/2006/relationships/customXml" Target="../ink/ink394.xml"/><Relationship Id="rId437" Type="http://schemas.openxmlformats.org/officeDocument/2006/relationships/customXml" Target="../ink/ink492.xml"/><Relationship Id="rId479" Type="http://schemas.openxmlformats.org/officeDocument/2006/relationships/customXml" Target="../ink/ink513.xml"/><Relationship Id="rId36" Type="http://schemas.openxmlformats.org/officeDocument/2006/relationships/image" Target="../media/image276.png"/><Relationship Id="rId283" Type="http://schemas.openxmlformats.org/officeDocument/2006/relationships/customXml" Target="../ink/ink415.xml"/><Relationship Id="rId339" Type="http://schemas.openxmlformats.org/officeDocument/2006/relationships/customXml" Target="../ink/ink443.xml"/><Relationship Id="rId490" Type="http://schemas.openxmlformats.org/officeDocument/2006/relationships/image" Target="../media/image503.png"/><Relationship Id="rId78" Type="http://schemas.openxmlformats.org/officeDocument/2006/relationships/image" Target="../media/image297.png"/><Relationship Id="rId101" Type="http://schemas.openxmlformats.org/officeDocument/2006/relationships/customXml" Target="../ink/ink324.xml"/><Relationship Id="rId143" Type="http://schemas.openxmlformats.org/officeDocument/2006/relationships/customXml" Target="../ink/ink345.xml"/><Relationship Id="rId185" Type="http://schemas.openxmlformats.org/officeDocument/2006/relationships/customXml" Target="../ink/ink366.xml"/><Relationship Id="rId350" Type="http://schemas.openxmlformats.org/officeDocument/2006/relationships/image" Target="../media/image433.png"/><Relationship Id="rId406" Type="http://schemas.openxmlformats.org/officeDocument/2006/relationships/image" Target="../media/image461.png"/><Relationship Id="rId9" Type="http://schemas.openxmlformats.org/officeDocument/2006/relationships/customXml" Target="../ink/ink278.xml"/><Relationship Id="rId210" Type="http://schemas.openxmlformats.org/officeDocument/2006/relationships/image" Target="../media/image363.png"/><Relationship Id="rId392" Type="http://schemas.openxmlformats.org/officeDocument/2006/relationships/image" Target="../media/image454.png"/><Relationship Id="rId448" Type="http://schemas.openxmlformats.org/officeDocument/2006/relationships/image" Target="../media/image482.png"/><Relationship Id="rId252" Type="http://schemas.openxmlformats.org/officeDocument/2006/relationships/image" Target="../media/image384.png"/><Relationship Id="rId294" Type="http://schemas.openxmlformats.org/officeDocument/2006/relationships/image" Target="../media/image405.png"/><Relationship Id="rId308" Type="http://schemas.openxmlformats.org/officeDocument/2006/relationships/image" Target="../media/image412.png"/><Relationship Id="rId47" Type="http://schemas.openxmlformats.org/officeDocument/2006/relationships/customXml" Target="../ink/ink297.xml"/><Relationship Id="rId89" Type="http://schemas.openxmlformats.org/officeDocument/2006/relationships/customXml" Target="../ink/ink318.xml"/><Relationship Id="rId112" Type="http://schemas.openxmlformats.org/officeDocument/2006/relationships/image" Target="../media/image314.png"/><Relationship Id="rId154" Type="http://schemas.openxmlformats.org/officeDocument/2006/relationships/image" Target="../media/image335.png"/><Relationship Id="rId361" Type="http://schemas.openxmlformats.org/officeDocument/2006/relationships/customXml" Target="../ink/ink454.xml"/><Relationship Id="rId196" Type="http://schemas.openxmlformats.org/officeDocument/2006/relationships/image" Target="../media/image356.png"/><Relationship Id="rId417" Type="http://schemas.openxmlformats.org/officeDocument/2006/relationships/customXml" Target="../ink/ink482.xml"/><Relationship Id="rId459" Type="http://schemas.openxmlformats.org/officeDocument/2006/relationships/customXml" Target="../ink/ink503.xml"/><Relationship Id="rId16" Type="http://schemas.openxmlformats.org/officeDocument/2006/relationships/image" Target="../media/image266.png"/><Relationship Id="rId221" Type="http://schemas.openxmlformats.org/officeDocument/2006/relationships/customXml" Target="../ink/ink384.xml"/><Relationship Id="rId263" Type="http://schemas.openxmlformats.org/officeDocument/2006/relationships/customXml" Target="../ink/ink405.xml"/><Relationship Id="rId319" Type="http://schemas.openxmlformats.org/officeDocument/2006/relationships/customXml" Target="../ink/ink433.xml"/><Relationship Id="rId470" Type="http://schemas.openxmlformats.org/officeDocument/2006/relationships/image" Target="../media/image493.png"/><Relationship Id="rId58" Type="http://schemas.openxmlformats.org/officeDocument/2006/relationships/image" Target="../media/image287.png"/><Relationship Id="rId123" Type="http://schemas.openxmlformats.org/officeDocument/2006/relationships/customXml" Target="../ink/ink335.xml"/><Relationship Id="rId330" Type="http://schemas.openxmlformats.org/officeDocument/2006/relationships/image" Target="../media/image423.png"/><Relationship Id="rId165" Type="http://schemas.openxmlformats.org/officeDocument/2006/relationships/customXml" Target="../ink/ink356.xml"/><Relationship Id="rId372" Type="http://schemas.openxmlformats.org/officeDocument/2006/relationships/image" Target="../media/image444.png"/><Relationship Id="rId428" Type="http://schemas.openxmlformats.org/officeDocument/2006/relationships/image" Target="../media/image472.png"/><Relationship Id="rId232" Type="http://schemas.openxmlformats.org/officeDocument/2006/relationships/image" Target="../media/image374.png"/><Relationship Id="rId274" Type="http://schemas.openxmlformats.org/officeDocument/2006/relationships/image" Target="../media/image395.png"/><Relationship Id="rId481" Type="http://schemas.openxmlformats.org/officeDocument/2006/relationships/customXml" Target="../ink/ink514.xml"/><Relationship Id="rId27" Type="http://schemas.openxmlformats.org/officeDocument/2006/relationships/customXml" Target="../ink/ink287.xml"/><Relationship Id="rId69" Type="http://schemas.openxmlformats.org/officeDocument/2006/relationships/customXml" Target="../ink/ink308.xml"/><Relationship Id="rId134" Type="http://schemas.openxmlformats.org/officeDocument/2006/relationships/image" Target="../media/image325.png"/><Relationship Id="rId80" Type="http://schemas.openxmlformats.org/officeDocument/2006/relationships/image" Target="../media/image298.png"/><Relationship Id="rId176" Type="http://schemas.openxmlformats.org/officeDocument/2006/relationships/image" Target="../media/image346.png"/><Relationship Id="rId341" Type="http://schemas.openxmlformats.org/officeDocument/2006/relationships/customXml" Target="../ink/ink444.xml"/><Relationship Id="rId383" Type="http://schemas.openxmlformats.org/officeDocument/2006/relationships/customXml" Target="../ink/ink465.xml"/><Relationship Id="rId439" Type="http://schemas.openxmlformats.org/officeDocument/2006/relationships/customXml" Target="../ink/ink493.xml"/><Relationship Id="rId201" Type="http://schemas.openxmlformats.org/officeDocument/2006/relationships/customXml" Target="../ink/ink374.xml"/><Relationship Id="rId243" Type="http://schemas.openxmlformats.org/officeDocument/2006/relationships/customXml" Target="../ink/ink395.xml"/><Relationship Id="rId285" Type="http://schemas.openxmlformats.org/officeDocument/2006/relationships/customXml" Target="../ink/ink416.xml"/><Relationship Id="rId450" Type="http://schemas.openxmlformats.org/officeDocument/2006/relationships/image" Target="../media/image483.png"/><Relationship Id="rId38" Type="http://schemas.openxmlformats.org/officeDocument/2006/relationships/image" Target="../media/image277.png"/><Relationship Id="rId103" Type="http://schemas.openxmlformats.org/officeDocument/2006/relationships/customXml" Target="../ink/ink325.xml"/><Relationship Id="rId310" Type="http://schemas.openxmlformats.org/officeDocument/2006/relationships/image" Target="../media/image413.png"/><Relationship Id="rId492" Type="http://schemas.openxmlformats.org/officeDocument/2006/relationships/image" Target="../media/image504.png"/><Relationship Id="rId91" Type="http://schemas.openxmlformats.org/officeDocument/2006/relationships/customXml" Target="../ink/ink319.xml"/><Relationship Id="rId145" Type="http://schemas.openxmlformats.org/officeDocument/2006/relationships/customXml" Target="../ink/ink346.xml"/><Relationship Id="rId187" Type="http://schemas.openxmlformats.org/officeDocument/2006/relationships/customXml" Target="../ink/ink367.xml"/><Relationship Id="rId352" Type="http://schemas.openxmlformats.org/officeDocument/2006/relationships/image" Target="../media/image434.png"/><Relationship Id="rId394" Type="http://schemas.openxmlformats.org/officeDocument/2006/relationships/image" Target="../media/image455.png"/><Relationship Id="rId408" Type="http://schemas.openxmlformats.org/officeDocument/2006/relationships/image" Target="../media/image462.png"/><Relationship Id="rId212" Type="http://schemas.openxmlformats.org/officeDocument/2006/relationships/image" Target="../media/image364.png"/><Relationship Id="rId254" Type="http://schemas.openxmlformats.org/officeDocument/2006/relationships/image" Target="../media/image385.png"/><Relationship Id="rId49" Type="http://schemas.openxmlformats.org/officeDocument/2006/relationships/customXml" Target="../ink/ink298.xml"/><Relationship Id="rId114" Type="http://schemas.openxmlformats.org/officeDocument/2006/relationships/image" Target="../media/image315.png"/><Relationship Id="rId296" Type="http://schemas.openxmlformats.org/officeDocument/2006/relationships/image" Target="../media/image406.png"/><Relationship Id="rId461" Type="http://schemas.openxmlformats.org/officeDocument/2006/relationships/customXml" Target="../ink/ink504.xml"/><Relationship Id="rId60" Type="http://schemas.openxmlformats.org/officeDocument/2006/relationships/image" Target="../media/image288.png"/><Relationship Id="rId156" Type="http://schemas.openxmlformats.org/officeDocument/2006/relationships/image" Target="../media/image336.png"/><Relationship Id="rId198" Type="http://schemas.openxmlformats.org/officeDocument/2006/relationships/image" Target="../media/image357.png"/><Relationship Id="rId321" Type="http://schemas.openxmlformats.org/officeDocument/2006/relationships/customXml" Target="../ink/ink434.xml"/><Relationship Id="rId363" Type="http://schemas.openxmlformats.org/officeDocument/2006/relationships/customXml" Target="../ink/ink455.xml"/><Relationship Id="rId419" Type="http://schemas.openxmlformats.org/officeDocument/2006/relationships/customXml" Target="../ink/ink483.xml"/><Relationship Id="rId223" Type="http://schemas.openxmlformats.org/officeDocument/2006/relationships/customXml" Target="../ink/ink385.xml"/><Relationship Id="rId430" Type="http://schemas.openxmlformats.org/officeDocument/2006/relationships/image" Target="../media/image473.png"/><Relationship Id="rId18" Type="http://schemas.openxmlformats.org/officeDocument/2006/relationships/image" Target="../media/image267.png"/><Relationship Id="rId265" Type="http://schemas.openxmlformats.org/officeDocument/2006/relationships/customXml" Target="../ink/ink406.xml"/><Relationship Id="rId472" Type="http://schemas.openxmlformats.org/officeDocument/2006/relationships/image" Target="../media/image494.png"/><Relationship Id="rId125" Type="http://schemas.openxmlformats.org/officeDocument/2006/relationships/customXml" Target="../ink/ink336.xml"/><Relationship Id="rId167" Type="http://schemas.openxmlformats.org/officeDocument/2006/relationships/customXml" Target="../ink/ink357.xml"/><Relationship Id="rId332" Type="http://schemas.openxmlformats.org/officeDocument/2006/relationships/image" Target="../media/image424.png"/><Relationship Id="rId374" Type="http://schemas.openxmlformats.org/officeDocument/2006/relationships/image" Target="../media/image445.png"/><Relationship Id="rId71" Type="http://schemas.openxmlformats.org/officeDocument/2006/relationships/customXml" Target="../ink/ink309.xml"/><Relationship Id="rId234" Type="http://schemas.openxmlformats.org/officeDocument/2006/relationships/image" Target="../media/image375.png"/><Relationship Id="rId2" Type="http://schemas.openxmlformats.org/officeDocument/2006/relationships/image" Target="../media/image260.png"/><Relationship Id="rId29" Type="http://schemas.openxmlformats.org/officeDocument/2006/relationships/customXml" Target="../ink/ink288.xml"/><Relationship Id="rId276" Type="http://schemas.openxmlformats.org/officeDocument/2006/relationships/image" Target="../media/image396.png"/><Relationship Id="rId441" Type="http://schemas.openxmlformats.org/officeDocument/2006/relationships/customXml" Target="../ink/ink494.xml"/><Relationship Id="rId483" Type="http://schemas.openxmlformats.org/officeDocument/2006/relationships/customXml" Target="../ink/ink515.xml"/><Relationship Id="rId40" Type="http://schemas.openxmlformats.org/officeDocument/2006/relationships/image" Target="../media/image278.png"/><Relationship Id="rId136" Type="http://schemas.openxmlformats.org/officeDocument/2006/relationships/image" Target="../media/image326.png"/><Relationship Id="rId178" Type="http://schemas.openxmlformats.org/officeDocument/2006/relationships/image" Target="../media/image347.png"/><Relationship Id="rId301" Type="http://schemas.openxmlformats.org/officeDocument/2006/relationships/customXml" Target="../ink/ink424.xml"/><Relationship Id="rId343" Type="http://schemas.openxmlformats.org/officeDocument/2006/relationships/customXml" Target="../ink/ink445.xml"/><Relationship Id="rId82" Type="http://schemas.openxmlformats.org/officeDocument/2006/relationships/image" Target="../media/image299.png"/><Relationship Id="rId203" Type="http://schemas.openxmlformats.org/officeDocument/2006/relationships/customXml" Target="../ink/ink375.xml"/><Relationship Id="rId385" Type="http://schemas.openxmlformats.org/officeDocument/2006/relationships/customXml" Target="../ink/ink466.xml"/><Relationship Id="rId245" Type="http://schemas.openxmlformats.org/officeDocument/2006/relationships/customXml" Target="../ink/ink396.xml"/><Relationship Id="rId287" Type="http://schemas.openxmlformats.org/officeDocument/2006/relationships/customXml" Target="../ink/ink417.xml"/><Relationship Id="rId410" Type="http://schemas.openxmlformats.org/officeDocument/2006/relationships/image" Target="../media/image463.png"/><Relationship Id="rId452" Type="http://schemas.openxmlformats.org/officeDocument/2006/relationships/image" Target="../media/image484.png"/><Relationship Id="rId494" Type="http://schemas.openxmlformats.org/officeDocument/2006/relationships/image" Target="../media/image505.png"/><Relationship Id="rId105" Type="http://schemas.openxmlformats.org/officeDocument/2006/relationships/customXml" Target="../ink/ink326.xml"/><Relationship Id="rId147" Type="http://schemas.openxmlformats.org/officeDocument/2006/relationships/customXml" Target="../ink/ink347.xml"/><Relationship Id="rId312" Type="http://schemas.openxmlformats.org/officeDocument/2006/relationships/image" Target="../media/image414.png"/><Relationship Id="rId354" Type="http://schemas.openxmlformats.org/officeDocument/2006/relationships/image" Target="../media/image435.png"/><Relationship Id="rId51" Type="http://schemas.openxmlformats.org/officeDocument/2006/relationships/customXml" Target="../ink/ink299.xml"/><Relationship Id="rId93" Type="http://schemas.openxmlformats.org/officeDocument/2006/relationships/customXml" Target="../ink/ink320.xml"/><Relationship Id="rId189" Type="http://schemas.openxmlformats.org/officeDocument/2006/relationships/customXml" Target="../ink/ink368.xml"/><Relationship Id="rId396" Type="http://schemas.openxmlformats.org/officeDocument/2006/relationships/image" Target="../media/image456.png"/><Relationship Id="rId214" Type="http://schemas.openxmlformats.org/officeDocument/2006/relationships/image" Target="../media/image365.png"/><Relationship Id="rId256" Type="http://schemas.openxmlformats.org/officeDocument/2006/relationships/image" Target="../media/image386.png"/><Relationship Id="rId298" Type="http://schemas.openxmlformats.org/officeDocument/2006/relationships/image" Target="../media/image407.png"/><Relationship Id="rId421" Type="http://schemas.openxmlformats.org/officeDocument/2006/relationships/customXml" Target="../ink/ink484.xml"/><Relationship Id="rId463" Type="http://schemas.openxmlformats.org/officeDocument/2006/relationships/customXml" Target="../ink/ink505.xml"/><Relationship Id="rId116" Type="http://schemas.openxmlformats.org/officeDocument/2006/relationships/image" Target="../media/image316.png"/><Relationship Id="rId158" Type="http://schemas.openxmlformats.org/officeDocument/2006/relationships/image" Target="../media/image337.png"/><Relationship Id="rId323" Type="http://schemas.openxmlformats.org/officeDocument/2006/relationships/customXml" Target="../ink/ink435.xml"/><Relationship Id="rId20" Type="http://schemas.openxmlformats.org/officeDocument/2006/relationships/image" Target="../media/image268.png"/><Relationship Id="rId62" Type="http://schemas.openxmlformats.org/officeDocument/2006/relationships/image" Target="../media/image289.png"/><Relationship Id="rId365" Type="http://schemas.openxmlformats.org/officeDocument/2006/relationships/customXml" Target="../ink/ink456.xml"/><Relationship Id="rId225" Type="http://schemas.openxmlformats.org/officeDocument/2006/relationships/customXml" Target="../ink/ink386.xml"/><Relationship Id="rId267" Type="http://schemas.openxmlformats.org/officeDocument/2006/relationships/customXml" Target="../ink/ink407.xml"/><Relationship Id="rId432" Type="http://schemas.openxmlformats.org/officeDocument/2006/relationships/image" Target="../media/image474.png"/><Relationship Id="rId474" Type="http://schemas.openxmlformats.org/officeDocument/2006/relationships/image" Target="../media/image495.png"/><Relationship Id="rId106" Type="http://schemas.openxmlformats.org/officeDocument/2006/relationships/image" Target="../media/image311.png"/><Relationship Id="rId127" Type="http://schemas.openxmlformats.org/officeDocument/2006/relationships/customXml" Target="../ink/ink337.xml"/><Relationship Id="rId313" Type="http://schemas.openxmlformats.org/officeDocument/2006/relationships/customXml" Target="../ink/ink430.xml"/><Relationship Id="rId495" Type="http://schemas.openxmlformats.org/officeDocument/2006/relationships/customXml" Target="../ink/ink521.xml"/><Relationship Id="rId10" Type="http://schemas.openxmlformats.org/officeDocument/2006/relationships/image" Target="../media/image263.png"/><Relationship Id="rId31" Type="http://schemas.openxmlformats.org/officeDocument/2006/relationships/customXml" Target="../ink/ink289.xml"/><Relationship Id="rId52" Type="http://schemas.openxmlformats.org/officeDocument/2006/relationships/image" Target="../media/image284.png"/><Relationship Id="rId73" Type="http://schemas.openxmlformats.org/officeDocument/2006/relationships/customXml" Target="../ink/ink310.xml"/><Relationship Id="rId94" Type="http://schemas.openxmlformats.org/officeDocument/2006/relationships/image" Target="../media/image305.png"/><Relationship Id="rId148" Type="http://schemas.openxmlformats.org/officeDocument/2006/relationships/image" Target="../media/image332.png"/><Relationship Id="rId169" Type="http://schemas.openxmlformats.org/officeDocument/2006/relationships/customXml" Target="../ink/ink358.xml"/><Relationship Id="rId334" Type="http://schemas.openxmlformats.org/officeDocument/2006/relationships/image" Target="../media/image425.png"/><Relationship Id="rId355" Type="http://schemas.openxmlformats.org/officeDocument/2006/relationships/customXml" Target="../ink/ink451.xml"/><Relationship Id="rId376" Type="http://schemas.openxmlformats.org/officeDocument/2006/relationships/image" Target="../media/image446.png"/><Relationship Id="rId397" Type="http://schemas.openxmlformats.org/officeDocument/2006/relationships/customXml" Target="../ink/ink472.xml"/><Relationship Id="rId4" Type="http://schemas.openxmlformats.org/officeDocument/2006/relationships/image" Target="../media/image2600.png"/><Relationship Id="rId180" Type="http://schemas.openxmlformats.org/officeDocument/2006/relationships/image" Target="../media/image348.png"/><Relationship Id="rId215" Type="http://schemas.openxmlformats.org/officeDocument/2006/relationships/customXml" Target="../ink/ink381.xml"/><Relationship Id="rId236" Type="http://schemas.openxmlformats.org/officeDocument/2006/relationships/image" Target="../media/image376.png"/><Relationship Id="rId257" Type="http://schemas.openxmlformats.org/officeDocument/2006/relationships/customXml" Target="../ink/ink402.xml"/><Relationship Id="rId278" Type="http://schemas.openxmlformats.org/officeDocument/2006/relationships/image" Target="../media/image397.png"/><Relationship Id="rId401" Type="http://schemas.openxmlformats.org/officeDocument/2006/relationships/customXml" Target="../ink/ink474.xml"/><Relationship Id="rId422" Type="http://schemas.openxmlformats.org/officeDocument/2006/relationships/image" Target="../media/image469.png"/><Relationship Id="rId443" Type="http://schemas.openxmlformats.org/officeDocument/2006/relationships/customXml" Target="../ink/ink495.xml"/><Relationship Id="rId464" Type="http://schemas.openxmlformats.org/officeDocument/2006/relationships/image" Target="../media/image490.png"/><Relationship Id="rId303" Type="http://schemas.openxmlformats.org/officeDocument/2006/relationships/customXml" Target="../ink/ink425.xml"/><Relationship Id="rId485" Type="http://schemas.openxmlformats.org/officeDocument/2006/relationships/customXml" Target="../ink/ink516.xml"/><Relationship Id="rId42" Type="http://schemas.openxmlformats.org/officeDocument/2006/relationships/image" Target="../media/image279.png"/><Relationship Id="rId84" Type="http://schemas.openxmlformats.org/officeDocument/2006/relationships/image" Target="../media/image300.png"/><Relationship Id="rId138" Type="http://schemas.openxmlformats.org/officeDocument/2006/relationships/image" Target="../media/image327.png"/><Relationship Id="rId345" Type="http://schemas.openxmlformats.org/officeDocument/2006/relationships/customXml" Target="../ink/ink446.xml"/><Relationship Id="rId387" Type="http://schemas.openxmlformats.org/officeDocument/2006/relationships/customXml" Target="../ink/ink467.xml"/><Relationship Id="rId191" Type="http://schemas.openxmlformats.org/officeDocument/2006/relationships/customXml" Target="../ink/ink369.xml"/><Relationship Id="rId205" Type="http://schemas.openxmlformats.org/officeDocument/2006/relationships/customXml" Target="../ink/ink376.xml"/><Relationship Id="rId247" Type="http://schemas.openxmlformats.org/officeDocument/2006/relationships/customXml" Target="../ink/ink397.xml"/><Relationship Id="rId412" Type="http://schemas.openxmlformats.org/officeDocument/2006/relationships/image" Target="../media/image464.png"/><Relationship Id="rId107" Type="http://schemas.openxmlformats.org/officeDocument/2006/relationships/customXml" Target="../ink/ink327.xml"/><Relationship Id="rId289" Type="http://schemas.openxmlformats.org/officeDocument/2006/relationships/customXml" Target="../ink/ink418.xml"/><Relationship Id="rId454" Type="http://schemas.openxmlformats.org/officeDocument/2006/relationships/image" Target="../media/image485.png"/><Relationship Id="rId496" Type="http://schemas.openxmlformats.org/officeDocument/2006/relationships/image" Target="../media/image506.png"/><Relationship Id="rId11" Type="http://schemas.openxmlformats.org/officeDocument/2006/relationships/customXml" Target="../ink/ink279.xml"/><Relationship Id="rId53" Type="http://schemas.openxmlformats.org/officeDocument/2006/relationships/customXml" Target="../ink/ink300.xml"/><Relationship Id="rId149" Type="http://schemas.openxmlformats.org/officeDocument/2006/relationships/customXml" Target="../ink/ink348.xml"/><Relationship Id="rId314" Type="http://schemas.openxmlformats.org/officeDocument/2006/relationships/image" Target="../media/image415.png"/><Relationship Id="rId356" Type="http://schemas.openxmlformats.org/officeDocument/2006/relationships/image" Target="../media/image436.png"/><Relationship Id="rId398" Type="http://schemas.openxmlformats.org/officeDocument/2006/relationships/image" Target="../media/image457.png"/><Relationship Id="rId95" Type="http://schemas.openxmlformats.org/officeDocument/2006/relationships/customXml" Target="../ink/ink321.xml"/><Relationship Id="rId160" Type="http://schemas.openxmlformats.org/officeDocument/2006/relationships/image" Target="../media/image338.png"/><Relationship Id="rId216" Type="http://schemas.openxmlformats.org/officeDocument/2006/relationships/image" Target="../media/image366.png"/><Relationship Id="rId423" Type="http://schemas.openxmlformats.org/officeDocument/2006/relationships/customXml" Target="../ink/ink485.xml"/><Relationship Id="rId258" Type="http://schemas.openxmlformats.org/officeDocument/2006/relationships/image" Target="../media/image387.png"/><Relationship Id="rId465" Type="http://schemas.openxmlformats.org/officeDocument/2006/relationships/customXml" Target="../ink/ink506.xml"/><Relationship Id="rId22" Type="http://schemas.openxmlformats.org/officeDocument/2006/relationships/image" Target="../media/image269.png"/><Relationship Id="rId64" Type="http://schemas.openxmlformats.org/officeDocument/2006/relationships/image" Target="../media/image290.png"/><Relationship Id="rId118" Type="http://schemas.openxmlformats.org/officeDocument/2006/relationships/image" Target="../media/image317.png"/><Relationship Id="rId325" Type="http://schemas.openxmlformats.org/officeDocument/2006/relationships/customXml" Target="../ink/ink436.xml"/><Relationship Id="rId367" Type="http://schemas.openxmlformats.org/officeDocument/2006/relationships/customXml" Target="../ink/ink457.xml"/><Relationship Id="rId171" Type="http://schemas.openxmlformats.org/officeDocument/2006/relationships/customXml" Target="../ink/ink359.xml"/><Relationship Id="rId227" Type="http://schemas.openxmlformats.org/officeDocument/2006/relationships/customXml" Target="../ink/ink387.xml"/><Relationship Id="rId269" Type="http://schemas.openxmlformats.org/officeDocument/2006/relationships/customXml" Target="../ink/ink408.xml"/><Relationship Id="rId434" Type="http://schemas.openxmlformats.org/officeDocument/2006/relationships/image" Target="../media/image475.png"/><Relationship Id="rId476" Type="http://schemas.openxmlformats.org/officeDocument/2006/relationships/image" Target="../media/image496.png"/><Relationship Id="rId33" Type="http://schemas.openxmlformats.org/officeDocument/2006/relationships/customXml" Target="../ink/ink290.xml"/><Relationship Id="rId129" Type="http://schemas.openxmlformats.org/officeDocument/2006/relationships/customXml" Target="../ink/ink338.xml"/><Relationship Id="rId280" Type="http://schemas.openxmlformats.org/officeDocument/2006/relationships/image" Target="../media/image398.png"/><Relationship Id="rId336" Type="http://schemas.openxmlformats.org/officeDocument/2006/relationships/image" Target="../media/image426.png"/><Relationship Id="rId75" Type="http://schemas.openxmlformats.org/officeDocument/2006/relationships/customXml" Target="../ink/ink311.xml"/><Relationship Id="rId140" Type="http://schemas.openxmlformats.org/officeDocument/2006/relationships/image" Target="../media/image328.png"/><Relationship Id="rId182" Type="http://schemas.openxmlformats.org/officeDocument/2006/relationships/image" Target="../media/image349.png"/><Relationship Id="rId378" Type="http://schemas.openxmlformats.org/officeDocument/2006/relationships/image" Target="../media/image447.png"/><Relationship Id="rId403" Type="http://schemas.openxmlformats.org/officeDocument/2006/relationships/customXml" Target="../ink/ink475.xml"/><Relationship Id="rId6" Type="http://schemas.openxmlformats.org/officeDocument/2006/relationships/image" Target="../media/image261.png"/><Relationship Id="rId238" Type="http://schemas.openxmlformats.org/officeDocument/2006/relationships/image" Target="../media/image377.png"/><Relationship Id="rId445" Type="http://schemas.openxmlformats.org/officeDocument/2006/relationships/customXml" Target="../ink/ink496.xml"/><Relationship Id="rId487" Type="http://schemas.openxmlformats.org/officeDocument/2006/relationships/customXml" Target="../ink/ink517.xml"/><Relationship Id="rId291" Type="http://schemas.openxmlformats.org/officeDocument/2006/relationships/customXml" Target="../ink/ink419.xml"/><Relationship Id="rId305" Type="http://schemas.openxmlformats.org/officeDocument/2006/relationships/customXml" Target="../ink/ink426.xml"/><Relationship Id="rId347" Type="http://schemas.openxmlformats.org/officeDocument/2006/relationships/customXml" Target="../ink/ink447.xml"/><Relationship Id="rId44" Type="http://schemas.openxmlformats.org/officeDocument/2006/relationships/image" Target="../media/image280.png"/><Relationship Id="rId86" Type="http://schemas.openxmlformats.org/officeDocument/2006/relationships/image" Target="../media/image301.png"/><Relationship Id="rId151" Type="http://schemas.openxmlformats.org/officeDocument/2006/relationships/customXml" Target="../ink/ink349.xml"/><Relationship Id="rId389" Type="http://schemas.openxmlformats.org/officeDocument/2006/relationships/customXml" Target="../ink/ink468.xml"/><Relationship Id="rId193" Type="http://schemas.openxmlformats.org/officeDocument/2006/relationships/customXml" Target="../ink/ink370.xml"/><Relationship Id="rId207" Type="http://schemas.openxmlformats.org/officeDocument/2006/relationships/customXml" Target="../ink/ink377.xml"/><Relationship Id="rId249" Type="http://schemas.openxmlformats.org/officeDocument/2006/relationships/customXml" Target="../ink/ink398.xml"/><Relationship Id="rId414" Type="http://schemas.openxmlformats.org/officeDocument/2006/relationships/image" Target="../media/image465.png"/><Relationship Id="rId456" Type="http://schemas.openxmlformats.org/officeDocument/2006/relationships/image" Target="../media/image486.png"/><Relationship Id="rId498" Type="http://schemas.openxmlformats.org/officeDocument/2006/relationships/image" Target="../media/image507.png"/><Relationship Id="rId13" Type="http://schemas.openxmlformats.org/officeDocument/2006/relationships/customXml" Target="../ink/ink280.xml"/><Relationship Id="rId109" Type="http://schemas.openxmlformats.org/officeDocument/2006/relationships/customXml" Target="../ink/ink328.xml"/><Relationship Id="rId260" Type="http://schemas.openxmlformats.org/officeDocument/2006/relationships/image" Target="../media/image388.png"/><Relationship Id="rId316" Type="http://schemas.openxmlformats.org/officeDocument/2006/relationships/image" Target="../media/image416.png"/><Relationship Id="rId55" Type="http://schemas.openxmlformats.org/officeDocument/2006/relationships/customXml" Target="../ink/ink301.xml"/><Relationship Id="rId97" Type="http://schemas.openxmlformats.org/officeDocument/2006/relationships/customXml" Target="../ink/ink322.xml"/><Relationship Id="rId120" Type="http://schemas.openxmlformats.org/officeDocument/2006/relationships/image" Target="../media/image318.png"/><Relationship Id="rId358" Type="http://schemas.openxmlformats.org/officeDocument/2006/relationships/image" Target="../media/image437.png"/><Relationship Id="rId162" Type="http://schemas.openxmlformats.org/officeDocument/2006/relationships/image" Target="../media/image339.png"/><Relationship Id="rId218" Type="http://schemas.openxmlformats.org/officeDocument/2006/relationships/image" Target="../media/image367.png"/><Relationship Id="rId425" Type="http://schemas.openxmlformats.org/officeDocument/2006/relationships/customXml" Target="../ink/ink486.xml"/><Relationship Id="rId467" Type="http://schemas.openxmlformats.org/officeDocument/2006/relationships/customXml" Target="../ink/ink507.xml"/><Relationship Id="rId271" Type="http://schemas.openxmlformats.org/officeDocument/2006/relationships/customXml" Target="../ink/ink409.xml"/><Relationship Id="rId24" Type="http://schemas.openxmlformats.org/officeDocument/2006/relationships/image" Target="../media/image270.png"/><Relationship Id="rId66" Type="http://schemas.openxmlformats.org/officeDocument/2006/relationships/image" Target="../media/image291.png"/><Relationship Id="rId131" Type="http://schemas.openxmlformats.org/officeDocument/2006/relationships/customXml" Target="../ink/ink339.xml"/><Relationship Id="rId327" Type="http://schemas.openxmlformats.org/officeDocument/2006/relationships/customXml" Target="../ink/ink437.xml"/><Relationship Id="rId369" Type="http://schemas.openxmlformats.org/officeDocument/2006/relationships/customXml" Target="../ink/ink458.xml"/><Relationship Id="rId173" Type="http://schemas.openxmlformats.org/officeDocument/2006/relationships/customXml" Target="../ink/ink360.xml"/><Relationship Id="rId229" Type="http://schemas.openxmlformats.org/officeDocument/2006/relationships/customXml" Target="../ink/ink388.xml"/><Relationship Id="rId380" Type="http://schemas.openxmlformats.org/officeDocument/2006/relationships/image" Target="../media/image448.png"/><Relationship Id="rId436" Type="http://schemas.openxmlformats.org/officeDocument/2006/relationships/image" Target="../media/image476.png"/><Relationship Id="rId240" Type="http://schemas.openxmlformats.org/officeDocument/2006/relationships/image" Target="../media/image378.png"/><Relationship Id="rId478" Type="http://schemas.openxmlformats.org/officeDocument/2006/relationships/image" Target="../media/image497.png"/><Relationship Id="rId35" Type="http://schemas.openxmlformats.org/officeDocument/2006/relationships/customXml" Target="../ink/ink291.xml"/><Relationship Id="rId77" Type="http://schemas.openxmlformats.org/officeDocument/2006/relationships/customXml" Target="../ink/ink312.xml"/><Relationship Id="rId100" Type="http://schemas.openxmlformats.org/officeDocument/2006/relationships/image" Target="../media/image308.png"/><Relationship Id="rId282" Type="http://schemas.openxmlformats.org/officeDocument/2006/relationships/image" Target="../media/image399.png"/><Relationship Id="rId338" Type="http://schemas.openxmlformats.org/officeDocument/2006/relationships/image" Target="../media/image427.png"/><Relationship Id="rId8" Type="http://schemas.openxmlformats.org/officeDocument/2006/relationships/image" Target="../media/image262.png"/><Relationship Id="rId142" Type="http://schemas.openxmlformats.org/officeDocument/2006/relationships/image" Target="../media/image329.png"/><Relationship Id="rId184" Type="http://schemas.openxmlformats.org/officeDocument/2006/relationships/image" Target="../media/image350.png"/><Relationship Id="rId391" Type="http://schemas.openxmlformats.org/officeDocument/2006/relationships/customXml" Target="../ink/ink469.xml"/><Relationship Id="rId405" Type="http://schemas.openxmlformats.org/officeDocument/2006/relationships/customXml" Target="../ink/ink476.xml"/><Relationship Id="rId447" Type="http://schemas.openxmlformats.org/officeDocument/2006/relationships/customXml" Target="../ink/ink497.xml"/><Relationship Id="rId251" Type="http://schemas.openxmlformats.org/officeDocument/2006/relationships/customXml" Target="../ink/ink399.xml"/><Relationship Id="rId489" Type="http://schemas.openxmlformats.org/officeDocument/2006/relationships/customXml" Target="../ink/ink518.xml"/><Relationship Id="rId46" Type="http://schemas.openxmlformats.org/officeDocument/2006/relationships/image" Target="../media/image281.png"/><Relationship Id="rId293" Type="http://schemas.openxmlformats.org/officeDocument/2006/relationships/customXml" Target="../ink/ink420.xml"/><Relationship Id="rId307" Type="http://schemas.openxmlformats.org/officeDocument/2006/relationships/customXml" Target="../ink/ink427.xml"/><Relationship Id="rId349" Type="http://schemas.openxmlformats.org/officeDocument/2006/relationships/customXml" Target="../ink/ink448.xml"/><Relationship Id="rId88" Type="http://schemas.openxmlformats.org/officeDocument/2006/relationships/image" Target="../media/image302.png"/><Relationship Id="rId111" Type="http://schemas.openxmlformats.org/officeDocument/2006/relationships/customXml" Target="../ink/ink329.xml"/><Relationship Id="rId153" Type="http://schemas.openxmlformats.org/officeDocument/2006/relationships/customXml" Target="../ink/ink350.xml"/><Relationship Id="rId195" Type="http://schemas.openxmlformats.org/officeDocument/2006/relationships/customXml" Target="../ink/ink371.xml"/><Relationship Id="rId209" Type="http://schemas.openxmlformats.org/officeDocument/2006/relationships/customXml" Target="../ink/ink378.xml"/><Relationship Id="rId360" Type="http://schemas.openxmlformats.org/officeDocument/2006/relationships/image" Target="../media/image438.png"/><Relationship Id="rId416" Type="http://schemas.openxmlformats.org/officeDocument/2006/relationships/image" Target="../media/image466.png"/><Relationship Id="rId220" Type="http://schemas.openxmlformats.org/officeDocument/2006/relationships/image" Target="../media/image368.png"/><Relationship Id="rId458" Type="http://schemas.openxmlformats.org/officeDocument/2006/relationships/image" Target="../media/image487.png"/><Relationship Id="rId15" Type="http://schemas.openxmlformats.org/officeDocument/2006/relationships/customXml" Target="../ink/ink281.xml"/><Relationship Id="rId57" Type="http://schemas.openxmlformats.org/officeDocument/2006/relationships/customXml" Target="../ink/ink302.xml"/><Relationship Id="rId262" Type="http://schemas.openxmlformats.org/officeDocument/2006/relationships/image" Target="../media/image389.png"/><Relationship Id="rId318" Type="http://schemas.openxmlformats.org/officeDocument/2006/relationships/image" Target="../media/image417.png"/><Relationship Id="rId99" Type="http://schemas.openxmlformats.org/officeDocument/2006/relationships/customXml" Target="../ink/ink323.xml"/><Relationship Id="rId122" Type="http://schemas.openxmlformats.org/officeDocument/2006/relationships/image" Target="../media/image319.png"/><Relationship Id="rId164" Type="http://schemas.openxmlformats.org/officeDocument/2006/relationships/image" Target="../media/image340.png"/><Relationship Id="rId371" Type="http://schemas.openxmlformats.org/officeDocument/2006/relationships/customXml" Target="../ink/ink459.xml"/><Relationship Id="rId427" Type="http://schemas.openxmlformats.org/officeDocument/2006/relationships/customXml" Target="../ink/ink487.xml"/><Relationship Id="rId469" Type="http://schemas.openxmlformats.org/officeDocument/2006/relationships/customXml" Target="../ink/ink508.xml"/><Relationship Id="rId26" Type="http://schemas.openxmlformats.org/officeDocument/2006/relationships/image" Target="../media/image271.png"/><Relationship Id="rId231" Type="http://schemas.openxmlformats.org/officeDocument/2006/relationships/customXml" Target="../ink/ink389.xml"/><Relationship Id="rId273" Type="http://schemas.openxmlformats.org/officeDocument/2006/relationships/customXml" Target="../ink/ink410.xml"/><Relationship Id="rId329" Type="http://schemas.openxmlformats.org/officeDocument/2006/relationships/customXml" Target="../ink/ink438.xml"/><Relationship Id="rId480" Type="http://schemas.openxmlformats.org/officeDocument/2006/relationships/image" Target="../media/image498.png"/><Relationship Id="rId68" Type="http://schemas.openxmlformats.org/officeDocument/2006/relationships/image" Target="../media/image292.png"/><Relationship Id="rId133" Type="http://schemas.openxmlformats.org/officeDocument/2006/relationships/customXml" Target="../ink/ink340.xml"/><Relationship Id="rId175" Type="http://schemas.openxmlformats.org/officeDocument/2006/relationships/customXml" Target="../ink/ink361.xml"/><Relationship Id="rId340" Type="http://schemas.openxmlformats.org/officeDocument/2006/relationships/image" Target="../media/image428.png"/><Relationship Id="rId200" Type="http://schemas.openxmlformats.org/officeDocument/2006/relationships/image" Target="../media/image358.png"/><Relationship Id="rId382" Type="http://schemas.openxmlformats.org/officeDocument/2006/relationships/image" Target="../media/image449.png"/><Relationship Id="rId438" Type="http://schemas.openxmlformats.org/officeDocument/2006/relationships/image" Target="../media/image477.png"/><Relationship Id="rId242" Type="http://schemas.openxmlformats.org/officeDocument/2006/relationships/image" Target="../media/image379.png"/><Relationship Id="rId284" Type="http://schemas.openxmlformats.org/officeDocument/2006/relationships/image" Target="../media/image400.png"/><Relationship Id="rId491" Type="http://schemas.openxmlformats.org/officeDocument/2006/relationships/customXml" Target="../ink/ink519.xml"/><Relationship Id="rId37" Type="http://schemas.openxmlformats.org/officeDocument/2006/relationships/customXml" Target="../ink/ink292.xml"/><Relationship Id="rId79" Type="http://schemas.openxmlformats.org/officeDocument/2006/relationships/customXml" Target="../ink/ink313.xml"/><Relationship Id="rId102" Type="http://schemas.openxmlformats.org/officeDocument/2006/relationships/image" Target="../media/image309.png"/><Relationship Id="rId144" Type="http://schemas.openxmlformats.org/officeDocument/2006/relationships/image" Target="../media/image330.png"/><Relationship Id="rId90" Type="http://schemas.openxmlformats.org/officeDocument/2006/relationships/image" Target="../media/image303.png"/><Relationship Id="rId186" Type="http://schemas.openxmlformats.org/officeDocument/2006/relationships/image" Target="../media/image351.png"/><Relationship Id="rId351" Type="http://schemas.openxmlformats.org/officeDocument/2006/relationships/customXml" Target="../ink/ink449.xml"/><Relationship Id="rId393" Type="http://schemas.openxmlformats.org/officeDocument/2006/relationships/customXml" Target="../ink/ink470.xml"/><Relationship Id="rId407" Type="http://schemas.openxmlformats.org/officeDocument/2006/relationships/customXml" Target="../ink/ink477.xml"/><Relationship Id="rId449" Type="http://schemas.openxmlformats.org/officeDocument/2006/relationships/customXml" Target="../ink/ink498.xml"/><Relationship Id="rId211" Type="http://schemas.openxmlformats.org/officeDocument/2006/relationships/customXml" Target="../ink/ink379.xml"/><Relationship Id="rId253" Type="http://schemas.openxmlformats.org/officeDocument/2006/relationships/customXml" Target="../ink/ink400.xml"/><Relationship Id="rId295" Type="http://schemas.openxmlformats.org/officeDocument/2006/relationships/customXml" Target="../ink/ink421.xml"/><Relationship Id="rId309" Type="http://schemas.openxmlformats.org/officeDocument/2006/relationships/customXml" Target="../ink/ink428.xml"/><Relationship Id="rId460" Type="http://schemas.openxmlformats.org/officeDocument/2006/relationships/image" Target="../media/image488.png"/><Relationship Id="rId48" Type="http://schemas.openxmlformats.org/officeDocument/2006/relationships/image" Target="../media/image282.png"/><Relationship Id="rId113" Type="http://schemas.openxmlformats.org/officeDocument/2006/relationships/customXml" Target="../ink/ink330.xml"/><Relationship Id="rId320" Type="http://schemas.openxmlformats.org/officeDocument/2006/relationships/image" Target="../media/image418.png"/><Relationship Id="rId155" Type="http://schemas.openxmlformats.org/officeDocument/2006/relationships/customXml" Target="../ink/ink351.xml"/><Relationship Id="rId197" Type="http://schemas.openxmlformats.org/officeDocument/2006/relationships/customXml" Target="../ink/ink372.xml"/><Relationship Id="rId362" Type="http://schemas.openxmlformats.org/officeDocument/2006/relationships/image" Target="../media/image439.png"/><Relationship Id="rId418" Type="http://schemas.openxmlformats.org/officeDocument/2006/relationships/image" Target="../media/image467.png"/><Relationship Id="rId222" Type="http://schemas.openxmlformats.org/officeDocument/2006/relationships/image" Target="../media/image369.png"/><Relationship Id="rId264" Type="http://schemas.openxmlformats.org/officeDocument/2006/relationships/image" Target="../media/image390.png"/><Relationship Id="rId471" Type="http://schemas.openxmlformats.org/officeDocument/2006/relationships/customXml" Target="../ink/ink509.xml"/><Relationship Id="rId17" Type="http://schemas.openxmlformats.org/officeDocument/2006/relationships/customXml" Target="../ink/ink282.xml"/><Relationship Id="rId59" Type="http://schemas.openxmlformats.org/officeDocument/2006/relationships/customXml" Target="../ink/ink303.xml"/><Relationship Id="rId124" Type="http://schemas.openxmlformats.org/officeDocument/2006/relationships/image" Target="../media/image320.png"/><Relationship Id="rId70" Type="http://schemas.openxmlformats.org/officeDocument/2006/relationships/image" Target="../media/image293.png"/><Relationship Id="rId166" Type="http://schemas.openxmlformats.org/officeDocument/2006/relationships/image" Target="../media/image341.png"/><Relationship Id="rId331" Type="http://schemas.openxmlformats.org/officeDocument/2006/relationships/customXml" Target="../ink/ink439.xml"/><Relationship Id="rId373" Type="http://schemas.openxmlformats.org/officeDocument/2006/relationships/customXml" Target="../ink/ink460.xml"/><Relationship Id="rId429" Type="http://schemas.openxmlformats.org/officeDocument/2006/relationships/customXml" Target="../ink/ink488.xml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390.xml"/><Relationship Id="rId440" Type="http://schemas.openxmlformats.org/officeDocument/2006/relationships/image" Target="../media/image478.png"/><Relationship Id="rId28" Type="http://schemas.openxmlformats.org/officeDocument/2006/relationships/image" Target="../media/image272.png"/><Relationship Id="rId275" Type="http://schemas.openxmlformats.org/officeDocument/2006/relationships/customXml" Target="../ink/ink411.xml"/><Relationship Id="rId300" Type="http://schemas.openxmlformats.org/officeDocument/2006/relationships/image" Target="../media/image408.png"/><Relationship Id="rId482" Type="http://schemas.openxmlformats.org/officeDocument/2006/relationships/image" Target="../media/image499.png"/><Relationship Id="rId81" Type="http://schemas.openxmlformats.org/officeDocument/2006/relationships/customXml" Target="../ink/ink314.xml"/><Relationship Id="rId135" Type="http://schemas.openxmlformats.org/officeDocument/2006/relationships/customXml" Target="../ink/ink341.xml"/><Relationship Id="rId177" Type="http://schemas.openxmlformats.org/officeDocument/2006/relationships/customXml" Target="../ink/ink362.xml"/><Relationship Id="rId342" Type="http://schemas.openxmlformats.org/officeDocument/2006/relationships/image" Target="../media/image429.png"/><Relationship Id="rId384" Type="http://schemas.openxmlformats.org/officeDocument/2006/relationships/image" Target="../media/image450.png"/><Relationship Id="rId202" Type="http://schemas.openxmlformats.org/officeDocument/2006/relationships/image" Target="../media/image359.png"/><Relationship Id="rId244" Type="http://schemas.openxmlformats.org/officeDocument/2006/relationships/image" Target="../media/image380.png"/><Relationship Id="rId39" Type="http://schemas.openxmlformats.org/officeDocument/2006/relationships/customXml" Target="../ink/ink293.xml"/><Relationship Id="rId286" Type="http://schemas.openxmlformats.org/officeDocument/2006/relationships/image" Target="../media/image401.png"/><Relationship Id="rId451" Type="http://schemas.openxmlformats.org/officeDocument/2006/relationships/customXml" Target="../ink/ink499.xml"/><Relationship Id="rId493" Type="http://schemas.openxmlformats.org/officeDocument/2006/relationships/customXml" Target="../ink/ink520.xml"/><Relationship Id="rId50" Type="http://schemas.openxmlformats.org/officeDocument/2006/relationships/image" Target="../media/image283.png"/><Relationship Id="rId104" Type="http://schemas.openxmlformats.org/officeDocument/2006/relationships/image" Target="../media/image310.png"/><Relationship Id="rId146" Type="http://schemas.openxmlformats.org/officeDocument/2006/relationships/image" Target="../media/image331.png"/><Relationship Id="rId188" Type="http://schemas.openxmlformats.org/officeDocument/2006/relationships/image" Target="../media/image352.png"/><Relationship Id="rId311" Type="http://schemas.openxmlformats.org/officeDocument/2006/relationships/customXml" Target="../ink/ink429.xml"/><Relationship Id="rId353" Type="http://schemas.openxmlformats.org/officeDocument/2006/relationships/customXml" Target="../ink/ink450.xml"/><Relationship Id="rId395" Type="http://schemas.openxmlformats.org/officeDocument/2006/relationships/customXml" Target="../ink/ink471.xml"/><Relationship Id="rId409" Type="http://schemas.openxmlformats.org/officeDocument/2006/relationships/customXml" Target="../ink/ink478.xml"/><Relationship Id="rId92" Type="http://schemas.openxmlformats.org/officeDocument/2006/relationships/image" Target="../media/image304.png"/><Relationship Id="rId213" Type="http://schemas.openxmlformats.org/officeDocument/2006/relationships/customXml" Target="../ink/ink380.xml"/><Relationship Id="rId420" Type="http://schemas.openxmlformats.org/officeDocument/2006/relationships/image" Target="../media/image468.png"/><Relationship Id="rId255" Type="http://schemas.openxmlformats.org/officeDocument/2006/relationships/customXml" Target="../ink/ink401.xml"/><Relationship Id="rId297" Type="http://schemas.openxmlformats.org/officeDocument/2006/relationships/customXml" Target="../ink/ink422.xml"/><Relationship Id="rId462" Type="http://schemas.openxmlformats.org/officeDocument/2006/relationships/image" Target="../media/image489.png"/><Relationship Id="rId115" Type="http://schemas.openxmlformats.org/officeDocument/2006/relationships/customXml" Target="../ink/ink331.xml"/><Relationship Id="rId157" Type="http://schemas.openxmlformats.org/officeDocument/2006/relationships/customXml" Target="../ink/ink352.xml"/><Relationship Id="rId322" Type="http://schemas.openxmlformats.org/officeDocument/2006/relationships/image" Target="../media/image419.png"/><Relationship Id="rId364" Type="http://schemas.openxmlformats.org/officeDocument/2006/relationships/image" Target="../media/image440.png"/><Relationship Id="rId61" Type="http://schemas.openxmlformats.org/officeDocument/2006/relationships/customXml" Target="../ink/ink304.xml"/><Relationship Id="rId199" Type="http://schemas.openxmlformats.org/officeDocument/2006/relationships/customXml" Target="../ink/ink373.xml"/><Relationship Id="rId19" Type="http://schemas.openxmlformats.org/officeDocument/2006/relationships/customXml" Target="../ink/ink283.xml"/><Relationship Id="rId224" Type="http://schemas.openxmlformats.org/officeDocument/2006/relationships/image" Target="../media/image370.png"/><Relationship Id="rId266" Type="http://schemas.openxmlformats.org/officeDocument/2006/relationships/image" Target="../media/image391.png"/><Relationship Id="rId431" Type="http://schemas.openxmlformats.org/officeDocument/2006/relationships/customXml" Target="../ink/ink489.xml"/><Relationship Id="rId473" Type="http://schemas.openxmlformats.org/officeDocument/2006/relationships/customXml" Target="../ink/ink510.xml"/><Relationship Id="rId30" Type="http://schemas.openxmlformats.org/officeDocument/2006/relationships/image" Target="../media/image273.png"/><Relationship Id="rId126" Type="http://schemas.openxmlformats.org/officeDocument/2006/relationships/image" Target="../media/image321.png"/><Relationship Id="rId168" Type="http://schemas.openxmlformats.org/officeDocument/2006/relationships/image" Target="../media/image342.png"/><Relationship Id="rId333" Type="http://schemas.openxmlformats.org/officeDocument/2006/relationships/customXml" Target="../ink/ink440.xml"/><Relationship Id="rId72" Type="http://schemas.openxmlformats.org/officeDocument/2006/relationships/image" Target="../media/image294.png"/><Relationship Id="rId375" Type="http://schemas.openxmlformats.org/officeDocument/2006/relationships/customXml" Target="../ink/ink461.xml"/><Relationship Id="rId3" Type="http://schemas.openxmlformats.org/officeDocument/2006/relationships/customXml" Target="../ink/ink275.xml"/><Relationship Id="rId235" Type="http://schemas.openxmlformats.org/officeDocument/2006/relationships/customXml" Target="../ink/ink391.xml"/><Relationship Id="rId277" Type="http://schemas.openxmlformats.org/officeDocument/2006/relationships/customXml" Target="../ink/ink412.xml"/><Relationship Id="rId400" Type="http://schemas.openxmlformats.org/officeDocument/2006/relationships/image" Target="../media/image458.png"/><Relationship Id="rId442" Type="http://schemas.openxmlformats.org/officeDocument/2006/relationships/image" Target="../media/image479.png"/><Relationship Id="rId484" Type="http://schemas.openxmlformats.org/officeDocument/2006/relationships/image" Target="../media/image500.png"/><Relationship Id="rId137" Type="http://schemas.openxmlformats.org/officeDocument/2006/relationships/customXml" Target="../ink/ink342.xml"/><Relationship Id="rId302" Type="http://schemas.openxmlformats.org/officeDocument/2006/relationships/image" Target="../media/image409.png"/><Relationship Id="rId344" Type="http://schemas.openxmlformats.org/officeDocument/2006/relationships/image" Target="../media/image430.png"/><Relationship Id="rId41" Type="http://schemas.openxmlformats.org/officeDocument/2006/relationships/customXml" Target="../ink/ink294.xml"/><Relationship Id="rId83" Type="http://schemas.openxmlformats.org/officeDocument/2006/relationships/customXml" Target="../ink/ink315.xml"/><Relationship Id="rId179" Type="http://schemas.openxmlformats.org/officeDocument/2006/relationships/customXml" Target="../ink/ink363.xml"/><Relationship Id="rId386" Type="http://schemas.openxmlformats.org/officeDocument/2006/relationships/image" Target="../media/image451.png"/><Relationship Id="rId190" Type="http://schemas.openxmlformats.org/officeDocument/2006/relationships/image" Target="../media/image353.png"/><Relationship Id="rId204" Type="http://schemas.openxmlformats.org/officeDocument/2006/relationships/image" Target="../media/image360.png"/><Relationship Id="rId246" Type="http://schemas.openxmlformats.org/officeDocument/2006/relationships/image" Target="../media/image381.png"/><Relationship Id="rId288" Type="http://schemas.openxmlformats.org/officeDocument/2006/relationships/image" Target="../media/image402.png"/><Relationship Id="rId411" Type="http://schemas.openxmlformats.org/officeDocument/2006/relationships/customXml" Target="../ink/ink479.xml"/><Relationship Id="rId453" Type="http://schemas.openxmlformats.org/officeDocument/2006/relationships/customXml" Target="../ink/ink500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5.png"/><Relationship Id="rId21" Type="http://schemas.openxmlformats.org/officeDocument/2006/relationships/image" Target="../media/image517.png"/><Relationship Id="rId324" Type="http://schemas.openxmlformats.org/officeDocument/2006/relationships/customXml" Target="../ink/ink683.xml"/><Relationship Id="rId170" Type="http://schemas.openxmlformats.org/officeDocument/2006/relationships/customXml" Target="../ink/ink606.xml"/><Relationship Id="rId268" Type="http://schemas.openxmlformats.org/officeDocument/2006/relationships/customXml" Target="../ink/ink655.xml"/><Relationship Id="rId475" Type="http://schemas.openxmlformats.org/officeDocument/2006/relationships/image" Target="../media/image742.png"/><Relationship Id="rId32" Type="http://schemas.openxmlformats.org/officeDocument/2006/relationships/customXml" Target="../ink/ink537.xml"/><Relationship Id="rId74" Type="http://schemas.openxmlformats.org/officeDocument/2006/relationships/customXml" Target="../ink/ink558.xml"/><Relationship Id="rId128" Type="http://schemas.openxmlformats.org/officeDocument/2006/relationships/customXml" Target="../ink/ink585.xml"/><Relationship Id="rId335" Type="http://schemas.openxmlformats.org/officeDocument/2006/relationships/image" Target="../media/image672.png"/><Relationship Id="rId377" Type="http://schemas.openxmlformats.org/officeDocument/2006/relationships/image" Target="../media/image693.png"/><Relationship Id="rId500" Type="http://schemas.openxmlformats.org/officeDocument/2006/relationships/customXml" Target="../ink/ink773.xml"/><Relationship Id="rId5" Type="http://schemas.openxmlformats.org/officeDocument/2006/relationships/image" Target="../media/image509.png"/><Relationship Id="rId181" Type="http://schemas.openxmlformats.org/officeDocument/2006/relationships/image" Target="../media/image597.png"/><Relationship Id="rId237" Type="http://schemas.openxmlformats.org/officeDocument/2006/relationships/image" Target="../media/image625.png"/><Relationship Id="rId402" Type="http://schemas.openxmlformats.org/officeDocument/2006/relationships/customXml" Target="../ink/ink724.xml"/><Relationship Id="rId279" Type="http://schemas.openxmlformats.org/officeDocument/2006/relationships/image" Target="../media/image646.png"/><Relationship Id="rId444" Type="http://schemas.openxmlformats.org/officeDocument/2006/relationships/customXml" Target="../ink/ink745.xml"/><Relationship Id="rId486" Type="http://schemas.openxmlformats.org/officeDocument/2006/relationships/customXml" Target="../ink/ink766.xml"/><Relationship Id="rId43" Type="http://schemas.openxmlformats.org/officeDocument/2006/relationships/image" Target="../media/image528.png"/><Relationship Id="rId139" Type="http://schemas.openxmlformats.org/officeDocument/2006/relationships/image" Target="../media/image576.png"/><Relationship Id="rId290" Type="http://schemas.openxmlformats.org/officeDocument/2006/relationships/customXml" Target="../ink/ink666.xml"/><Relationship Id="rId304" Type="http://schemas.openxmlformats.org/officeDocument/2006/relationships/customXml" Target="../ink/ink673.xml"/><Relationship Id="rId346" Type="http://schemas.openxmlformats.org/officeDocument/2006/relationships/customXml" Target="../ink/ink696.xml"/><Relationship Id="rId388" Type="http://schemas.openxmlformats.org/officeDocument/2006/relationships/customXml" Target="../ink/ink717.xml"/><Relationship Id="rId511" Type="http://schemas.openxmlformats.org/officeDocument/2006/relationships/image" Target="../media/image760.png"/><Relationship Id="rId85" Type="http://schemas.openxmlformats.org/officeDocument/2006/relationships/image" Target="../media/image549.png"/><Relationship Id="rId150" Type="http://schemas.openxmlformats.org/officeDocument/2006/relationships/customXml" Target="../ink/ink596.xml"/><Relationship Id="rId192" Type="http://schemas.openxmlformats.org/officeDocument/2006/relationships/customXml" Target="../ink/ink617.xml"/><Relationship Id="rId206" Type="http://schemas.openxmlformats.org/officeDocument/2006/relationships/customXml" Target="../ink/ink624.xml"/><Relationship Id="rId413" Type="http://schemas.openxmlformats.org/officeDocument/2006/relationships/image" Target="../media/image711.png"/><Relationship Id="rId248" Type="http://schemas.openxmlformats.org/officeDocument/2006/relationships/customXml" Target="../ink/ink645.xml"/><Relationship Id="rId455" Type="http://schemas.openxmlformats.org/officeDocument/2006/relationships/image" Target="../media/image732.png"/><Relationship Id="rId497" Type="http://schemas.openxmlformats.org/officeDocument/2006/relationships/image" Target="../media/image753.png"/><Relationship Id="rId12" Type="http://schemas.openxmlformats.org/officeDocument/2006/relationships/customXml" Target="../ink/ink527.xml"/><Relationship Id="rId108" Type="http://schemas.openxmlformats.org/officeDocument/2006/relationships/customXml" Target="../ink/ink575.xml"/><Relationship Id="rId315" Type="http://schemas.openxmlformats.org/officeDocument/2006/relationships/image" Target="../media/image664.png"/><Relationship Id="rId357" Type="http://schemas.openxmlformats.org/officeDocument/2006/relationships/image" Target="../media/image683.png"/><Relationship Id="rId522" Type="http://schemas.openxmlformats.org/officeDocument/2006/relationships/customXml" Target="../ink/ink784.xml"/><Relationship Id="rId54" Type="http://schemas.openxmlformats.org/officeDocument/2006/relationships/customXml" Target="../ink/ink548.xml"/><Relationship Id="rId96" Type="http://schemas.openxmlformats.org/officeDocument/2006/relationships/customXml" Target="../ink/ink569.xml"/><Relationship Id="rId161" Type="http://schemas.openxmlformats.org/officeDocument/2006/relationships/image" Target="../media/image587.png"/><Relationship Id="rId217" Type="http://schemas.openxmlformats.org/officeDocument/2006/relationships/image" Target="../media/image615.png"/><Relationship Id="rId399" Type="http://schemas.openxmlformats.org/officeDocument/2006/relationships/image" Target="../media/image704.png"/><Relationship Id="rId259" Type="http://schemas.openxmlformats.org/officeDocument/2006/relationships/image" Target="../media/image636.png"/><Relationship Id="rId424" Type="http://schemas.openxmlformats.org/officeDocument/2006/relationships/customXml" Target="../ink/ink735.xml"/><Relationship Id="rId466" Type="http://schemas.openxmlformats.org/officeDocument/2006/relationships/customXml" Target="../ink/ink756.xml"/><Relationship Id="rId23" Type="http://schemas.openxmlformats.org/officeDocument/2006/relationships/image" Target="../media/image518.png"/><Relationship Id="rId119" Type="http://schemas.openxmlformats.org/officeDocument/2006/relationships/image" Target="../media/image566.png"/><Relationship Id="rId270" Type="http://schemas.openxmlformats.org/officeDocument/2006/relationships/customXml" Target="../ink/ink656.xml"/><Relationship Id="rId326" Type="http://schemas.openxmlformats.org/officeDocument/2006/relationships/customXml" Target="../ink/ink685.xml"/><Relationship Id="rId65" Type="http://schemas.openxmlformats.org/officeDocument/2006/relationships/image" Target="../media/image539.png"/><Relationship Id="rId130" Type="http://schemas.openxmlformats.org/officeDocument/2006/relationships/customXml" Target="../ink/ink586.xml"/><Relationship Id="rId368" Type="http://schemas.openxmlformats.org/officeDocument/2006/relationships/customXml" Target="../ink/ink707.xml"/><Relationship Id="rId172" Type="http://schemas.openxmlformats.org/officeDocument/2006/relationships/customXml" Target="../ink/ink607.xml"/><Relationship Id="rId228" Type="http://schemas.openxmlformats.org/officeDocument/2006/relationships/customXml" Target="../ink/ink635.xml"/><Relationship Id="rId435" Type="http://schemas.openxmlformats.org/officeDocument/2006/relationships/image" Target="../media/image722.png"/><Relationship Id="rId477" Type="http://schemas.openxmlformats.org/officeDocument/2006/relationships/image" Target="../media/image743.png"/><Relationship Id="rId281" Type="http://schemas.openxmlformats.org/officeDocument/2006/relationships/image" Target="../media/image647.png"/><Relationship Id="rId337" Type="http://schemas.openxmlformats.org/officeDocument/2006/relationships/image" Target="../media/image673.png"/><Relationship Id="rId502" Type="http://schemas.openxmlformats.org/officeDocument/2006/relationships/customXml" Target="../ink/ink774.xml"/><Relationship Id="rId34" Type="http://schemas.openxmlformats.org/officeDocument/2006/relationships/customXml" Target="../ink/ink538.xml"/><Relationship Id="rId76" Type="http://schemas.openxmlformats.org/officeDocument/2006/relationships/customXml" Target="../ink/ink559.xml"/><Relationship Id="rId141" Type="http://schemas.openxmlformats.org/officeDocument/2006/relationships/image" Target="../media/image577.png"/><Relationship Id="rId379" Type="http://schemas.openxmlformats.org/officeDocument/2006/relationships/image" Target="../media/image694.png"/><Relationship Id="rId7" Type="http://schemas.openxmlformats.org/officeDocument/2006/relationships/image" Target="../media/image510.png"/><Relationship Id="rId183" Type="http://schemas.openxmlformats.org/officeDocument/2006/relationships/image" Target="../media/image598.png"/><Relationship Id="rId239" Type="http://schemas.openxmlformats.org/officeDocument/2006/relationships/image" Target="../media/image626.png"/><Relationship Id="rId390" Type="http://schemas.openxmlformats.org/officeDocument/2006/relationships/customXml" Target="../ink/ink718.xml"/><Relationship Id="rId404" Type="http://schemas.openxmlformats.org/officeDocument/2006/relationships/customXml" Target="../ink/ink725.xml"/><Relationship Id="rId446" Type="http://schemas.openxmlformats.org/officeDocument/2006/relationships/customXml" Target="../ink/ink746.xml"/><Relationship Id="rId250" Type="http://schemas.openxmlformats.org/officeDocument/2006/relationships/customXml" Target="../ink/ink646.xml"/><Relationship Id="rId292" Type="http://schemas.openxmlformats.org/officeDocument/2006/relationships/customXml" Target="../ink/ink667.xml"/><Relationship Id="rId306" Type="http://schemas.openxmlformats.org/officeDocument/2006/relationships/customXml" Target="../ink/ink674.xml"/><Relationship Id="rId488" Type="http://schemas.openxmlformats.org/officeDocument/2006/relationships/customXml" Target="../ink/ink767.xml"/><Relationship Id="rId45" Type="http://schemas.openxmlformats.org/officeDocument/2006/relationships/image" Target="../media/image529.png"/><Relationship Id="rId87" Type="http://schemas.openxmlformats.org/officeDocument/2006/relationships/image" Target="../media/image550.png"/><Relationship Id="rId110" Type="http://schemas.openxmlformats.org/officeDocument/2006/relationships/customXml" Target="../ink/ink576.xml"/><Relationship Id="rId348" Type="http://schemas.openxmlformats.org/officeDocument/2006/relationships/customXml" Target="../ink/ink697.xml"/><Relationship Id="rId513" Type="http://schemas.openxmlformats.org/officeDocument/2006/relationships/image" Target="../media/image761.png"/><Relationship Id="rId152" Type="http://schemas.openxmlformats.org/officeDocument/2006/relationships/customXml" Target="../ink/ink597.xml"/><Relationship Id="rId194" Type="http://schemas.openxmlformats.org/officeDocument/2006/relationships/customXml" Target="../ink/ink618.xml"/><Relationship Id="rId208" Type="http://schemas.openxmlformats.org/officeDocument/2006/relationships/customXml" Target="../ink/ink625.xml"/><Relationship Id="rId415" Type="http://schemas.openxmlformats.org/officeDocument/2006/relationships/image" Target="../media/image712.png"/><Relationship Id="rId457" Type="http://schemas.openxmlformats.org/officeDocument/2006/relationships/image" Target="../media/image733.png"/><Relationship Id="rId261" Type="http://schemas.openxmlformats.org/officeDocument/2006/relationships/image" Target="../media/image637.png"/><Relationship Id="rId499" Type="http://schemas.openxmlformats.org/officeDocument/2006/relationships/image" Target="../media/image754.png"/><Relationship Id="rId14" Type="http://schemas.openxmlformats.org/officeDocument/2006/relationships/customXml" Target="../ink/ink528.xml"/><Relationship Id="rId56" Type="http://schemas.openxmlformats.org/officeDocument/2006/relationships/customXml" Target="../ink/ink549.xml"/><Relationship Id="rId317" Type="http://schemas.openxmlformats.org/officeDocument/2006/relationships/image" Target="../media/image665.png"/><Relationship Id="rId359" Type="http://schemas.openxmlformats.org/officeDocument/2006/relationships/image" Target="../media/image684.png"/><Relationship Id="rId524" Type="http://schemas.openxmlformats.org/officeDocument/2006/relationships/customXml" Target="../ink/ink785.xml"/><Relationship Id="rId98" Type="http://schemas.openxmlformats.org/officeDocument/2006/relationships/customXml" Target="../ink/ink570.xml"/><Relationship Id="rId121" Type="http://schemas.openxmlformats.org/officeDocument/2006/relationships/image" Target="../media/image567.png"/><Relationship Id="rId163" Type="http://schemas.openxmlformats.org/officeDocument/2006/relationships/image" Target="../media/image588.png"/><Relationship Id="rId219" Type="http://schemas.openxmlformats.org/officeDocument/2006/relationships/image" Target="../media/image616.png"/><Relationship Id="rId370" Type="http://schemas.openxmlformats.org/officeDocument/2006/relationships/customXml" Target="../ink/ink708.xml"/><Relationship Id="rId426" Type="http://schemas.openxmlformats.org/officeDocument/2006/relationships/customXml" Target="../ink/ink736.xml"/><Relationship Id="rId230" Type="http://schemas.openxmlformats.org/officeDocument/2006/relationships/customXml" Target="../ink/ink636.xml"/><Relationship Id="rId468" Type="http://schemas.openxmlformats.org/officeDocument/2006/relationships/customXml" Target="../ink/ink757.xml"/><Relationship Id="rId25" Type="http://schemas.openxmlformats.org/officeDocument/2006/relationships/image" Target="../media/image519.png"/><Relationship Id="rId67" Type="http://schemas.openxmlformats.org/officeDocument/2006/relationships/image" Target="../media/image540.png"/><Relationship Id="rId272" Type="http://schemas.openxmlformats.org/officeDocument/2006/relationships/customXml" Target="../ink/ink657.xml"/><Relationship Id="rId328" Type="http://schemas.openxmlformats.org/officeDocument/2006/relationships/customXml" Target="../ink/ink686.xml"/><Relationship Id="rId132" Type="http://schemas.openxmlformats.org/officeDocument/2006/relationships/customXml" Target="../ink/ink587.xml"/><Relationship Id="rId174" Type="http://schemas.openxmlformats.org/officeDocument/2006/relationships/customXml" Target="../ink/ink608.xml"/><Relationship Id="rId381" Type="http://schemas.openxmlformats.org/officeDocument/2006/relationships/image" Target="../media/image695.png"/><Relationship Id="rId241" Type="http://schemas.openxmlformats.org/officeDocument/2006/relationships/image" Target="../media/image627.png"/><Relationship Id="rId437" Type="http://schemas.openxmlformats.org/officeDocument/2006/relationships/image" Target="../media/image723.png"/><Relationship Id="rId479" Type="http://schemas.openxmlformats.org/officeDocument/2006/relationships/image" Target="../media/image744.png"/><Relationship Id="rId36" Type="http://schemas.openxmlformats.org/officeDocument/2006/relationships/customXml" Target="../ink/ink539.xml"/><Relationship Id="rId283" Type="http://schemas.openxmlformats.org/officeDocument/2006/relationships/image" Target="../media/image648.png"/><Relationship Id="rId339" Type="http://schemas.openxmlformats.org/officeDocument/2006/relationships/image" Target="../media/image674.png"/><Relationship Id="rId490" Type="http://schemas.openxmlformats.org/officeDocument/2006/relationships/customXml" Target="../ink/ink768.xml"/><Relationship Id="rId504" Type="http://schemas.openxmlformats.org/officeDocument/2006/relationships/customXml" Target="../ink/ink775.xml"/><Relationship Id="rId78" Type="http://schemas.openxmlformats.org/officeDocument/2006/relationships/customXml" Target="../ink/ink560.xml"/><Relationship Id="rId101" Type="http://schemas.openxmlformats.org/officeDocument/2006/relationships/image" Target="../media/image557.png"/><Relationship Id="rId143" Type="http://schemas.openxmlformats.org/officeDocument/2006/relationships/image" Target="../media/image578.png"/><Relationship Id="rId185" Type="http://schemas.openxmlformats.org/officeDocument/2006/relationships/image" Target="../media/image599.png"/><Relationship Id="rId350" Type="http://schemas.openxmlformats.org/officeDocument/2006/relationships/customXml" Target="../ink/ink698.xml"/><Relationship Id="rId406" Type="http://schemas.openxmlformats.org/officeDocument/2006/relationships/customXml" Target="../ink/ink726.xml"/><Relationship Id="rId9" Type="http://schemas.openxmlformats.org/officeDocument/2006/relationships/image" Target="../media/image511.png"/><Relationship Id="rId210" Type="http://schemas.openxmlformats.org/officeDocument/2006/relationships/customXml" Target="../ink/ink626.xml"/><Relationship Id="rId392" Type="http://schemas.openxmlformats.org/officeDocument/2006/relationships/customXml" Target="../ink/ink719.xml"/><Relationship Id="rId448" Type="http://schemas.openxmlformats.org/officeDocument/2006/relationships/customXml" Target="../ink/ink747.xml"/><Relationship Id="rId252" Type="http://schemas.openxmlformats.org/officeDocument/2006/relationships/customXml" Target="../ink/ink647.xml"/><Relationship Id="rId294" Type="http://schemas.openxmlformats.org/officeDocument/2006/relationships/customXml" Target="../ink/ink668.xml"/><Relationship Id="rId308" Type="http://schemas.openxmlformats.org/officeDocument/2006/relationships/customXml" Target="../ink/ink675.xml"/><Relationship Id="rId515" Type="http://schemas.openxmlformats.org/officeDocument/2006/relationships/image" Target="../media/image762.png"/><Relationship Id="rId47" Type="http://schemas.openxmlformats.org/officeDocument/2006/relationships/image" Target="../media/image530.png"/><Relationship Id="rId89" Type="http://schemas.openxmlformats.org/officeDocument/2006/relationships/image" Target="../media/image551.png"/><Relationship Id="rId112" Type="http://schemas.openxmlformats.org/officeDocument/2006/relationships/customXml" Target="../ink/ink577.xml"/><Relationship Id="rId154" Type="http://schemas.openxmlformats.org/officeDocument/2006/relationships/customXml" Target="../ink/ink598.xml"/><Relationship Id="rId361" Type="http://schemas.openxmlformats.org/officeDocument/2006/relationships/image" Target="../media/image685.png"/><Relationship Id="rId196" Type="http://schemas.openxmlformats.org/officeDocument/2006/relationships/customXml" Target="../ink/ink619.xml"/><Relationship Id="rId417" Type="http://schemas.openxmlformats.org/officeDocument/2006/relationships/image" Target="../media/image713.png"/><Relationship Id="rId459" Type="http://schemas.openxmlformats.org/officeDocument/2006/relationships/image" Target="../media/image734.png"/><Relationship Id="rId16" Type="http://schemas.openxmlformats.org/officeDocument/2006/relationships/customXml" Target="../ink/ink529.xml"/><Relationship Id="rId221" Type="http://schemas.openxmlformats.org/officeDocument/2006/relationships/image" Target="../media/image617.png"/><Relationship Id="rId263" Type="http://schemas.openxmlformats.org/officeDocument/2006/relationships/image" Target="../media/image638.png"/><Relationship Id="rId319" Type="http://schemas.openxmlformats.org/officeDocument/2006/relationships/image" Target="../media/image666.png"/><Relationship Id="rId470" Type="http://schemas.openxmlformats.org/officeDocument/2006/relationships/customXml" Target="../ink/ink758.xml"/><Relationship Id="rId526" Type="http://schemas.openxmlformats.org/officeDocument/2006/relationships/image" Target="../media/image259.png"/><Relationship Id="rId58" Type="http://schemas.openxmlformats.org/officeDocument/2006/relationships/customXml" Target="../ink/ink550.xml"/><Relationship Id="rId123" Type="http://schemas.openxmlformats.org/officeDocument/2006/relationships/image" Target="../media/image568.png"/><Relationship Id="rId330" Type="http://schemas.openxmlformats.org/officeDocument/2006/relationships/image" Target="../media/image670.png"/><Relationship Id="rId165" Type="http://schemas.openxmlformats.org/officeDocument/2006/relationships/image" Target="../media/image589.png"/><Relationship Id="rId372" Type="http://schemas.openxmlformats.org/officeDocument/2006/relationships/customXml" Target="../ink/ink709.xml"/><Relationship Id="rId428" Type="http://schemas.openxmlformats.org/officeDocument/2006/relationships/customXml" Target="../ink/ink737.xml"/><Relationship Id="rId232" Type="http://schemas.openxmlformats.org/officeDocument/2006/relationships/customXml" Target="../ink/ink637.xml"/><Relationship Id="rId274" Type="http://schemas.openxmlformats.org/officeDocument/2006/relationships/customXml" Target="../ink/ink658.xml"/><Relationship Id="rId481" Type="http://schemas.openxmlformats.org/officeDocument/2006/relationships/image" Target="../media/image745.png"/><Relationship Id="rId27" Type="http://schemas.openxmlformats.org/officeDocument/2006/relationships/image" Target="../media/image520.png"/><Relationship Id="rId69" Type="http://schemas.openxmlformats.org/officeDocument/2006/relationships/image" Target="../media/image541.png"/><Relationship Id="rId134" Type="http://schemas.openxmlformats.org/officeDocument/2006/relationships/customXml" Target="../ink/ink588.xml"/><Relationship Id="rId80" Type="http://schemas.openxmlformats.org/officeDocument/2006/relationships/customXml" Target="../ink/ink561.xml"/><Relationship Id="rId176" Type="http://schemas.openxmlformats.org/officeDocument/2006/relationships/customXml" Target="../ink/ink609.xml"/><Relationship Id="rId341" Type="http://schemas.openxmlformats.org/officeDocument/2006/relationships/image" Target="../media/image675.png"/><Relationship Id="rId383" Type="http://schemas.openxmlformats.org/officeDocument/2006/relationships/image" Target="../media/image696.png"/><Relationship Id="rId439" Type="http://schemas.openxmlformats.org/officeDocument/2006/relationships/image" Target="../media/image724.png"/><Relationship Id="rId201" Type="http://schemas.openxmlformats.org/officeDocument/2006/relationships/image" Target="../media/image607.png"/><Relationship Id="rId243" Type="http://schemas.openxmlformats.org/officeDocument/2006/relationships/image" Target="../media/image628.png"/><Relationship Id="rId285" Type="http://schemas.openxmlformats.org/officeDocument/2006/relationships/image" Target="../media/image649.png"/><Relationship Id="rId450" Type="http://schemas.openxmlformats.org/officeDocument/2006/relationships/customXml" Target="../ink/ink748.xml"/><Relationship Id="rId506" Type="http://schemas.openxmlformats.org/officeDocument/2006/relationships/customXml" Target="../ink/ink776.xml"/><Relationship Id="rId38" Type="http://schemas.openxmlformats.org/officeDocument/2006/relationships/customXml" Target="../ink/ink540.xml"/><Relationship Id="rId103" Type="http://schemas.openxmlformats.org/officeDocument/2006/relationships/image" Target="../media/image558.png"/><Relationship Id="rId310" Type="http://schemas.openxmlformats.org/officeDocument/2006/relationships/customXml" Target="../ink/ink676.xml"/><Relationship Id="rId492" Type="http://schemas.openxmlformats.org/officeDocument/2006/relationships/customXml" Target="../ink/ink769.xml"/><Relationship Id="rId91" Type="http://schemas.openxmlformats.org/officeDocument/2006/relationships/image" Target="../media/image552.png"/><Relationship Id="rId145" Type="http://schemas.openxmlformats.org/officeDocument/2006/relationships/image" Target="../media/image579.png"/><Relationship Id="rId187" Type="http://schemas.openxmlformats.org/officeDocument/2006/relationships/image" Target="../media/image600.png"/><Relationship Id="rId352" Type="http://schemas.openxmlformats.org/officeDocument/2006/relationships/customXml" Target="../ink/ink699.xml"/><Relationship Id="rId394" Type="http://schemas.openxmlformats.org/officeDocument/2006/relationships/customXml" Target="../ink/ink720.xml"/><Relationship Id="rId408" Type="http://schemas.openxmlformats.org/officeDocument/2006/relationships/customXml" Target="../ink/ink727.xml"/><Relationship Id="rId212" Type="http://schemas.openxmlformats.org/officeDocument/2006/relationships/customXml" Target="../ink/ink627.xml"/><Relationship Id="rId254" Type="http://schemas.openxmlformats.org/officeDocument/2006/relationships/customXml" Target="../ink/ink648.xml"/><Relationship Id="rId49" Type="http://schemas.openxmlformats.org/officeDocument/2006/relationships/image" Target="../media/image531.png"/><Relationship Id="rId114" Type="http://schemas.openxmlformats.org/officeDocument/2006/relationships/customXml" Target="../ink/ink578.xml"/><Relationship Id="rId296" Type="http://schemas.openxmlformats.org/officeDocument/2006/relationships/customXml" Target="../ink/ink669.xml"/><Relationship Id="rId461" Type="http://schemas.openxmlformats.org/officeDocument/2006/relationships/image" Target="../media/image735.png"/><Relationship Id="rId517" Type="http://schemas.openxmlformats.org/officeDocument/2006/relationships/image" Target="../media/image763.png"/><Relationship Id="rId60" Type="http://schemas.openxmlformats.org/officeDocument/2006/relationships/customXml" Target="../ink/ink551.xml"/><Relationship Id="rId156" Type="http://schemas.openxmlformats.org/officeDocument/2006/relationships/customXml" Target="../ink/ink599.xml"/><Relationship Id="rId198" Type="http://schemas.openxmlformats.org/officeDocument/2006/relationships/customXml" Target="../ink/ink620.xml"/><Relationship Id="rId321" Type="http://schemas.openxmlformats.org/officeDocument/2006/relationships/image" Target="../media/image667.png"/><Relationship Id="rId363" Type="http://schemas.openxmlformats.org/officeDocument/2006/relationships/image" Target="../media/image686.png"/><Relationship Id="rId419" Type="http://schemas.openxmlformats.org/officeDocument/2006/relationships/image" Target="../media/image714.png"/><Relationship Id="rId223" Type="http://schemas.openxmlformats.org/officeDocument/2006/relationships/image" Target="../media/image618.png"/><Relationship Id="rId430" Type="http://schemas.openxmlformats.org/officeDocument/2006/relationships/customXml" Target="../ink/ink738.xml"/><Relationship Id="rId18" Type="http://schemas.openxmlformats.org/officeDocument/2006/relationships/customXml" Target="../ink/ink530.xml"/><Relationship Id="rId265" Type="http://schemas.openxmlformats.org/officeDocument/2006/relationships/image" Target="../media/image639.png"/><Relationship Id="rId472" Type="http://schemas.openxmlformats.org/officeDocument/2006/relationships/customXml" Target="../ink/ink759.xml"/><Relationship Id="rId125" Type="http://schemas.openxmlformats.org/officeDocument/2006/relationships/image" Target="../media/image569.png"/><Relationship Id="rId167" Type="http://schemas.openxmlformats.org/officeDocument/2006/relationships/image" Target="../media/image590.png"/><Relationship Id="rId332" Type="http://schemas.openxmlformats.org/officeDocument/2006/relationships/image" Target="../media/image671.png"/><Relationship Id="rId374" Type="http://schemas.openxmlformats.org/officeDocument/2006/relationships/customXml" Target="../ink/ink710.xml"/><Relationship Id="rId71" Type="http://schemas.openxmlformats.org/officeDocument/2006/relationships/image" Target="../media/image542.png"/><Relationship Id="rId234" Type="http://schemas.openxmlformats.org/officeDocument/2006/relationships/customXml" Target="../ink/ink638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521.png"/><Relationship Id="rId276" Type="http://schemas.openxmlformats.org/officeDocument/2006/relationships/customXml" Target="../ink/ink659.xml"/><Relationship Id="rId441" Type="http://schemas.openxmlformats.org/officeDocument/2006/relationships/image" Target="../media/image725.png"/><Relationship Id="rId483" Type="http://schemas.openxmlformats.org/officeDocument/2006/relationships/image" Target="../media/image746.png"/><Relationship Id="rId40" Type="http://schemas.openxmlformats.org/officeDocument/2006/relationships/customXml" Target="../ink/ink541.xml"/><Relationship Id="rId136" Type="http://schemas.openxmlformats.org/officeDocument/2006/relationships/customXml" Target="../ink/ink589.xml"/><Relationship Id="rId178" Type="http://schemas.openxmlformats.org/officeDocument/2006/relationships/customXml" Target="../ink/ink610.xml"/><Relationship Id="rId301" Type="http://schemas.openxmlformats.org/officeDocument/2006/relationships/image" Target="../media/image657.png"/><Relationship Id="rId343" Type="http://schemas.openxmlformats.org/officeDocument/2006/relationships/image" Target="../media/image676.png"/><Relationship Id="rId82" Type="http://schemas.openxmlformats.org/officeDocument/2006/relationships/customXml" Target="../ink/ink562.xml"/><Relationship Id="rId203" Type="http://schemas.openxmlformats.org/officeDocument/2006/relationships/image" Target="../media/image608.png"/><Relationship Id="rId385" Type="http://schemas.openxmlformats.org/officeDocument/2006/relationships/image" Target="../media/image697.png"/><Relationship Id="rId245" Type="http://schemas.openxmlformats.org/officeDocument/2006/relationships/image" Target="../media/image629.png"/><Relationship Id="rId287" Type="http://schemas.openxmlformats.org/officeDocument/2006/relationships/image" Target="../media/image650.png"/><Relationship Id="rId410" Type="http://schemas.openxmlformats.org/officeDocument/2006/relationships/customXml" Target="../ink/ink728.xml"/><Relationship Id="rId452" Type="http://schemas.openxmlformats.org/officeDocument/2006/relationships/customXml" Target="../ink/ink749.xml"/><Relationship Id="rId494" Type="http://schemas.openxmlformats.org/officeDocument/2006/relationships/customXml" Target="../ink/ink770.xml"/><Relationship Id="rId508" Type="http://schemas.openxmlformats.org/officeDocument/2006/relationships/customXml" Target="../ink/ink777.xml"/><Relationship Id="rId105" Type="http://schemas.openxmlformats.org/officeDocument/2006/relationships/image" Target="../media/image559.png"/><Relationship Id="rId147" Type="http://schemas.openxmlformats.org/officeDocument/2006/relationships/image" Target="../media/image580.png"/><Relationship Id="rId312" Type="http://schemas.openxmlformats.org/officeDocument/2006/relationships/customXml" Target="../ink/ink677.xml"/><Relationship Id="rId354" Type="http://schemas.openxmlformats.org/officeDocument/2006/relationships/customXml" Target="../ink/ink700.xml"/><Relationship Id="rId51" Type="http://schemas.openxmlformats.org/officeDocument/2006/relationships/image" Target="../media/image532.png"/><Relationship Id="rId93" Type="http://schemas.openxmlformats.org/officeDocument/2006/relationships/image" Target="../media/image553.png"/><Relationship Id="rId189" Type="http://schemas.openxmlformats.org/officeDocument/2006/relationships/image" Target="../media/image601.png"/><Relationship Id="rId396" Type="http://schemas.openxmlformats.org/officeDocument/2006/relationships/customXml" Target="../ink/ink721.xml"/><Relationship Id="rId214" Type="http://schemas.openxmlformats.org/officeDocument/2006/relationships/customXml" Target="../ink/ink628.xml"/><Relationship Id="rId256" Type="http://schemas.openxmlformats.org/officeDocument/2006/relationships/customXml" Target="../ink/ink649.xml"/><Relationship Id="rId298" Type="http://schemas.openxmlformats.org/officeDocument/2006/relationships/customXml" Target="../ink/ink670.xml"/><Relationship Id="rId421" Type="http://schemas.openxmlformats.org/officeDocument/2006/relationships/image" Target="../media/image715.png"/><Relationship Id="rId463" Type="http://schemas.openxmlformats.org/officeDocument/2006/relationships/image" Target="../media/image736.png"/><Relationship Id="rId519" Type="http://schemas.openxmlformats.org/officeDocument/2006/relationships/image" Target="../media/image764.png"/><Relationship Id="rId116" Type="http://schemas.openxmlformats.org/officeDocument/2006/relationships/customXml" Target="../ink/ink579.xml"/><Relationship Id="rId158" Type="http://schemas.openxmlformats.org/officeDocument/2006/relationships/customXml" Target="../ink/ink600.xml"/><Relationship Id="rId323" Type="http://schemas.openxmlformats.org/officeDocument/2006/relationships/image" Target="../media/image668.png"/><Relationship Id="rId20" Type="http://schemas.openxmlformats.org/officeDocument/2006/relationships/customXml" Target="../ink/ink531.xml"/><Relationship Id="rId62" Type="http://schemas.openxmlformats.org/officeDocument/2006/relationships/customXml" Target="../ink/ink552.xml"/><Relationship Id="rId365" Type="http://schemas.openxmlformats.org/officeDocument/2006/relationships/image" Target="../media/image687.png"/><Relationship Id="rId225" Type="http://schemas.openxmlformats.org/officeDocument/2006/relationships/image" Target="../media/image619.png"/><Relationship Id="rId267" Type="http://schemas.openxmlformats.org/officeDocument/2006/relationships/image" Target="../media/image640.png"/><Relationship Id="rId432" Type="http://schemas.openxmlformats.org/officeDocument/2006/relationships/customXml" Target="../ink/ink739.xml"/><Relationship Id="rId474" Type="http://schemas.openxmlformats.org/officeDocument/2006/relationships/customXml" Target="../ink/ink760.xml"/><Relationship Id="rId127" Type="http://schemas.openxmlformats.org/officeDocument/2006/relationships/image" Target="../media/image570.png"/><Relationship Id="rId31" Type="http://schemas.openxmlformats.org/officeDocument/2006/relationships/image" Target="../media/image522.png"/><Relationship Id="rId73" Type="http://schemas.openxmlformats.org/officeDocument/2006/relationships/image" Target="../media/image543.png"/><Relationship Id="rId169" Type="http://schemas.openxmlformats.org/officeDocument/2006/relationships/image" Target="../media/image591.png"/><Relationship Id="rId334" Type="http://schemas.openxmlformats.org/officeDocument/2006/relationships/customXml" Target="../ink/ink690.xml"/><Relationship Id="rId376" Type="http://schemas.openxmlformats.org/officeDocument/2006/relationships/customXml" Target="../ink/ink711.xml"/><Relationship Id="rId4" Type="http://schemas.openxmlformats.org/officeDocument/2006/relationships/customXml" Target="../ink/ink523.xml"/><Relationship Id="rId180" Type="http://schemas.openxmlformats.org/officeDocument/2006/relationships/customXml" Target="../ink/ink611.xml"/><Relationship Id="rId236" Type="http://schemas.openxmlformats.org/officeDocument/2006/relationships/customXml" Target="../ink/ink639.xml"/><Relationship Id="rId278" Type="http://schemas.openxmlformats.org/officeDocument/2006/relationships/customXml" Target="../ink/ink660.xml"/><Relationship Id="rId401" Type="http://schemas.openxmlformats.org/officeDocument/2006/relationships/image" Target="../media/image705.png"/><Relationship Id="rId443" Type="http://schemas.openxmlformats.org/officeDocument/2006/relationships/image" Target="../media/image726.png"/><Relationship Id="rId303" Type="http://schemas.openxmlformats.org/officeDocument/2006/relationships/image" Target="../media/image658.png"/><Relationship Id="rId485" Type="http://schemas.openxmlformats.org/officeDocument/2006/relationships/image" Target="../media/image747.png"/><Relationship Id="rId42" Type="http://schemas.openxmlformats.org/officeDocument/2006/relationships/customXml" Target="../ink/ink542.xml"/><Relationship Id="rId84" Type="http://schemas.openxmlformats.org/officeDocument/2006/relationships/customXml" Target="../ink/ink563.xml"/><Relationship Id="rId138" Type="http://schemas.openxmlformats.org/officeDocument/2006/relationships/customXml" Target="../ink/ink590.xml"/><Relationship Id="rId345" Type="http://schemas.openxmlformats.org/officeDocument/2006/relationships/image" Target="../media/image677.png"/><Relationship Id="rId387" Type="http://schemas.openxmlformats.org/officeDocument/2006/relationships/image" Target="../media/image698.png"/><Relationship Id="rId510" Type="http://schemas.openxmlformats.org/officeDocument/2006/relationships/customXml" Target="../ink/ink778.xml"/><Relationship Id="rId191" Type="http://schemas.openxmlformats.org/officeDocument/2006/relationships/image" Target="../media/image602.png"/><Relationship Id="rId205" Type="http://schemas.openxmlformats.org/officeDocument/2006/relationships/image" Target="../media/image609.png"/><Relationship Id="rId247" Type="http://schemas.openxmlformats.org/officeDocument/2006/relationships/image" Target="../media/image630.png"/><Relationship Id="rId412" Type="http://schemas.openxmlformats.org/officeDocument/2006/relationships/customXml" Target="../ink/ink729.xml"/><Relationship Id="rId107" Type="http://schemas.openxmlformats.org/officeDocument/2006/relationships/image" Target="../media/image560.png"/><Relationship Id="rId289" Type="http://schemas.openxmlformats.org/officeDocument/2006/relationships/image" Target="../media/image651.png"/><Relationship Id="rId454" Type="http://schemas.openxmlformats.org/officeDocument/2006/relationships/customXml" Target="../ink/ink750.xml"/><Relationship Id="rId496" Type="http://schemas.openxmlformats.org/officeDocument/2006/relationships/customXml" Target="../ink/ink771.xml"/><Relationship Id="rId11" Type="http://schemas.openxmlformats.org/officeDocument/2006/relationships/image" Target="../media/image512.png"/><Relationship Id="rId53" Type="http://schemas.openxmlformats.org/officeDocument/2006/relationships/image" Target="../media/image533.png"/><Relationship Id="rId149" Type="http://schemas.openxmlformats.org/officeDocument/2006/relationships/image" Target="../media/image581.png"/><Relationship Id="rId314" Type="http://schemas.openxmlformats.org/officeDocument/2006/relationships/customXml" Target="../ink/ink678.xml"/><Relationship Id="rId356" Type="http://schemas.openxmlformats.org/officeDocument/2006/relationships/customXml" Target="../ink/ink701.xml"/><Relationship Id="rId398" Type="http://schemas.openxmlformats.org/officeDocument/2006/relationships/customXml" Target="../ink/ink722.xml"/><Relationship Id="rId521" Type="http://schemas.openxmlformats.org/officeDocument/2006/relationships/image" Target="../media/image765.png"/><Relationship Id="rId95" Type="http://schemas.openxmlformats.org/officeDocument/2006/relationships/image" Target="../media/image554.png"/><Relationship Id="rId160" Type="http://schemas.openxmlformats.org/officeDocument/2006/relationships/customXml" Target="../ink/ink601.xml"/><Relationship Id="rId216" Type="http://schemas.openxmlformats.org/officeDocument/2006/relationships/customXml" Target="../ink/ink629.xml"/><Relationship Id="rId423" Type="http://schemas.openxmlformats.org/officeDocument/2006/relationships/image" Target="../media/image716.png"/><Relationship Id="rId258" Type="http://schemas.openxmlformats.org/officeDocument/2006/relationships/customXml" Target="../ink/ink650.xml"/><Relationship Id="rId465" Type="http://schemas.openxmlformats.org/officeDocument/2006/relationships/image" Target="../media/image737.png"/><Relationship Id="rId22" Type="http://schemas.openxmlformats.org/officeDocument/2006/relationships/customXml" Target="../ink/ink532.xml"/><Relationship Id="rId64" Type="http://schemas.openxmlformats.org/officeDocument/2006/relationships/customXml" Target="../ink/ink553.xml"/><Relationship Id="rId118" Type="http://schemas.openxmlformats.org/officeDocument/2006/relationships/customXml" Target="../ink/ink580.xml"/><Relationship Id="rId325" Type="http://schemas.openxmlformats.org/officeDocument/2006/relationships/customXml" Target="../ink/ink684.xml"/><Relationship Id="rId367" Type="http://schemas.openxmlformats.org/officeDocument/2006/relationships/image" Target="../media/image688.png"/><Relationship Id="rId171" Type="http://schemas.openxmlformats.org/officeDocument/2006/relationships/image" Target="../media/image592.png"/><Relationship Id="rId227" Type="http://schemas.openxmlformats.org/officeDocument/2006/relationships/image" Target="../media/image620.png"/><Relationship Id="rId269" Type="http://schemas.openxmlformats.org/officeDocument/2006/relationships/image" Target="../media/image641.png"/><Relationship Id="rId434" Type="http://schemas.openxmlformats.org/officeDocument/2006/relationships/customXml" Target="../ink/ink740.xml"/><Relationship Id="rId476" Type="http://schemas.openxmlformats.org/officeDocument/2006/relationships/customXml" Target="../ink/ink761.xml"/><Relationship Id="rId33" Type="http://schemas.openxmlformats.org/officeDocument/2006/relationships/image" Target="../media/image523.png"/><Relationship Id="rId129" Type="http://schemas.openxmlformats.org/officeDocument/2006/relationships/image" Target="../media/image571.png"/><Relationship Id="rId280" Type="http://schemas.openxmlformats.org/officeDocument/2006/relationships/customXml" Target="../ink/ink661.xml"/><Relationship Id="rId336" Type="http://schemas.openxmlformats.org/officeDocument/2006/relationships/customXml" Target="../ink/ink691.xml"/><Relationship Id="rId501" Type="http://schemas.openxmlformats.org/officeDocument/2006/relationships/image" Target="../media/image755.png"/><Relationship Id="rId75" Type="http://schemas.openxmlformats.org/officeDocument/2006/relationships/image" Target="../media/image544.png"/><Relationship Id="rId140" Type="http://schemas.openxmlformats.org/officeDocument/2006/relationships/customXml" Target="../ink/ink591.xml"/><Relationship Id="rId182" Type="http://schemas.openxmlformats.org/officeDocument/2006/relationships/customXml" Target="../ink/ink612.xml"/><Relationship Id="rId378" Type="http://schemas.openxmlformats.org/officeDocument/2006/relationships/customXml" Target="../ink/ink712.xml"/><Relationship Id="rId403" Type="http://schemas.openxmlformats.org/officeDocument/2006/relationships/image" Target="../media/image706.png"/><Relationship Id="rId6" Type="http://schemas.openxmlformats.org/officeDocument/2006/relationships/customXml" Target="../ink/ink524.xml"/><Relationship Id="rId238" Type="http://schemas.openxmlformats.org/officeDocument/2006/relationships/customXml" Target="../ink/ink640.xml"/><Relationship Id="rId445" Type="http://schemas.openxmlformats.org/officeDocument/2006/relationships/image" Target="../media/image727.png"/><Relationship Id="rId487" Type="http://schemas.openxmlformats.org/officeDocument/2006/relationships/image" Target="../media/image748.png"/><Relationship Id="rId291" Type="http://schemas.openxmlformats.org/officeDocument/2006/relationships/image" Target="../media/image652.png"/><Relationship Id="rId305" Type="http://schemas.openxmlformats.org/officeDocument/2006/relationships/image" Target="../media/image659.png"/><Relationship Id="rId347" Type="http://schemas.openxmlformats.org/officeDocument/2006/relationships/image" Target="../media/image678.png"/><Relationship Id="rId512" Type="http://schemas.openxmlformats.org/officeDocument/2006/relationships/customXml" Target="../ink/ink779.xml"/><Relationship Id="rId44" Type="http://schemas.openxmlformats.org/officeDocument/2006/relationships/customXml" Target="../ink/ink543.xml"/><Relationship Id="rId86" Type="http://schemas.openxmlformats.org/officeDocument/2006/relationships/customXml" Target="../ink/ink564.xml"/><Relationship Id="rId151" Type="http://schemas.openxmlformats.org/officeDocument/2006/relationships/image" Target="../media/image582.png"/><Relationship Id="rId389" Type="http://schemas.openxmlformats.org/officeDocument/2006/relationships/image" Target="../media/image699.png"/><Relationship Id="rId193" Type="http://schemas.openxmlformats.org/officeDocument/2006/relationships/image" Target="../media/image603.png"/><Relationship Id="rId207" Type="http://schemas.openxmlformats.org/officeDocument/2006/relationships/image" Target="../media/image610.png"/><Relationship Id="rId249" Type="http://schemas.openxmlformats.org/officeDocument/2006/relationships/image" Target="../media/image631.png"/><Relationship Id="rId414" Type="http://schemas.openxmlformats.org/officeDocument/2006/relationships/customXml" Target="../ink/ink730.xml"/><Relationship Id="rId456" Type="http://schemas.openxmlformats.org/officeDocument/2006/relationships/customXml" Target="../ink/ink751.xml"/><Relationship Id="rId498" Type="http://schemas.openxmlformats.org/officeDocument/2006/relationships/customXml" Target="../ink/ink772.xml"/><Relationship Id="rId13" Type="http://schemas.openxmlformats.org/officeDocument/2006/relationships/image" Target="../media/image513.png"/><Relationship Id="rId109" Type="http://schemas.openxmlformats.org/officeDocument/2006/relationships/image" Target="../media/image561.png"/><Relationship Id="rId260" Type="http://schemas.openxmlformats.org/officeDocument/2006/relationships/customXml" Target="../ink/ink651.xml"/><Relationship Id="rId316" Type="http://schemas.openxmlformats.org/officeDocument/2006/relationships/customXml" Target="../ink/ink679.xml"/><Relationship Id="rId523" Type="http://schemas.openxmlformats.org/officeDocument/2006/relationships/image" Target="../media/image766.png"/><Relationship Id="rId55" Type="http://schemas.openxmlformats.org/officeDocument/2006/relationships/image" Target="../media/image534.png"/><Relationship Id="rId97" Type="http://schemas.openxmlformats.org/officeDocument/2006/relationships/image" Target="../media/image555.png"/><Relationship Id="rId120" Type="http://schemas.openxmlformats.org/officeDocument/2006/relationships/customXml" Target="../ink/ink581.xml"/><Relationship Id="rId358" Type="http://schemas.openxmlformats.org/officeDocument/2006/relationships/customXml" Target="../ink/ink702.xml"/><Relationship Id="rId162" Type="http://schemas.openxmlformats.org/officeDocument/2006/relationships/customXml" Target="../ink/ink602.xml"/><Relationship Id="rId218" Type="http://schemas.openxmlformats.org/officeDocument/2006/relationships/customXml" Target="../ink/ink630.xml"/><Relationship Id="rId425" Type="http://schemas.openxmlformats.org/officeDocument/2006/relationships/image" Target="../media/image717.png"/><Relationship Id="rId467" Type="http://schemas.openxmlformats.org/officeDocument/2006/relationships/image" Target="../media/image738.png"/><Relationship Id="rId271" Type="http://schemas.openxmlformats.org/officeDocument/2006/relationships/image" Target="../media/image642.png"/><Relationship Id="rId24" Type="http://schemas.openxmlformats.org/officeDocument/2006/relationships/customXml" Target="../ink/ink533.xml"/><Relationship Id="rId66" Type="http://schemas.openxmlformats.org/officeDocument/2006/relationships/customXml" Target="../ink/ink554.xml"/><Relationship Id="rId131" Type="http://schemas.openxmlformats.org/officeDocument/2006/relationships/image" Target="../media/image572.png"/><Relationship Id="rId327" Type="http://schemas.openxmlformats.org/officeDocument/2006/relationships/image" Target="../media/image669.png"/><Relationship Id="rId369" Type="http://schemas.openxmlformats.org/officeDocument/2006/relationships/image" Target="../media/image689.png"/><Relationship Id="rId173" Type="http://schemas.openxmlformats.org/officeDocument/2006/relationships/image" Target="../media/image593.png"/><Relationship Id="rId229" Type="http://schemas.openxmlformats.org/officeDocument/2006/relationships/image" Target="../media/image621.png"/><Relationship Id="rId380" Type="http://schemas.openxmlformats.org/officeDocument/2006/relationships/customXml" Target="../ink/ink713.xml"/><Relationship Id="rId436" Type="http://schemas.openxmlformats.org/officeDocument/2006/relationships/customXml" Target="../ink/ink741.xml"/><Relationship Id="rId240" Type="http://schemas.openxmlformats.org/officeDocument/2006/relationships/customXml" Target="../ink/ink641.xml"/><Relationship Id="rId478" Type="http://schemas.openxmlformats.org/officeDocument/2006/relationships/customXml" Target="../ink/ink762.xml"/><Relationship Id="rId35" Type="http://schemas.openxmlformats.org/officeDocument/2006/relationships/image" Target="../media/image524.png"/><Relationship Id="rId77" Type="http://schemas.openxmlformats.org/officeDocument/2006/relationships/image" Target="../media/image545.png"/><Relationship Id="rId100" Type="http://schemas.openxmlformats.org/officeDocument/2006/relationships/customXml" Target="../ink/ink571.xml"/><Relationship Id="rId282" Type="http://schemas.openxmlformats.org/officeDocument/2006/relationships/customXml" Target="../ink/ink662.xml"/><Relationship Id="rId338" Type="http://schemas.openxmlformats.org/officeDocument/2006/relationships/customXml" Target="../ink/ink692.xml"/><Relationship Id="rId503" Type="http://schemas.openxmlformats.org/officeDocument/2006/relationships/image" Target="../media/image756.png"/><Relationship Id="rId8" Type="http://schemas.openxmlformats.org/officeDocument/2006/relationships/customXml" Target="../ink/ink525.xml"/><Relationship Id="rId142" Type="http://schemas.openxmlformats.org/officeDocument/2006/relationships/customXml" Target="../ink/ink592.xml"/><Relationship Id="rId184" Type="http://schemas.openxmlformats.org/officeDocument/2006/relationships/customXml" Target="../ink/ink613.xml"/><Relationship Id="rId391" Type="http://schemas.openxmlformats.org/officeDocument/2006/relationships/image" Target="../media/image700.png"/><Relationship Id="rId405" Type="http://schemas.openxmlformats.org/officeDocument/2006/relationships/image" Target="../media/image707.png"/><Relationship Id="rId447" Type="http://schemas.openxmlformats.org/officeDocument/2006/relationships/image" Target="../media/image728.png"/><Relationship Id="rId251" Type="http://schemas.openxmlformats.org/officeDocument/2006/relationships/image" Target="../media/image632.png"/><Relationship Id="rId489" Type="http://schemas.openxmlformats.org/officeDocument/2006/relationships/image" Target="../media/image749.png"/><Relationship Id="rId46" Type="http://schemas.openxmlformats.org/officeDocument/2006/relationships/customXml" Target="../ink/ink544.xml"/><Relationship Id="rId293" Type="http://schemas.openxmlformats.org/officeDocument/2006/relationships/image" Target="../media/image653.png"/><Relationship Id="rId307" Type="http://schemas.openxmlformats.org/officeDocument/2006/relationships/image" Target="../media/image660.png"/><Relationship Id="rId349" Type="http://schemas.openxmlformats.org/officeDocument/2006/relationships/image" Target="../media/image679.png"/><Relationship Id="rId514" Type="http://schemas.openxmlformats.org/officeDocument/2006/relationships/customXml" Target="../ink/ink780.xml"/><Relationship Id="rId88" Type="http://schemas.openxmlformats.org/officeDocument/2006/relationships/customXml" Target="../ink/ink565.xml"/><Relationship Id="rId111" Type="http://schemas.openxmlformats.org/officeDocument/2006/relationships/image" Target="../media/image562.png"/><Relationship Id="rId153" Type="http://schemas.openxmlformats.org/officeDocument/2006/relationships/image" Target="../media/image583.png"/><Relationship Id="rId195" Type="http://schemas.openxmlformats.org/officeDocument/2006/relationships/image" Target="../media/image604.png"/><Relationship Id="rId209" Type="http://schemas.openxmlformats.org/officeDocument/2006/relationships/image" Target="../media/image611.png"/><Relationship Id="rId360" Type="http://schemas.openxmlformats.org/officeDocument/2006/relationships/customXml" Target="../ink/ink703.xml"/><Relationship Id="rId416" Type="http://schemas.openxmlformats.org/officeDocument/2006/relationships/customXml" Target="../ink/ink731.xml"/><Relationship Id="rId220" Type="http://schemas.openxmlformats.org/officeDocument/2006/relationships/customXml" Target="../ink/ink631.xml"/><Relationship Id="rId458" Type="http://schemas.openxmlformats.org/officeDocument/2006/relationships/customXml" Target="../ink/ink752.xml"/><Relationship Id="rId15" Type="http://schemas.openxmlformats.org/officeDocument/2006/relationships/image" Target="../media/image514.png"/><Relationship Id="rId57" Type="http://schemas.openxmlformats.org/officeDocument/2006/relationships/image" Target="../media/image535.png"/><Relationship Id="rId262" Type="http://schemas.openxmlformats.org/officeDocument/2006/relationships/customXml" Target="../ink/ink652.xml"/><Relationship Id="rId318" Type="http://schemas.openxmlformats.org/officeDocument/2006/relationships/customXml" Target="../ink/ink680.xml"/><Relationship Id="rId525" Type="http://schemas.openxmlformats.org/officeDocument/2006/relationships/image" Target="../media/image767.png"/><Relationship Id="rId99" Type="http://schemas.openxmlformats.org/officeDocument/2006/relationships/image" Target="../media/image556.png"/><Relationship Id="rId122" Type="http://schemas.openxmlformats.org/officeDocument/2006/relationships/customXml" Target="../ink/ink582.xml"/><Relationship Id="rId164" Type="http://schemas.openxmlformats.org/officeDocument/2006/relationships/customXml" Target="../ink/ink603.xml"/><Relationship Id="rId371" Type="http://schemas.openxmlformats.org/officeDocument/2006/relationships/image" Target="../media/image690.png"/><Relationship Id="rId427" Type="http://schemas.openxmlformats.org/officeDocument/2006/relationships/image" Target="../media/image718.png"/><Relationship Id="rId469" Type="http://schemas.openxmlformats.org/officeDocument/2006/relationships/image" Target="../media/image739.png"/><Relationship Id="rId26" Type="http://schemas.openxmlformats.org/officeDocument/2006/relationships/customXml" Target="../ink/ink534.xml"/><Relationship Id="rId231" Type="http://schemas.openxmlformats.org/officeDocument/2006/relationships/image" Target="../media/image622.png"/><Relationship Id="rId273" Type="http://schemas.openxmlformats.org/officeDocument/2006/relationships/image" Target="../media/image643.png"/><Relationship Id="rId329" Type="http://schemas.openxmlformats.org/officeDocument/2006/relationships/customXml" Target="../ink/ink687.xml"/><Relationship Id="rId480" Type="http://schemas.openxmlformats.org/officeDocument/2006/relationships/customXml" Target="../ink/ink763.xml"/><Relationship Id="rId68" Type="http://schemas.openxmlformats.org/officeDocument/2006/relationships/customXml" Target="../ink/ink555.xml"/><Relationship Id="rId133" Type="http://schemas.openxmlformats.org/officeDocument/2006/relationships/image" Target="../media/image573.png"/><Relationship Id="rId175" Type="http://schemas.openxmlformats.org/officeDocument/2006/relationships/image" Target="../media/image594.png"/><Relationship Id="rId340" Type="http://schemas.openxmlformats.org/officeDocument/2006/relationships/customXml" Target="../ink/ink693.xml"/><Relationship Id="rId200" Type="http://schemas.openxmlformats.org/officeDocument/2006/relationships/customXml" Target="../ink/ink621.xml"/><Relationship Id="rId382" Type="http://schemas.openxmlformats.org/officeDocument/2006/relationships/customXml" Target="../ink/ink714.xml"/><Relationship Id="rId438" Type="http://schemas.openxmlformats.org/officeDocument/2006/relationships/customXml" Target="../ink/ink742.xml"/><Relationship Id="rId242" Type="http://schemas.openxmlformats.org/officeDocument/2006/relationships/customXml" Target="../ink/ink642.xml"/><Relationship Id="rId284" Type="http://schemas.openxmlformats.org/officeDocument/2006/relationships/customXml" Target="../ink/ink663.xml"/><Relationship Id="rId491" Type="http://schemas.openxmlformats.org/officeDocument/2006/relationships/image" Target="../media/image750.png"/><Relationship Id="rId505" Type="http://schemas.openxmlformats.org/officeDocument/2006/relationships/image" Target="../media/image757.png"/><Relationship Id="rId37" Type="http://schemas.openxmlformats.org/officeDocument/2006/relationships/image" Target="../media/image525.png"/><Relationship Id="rId79" Type="http://schemas.openxmlformats.org/officeDocument/2006/relationships/image" Target="../media/image546.png"/><Relationship Id="rId102" Type="http://schemas.openxmlformats.org/officeDocument/2006/relationships/customXml" Target="../ink/ink572.xml"/><Relationship Id="rId144" Type="http://schemas.openxmlformats.org/officeDocument/2006/relationships/customXml" Target="../ink/ink593.xml"/><Relationship Id="rId90" Type="http://schemas.openxmlformats.org/officeDocument/2006/relationships/customXml" Target="../ink/ink566.xml"/><Relationship Id="rId186" Type="http://schemas.openxmlformats.org/officeDocument/2006/relationships/customXml" Target="../ink/ink614.xml"/><Relationship Id="rId351" Type="http://schemas.openxmlformats.org/officeDocument/2006/relationships/image" Target="../media/image680.png"/><Relationship Id="rId393" Type="http://schemas.openxmlformats.org/officeDocument/2006/relationships/image" Target="../media/image701.png"/><Relationship Id="rId407" Type="http://schemas.openxmlformats.org/officeDocument/2006/relationships/image" Target="../media/image708.png"/><Relationship Id="rId449" Type="http://schemas.openxmlformats.org/officeDocument/2006/relationships/image" Target="../media/image729.png"/><Relationship Id="rId211" Type="http://schemas.openxmlformats.org/officeDocument/2006/relationships/image" Target="../media/image612.png"/><Relationship Id="rId253" Type="http://schemas.openxmlformats.org/officeDocument/2006/relationships/image" Target="../media/image633.png"/><Relationship Id="rId295" Type="http://schemas.openxmlformats.org/officeDocument/2006/relationships/image" Target="../media/image654.png"/><Relationship Id="rId309" Type="http://schemas.openxmlformats.org/officeDocument/2006/relationships/image" Target="../media/image661.png"/><Relationship Id="rId460" Type="http://schemas.openxmlformats.org/officeDocument/2006/relationships/customXml" Target="../ink/ink753.xml"/><Relationship Id="rId516" Type="http://schemas.openxmlformats.org/officeDocument/2006/relationships/customXml" Target="../ink/ink781.xml"/><Relationship Id="rId48" Type="http://schemas.openxmlformats.org/officeDocument/2006/relationships/customXml" Target="../ink/ink545.xml"/><Relationship Id="rId113" Type="http://schemas.openxmlformats.org/officeDocument/2006/relationships/image" Target="../media/image563.png"/><Relationship Id="rId320" Type="http://schemas.openxmlformats.org/officeDocument/2006/relationships/customXml" Target="../ink/ink681.xml"/><Relationship Id="rId155" Type="http://schemas.openxmlformats.org/officeDocument/2006/relationships/image" Target="../media/image584.png"/><Relationship Id="rId197" Type="http://schemas.openxmlformats.org/officeDocument/2006/relationships/image" Target="../media/image605.png"/><Relationship Id="rId362" Type="http://schemas.openxmlformats.org/officeDocument/2006/relationships/customXml" Target="../ink/ink704.xml"/><Relationship Id="rId418" Type="http://schemas.openxmlformats.org/officeDocument/2006/relationships/customXml" Target="../ink/ink732.xml"/><Relationship Id="rId222" Type="http://schemas.openxmlformats.org/officeDocument/2006/relationships/customXml" Target="../ink/ink632.xml"/><Relationship Id="rId264" Type="http://schemas.openxmlformats.org/officeDocument/2006/relationships/customXml" Target="../ink/ink653.xml"/><Relationship Id="rId471" Type="http://schemas.openxmlformats.org/officeDocument/2006/relationships/image" Target="../media/image740.png"/><Relationship Id="rId17" Type="http://schemas.openxmlformats.org/officeDocument/2006/relationships/image" Target="../media/image515.png"/><Relationship Id="rId59" Type="http://schemas.openxmlformats.org/officeDocument/2006/relationships/image" Target="../media/image536.png"/><Relationship Id="rId124" Type="http://schemas.openxmlformats.org/officeDocument/2006/relationships/customXml" Target="../ink/ink583.xml"/><Relationship Id="rId70" Type="http://schemas.openxmlformats.org/officeDocument/2006/relationships/customXml" Target="../ink/ink556.xml"/><Relationship Id="rId166" Type="http://schemas.openxmlformats.org/officeDocument/2006/relationships/customXml" Target="../ink/ink604.xml"/><Relationship Id="rId331" Type="http://schemas.openxmlformats.org/officeDocument/2006/relationships/customXml" Target="../ink/ink688.xml"/><Relationship Id="rId373" Type="http://schemas.openxmlformats.org/officeDocument/2006/relationships/image" Target="../media/image691.png"/><Relationship Id="rId429" Type="http://schemas.openxmlformats.org/officeDocument/2006/relationships/image" Target="../media/image719.png"/><Relationship Id="rId1" Type="http://schemas.openxmlformats.org/officeDocument/2006/relationships/slideLayout" Target="../slideLayouts/slideLayout1.xml"/><Relationship Id="rId233" Type="http://schemas.openxmlformats.org/officeDocument/2006/relationships/image" Target="../media/image623.png"/><Relationship Id="rId440" Type="http://schemas.openxmlformats.org/officeDocument/2006/relationships/customXml" Target="../ink/ink743.xml"/><Relationship Id="rId28" Type="http://schemas.openxmlformats.org/officeDocument/2006/relationships/customXml" Target="../ink/ink535.xml"/><Relationship Id="rId275" Type="http://schemas.openxmlformats.org/officeDocument/2006/relationships/image" Target="../media/image644.png"/><Relationship Id="rId300" Type="http://schemas.openxmlformats.org/officeDocument/2006/relationships/customXml" Target="../ink/ink671.xml"/><Relationship Id="rId482" Type="http://schemas.openxmlformats.org/officeDocument/2006/relationships/customXml" Target="../ink/ink764.xml"/><Relationship Id="rId81" Type="http://schemas.openxmlformats.org/officeDocument/2006/relationships/image" Target="../media/image547.png"/><Relationship Id="rId135" Type="http://schemas.openxmlformats.org/officeDocument/2006/relationships/image" Target="../media/image574.png"/><Relationship Id="rId177" Type="http://schemas.openxmlformats.org/officeDocument/2006/relationships/image" Target="../media/image595.png"/><Relationship Id="rId342" Type="http://schemas.openxmlformats.org/officeDocument/2006/relationships/customXml" Target="../ink/ink694.xml"/><Relationship Id="rId384" Type="http://schemas.openxmlformats.org/officeDocument/2006/relationships/customXml" Target="../ink/ink715.xml"/><Relationship Id="rId202" Type="http://schemas.openxmlformats.org/officeDocument/2006/relationships/customXml" Target="../ink/ink622.xml"/><Relationship Id="rId244" Type="http://schemas.openxmlformats.org/officeDocument/2006/relationships/customXml" Target="../ink/ink643.xml"/><Relationship Id="rId39" Type="http://schemas.openxmlformats.org/officeDocument/2006/relationships/image" Target="../media/image526.png"/><Relationship Id="rId286" Type="http://schemas.openxmlformats.org/officeDocument/2006/relationships/customXml" Target="../ink/ink664.xml"/><Relationship Id="rId451" Type="http://schemas.openxmlformats.org/officeDocument/2006/relationships/image" Target="../media/image730.png"/><Relationship Id="rId493" Type="http://schemas.openxmlformats.org/officeDocument/2006/relationships/image" Target="../media/image751.png"/><Relationship Id="rId507" Type="http://schemas.openxmlformats.org/officeDocument/2006/relationships/image" Target="../media/image758.png"/><Relationship Id="rId50" Type="http://schemas.openxmlformats.org/officeDocument/2006/relationships/customXml" Target="../ink/ink546.xml"/><Relationship Id="rId104" Type="http://schemas.openxmlformats.org/officeDocument/2006/relationships/customXml" Target="../ink/ink573.xml"/><Relationship Id="rId146" Type="http://schemas.openxmlformats.org/officeDocument/2006/relationships/customXml" Target="../ink/ink594.xml"/><Relationship Id="rId188" Type="http://schemas.openxmlformats.org/officeDocument/2006/relationships/customXml" Target="../ink/ink615.xml"/><Relationship Id="rId311" Type="http://schemas.openxmlformats.org/officeDocument/2006/relationships/image" Target="../media/image662.png"/><Relationship Id="rId353" Type="http://schemas.openxmlformats.org/officeDocument/2006/relationships/image" Target="../media/image681.png"/><Relationship Id="rId395" Type="http://schemas.openxmlformats.org/officeDocument/2006/relationships/image" Target="../media/image702.png"/><Relationship Id="rId409" Type="http://schemas.openxmlformats.org/officeDocument/2006/relationships/image" Target="../media/image709.png"/><Relationship Id="rId92" Type="http://schemas.openxmlformats.org/officeDocument/2006/relationships/customXml" Target="../ink/ink567.xml"/><Relationship Id="rId213" Type="http://schemas.openxmlformats.org/officeDocument/2006/relationships/image" Target="../media/image613.png"/><Relationship Id="rId420" Type="http://schemas.openxmlformats.org/officeDocument/2006/relationships/customXml" Target="../ink/ink733.xml"/><Relationship Id="rId255" Type="http://schemas.openxmlformats.org/officeDocument/2006/relationships/image" Target="../media/image634.png"/><Relationship Id="rId297" Type="http://schemas.openxmlformats.org/officeDocument/2006/relationships/image" Target="../media/image655.png"/><Relationship Id="rId462" Type="http://schemas.openxmlformats.org/officeDocument/2006/relationships/customXml" Target="../ink/ink754.xml"/><Relationship Id="rId518" Type="http://schemas.openxmlformats.org/officeDocument/2006/relationships/customXml" Target="../ink/ink782.xml"/><Relationship Id="rId115" Type="http://schemas.openxmlformats.org/officeDocument/2006/relationships/image" Target="../media/image564.png"/><Relationship Id="rId157" Type="http://schemas.openxmlformats.org/officeDocument/2006/relationships/image" Target="../media/image585.png"/><Relationship Id="rId322" Type="http://schemas.openxmlformats.org/officeDocument/2006/relationships/customXml" Target="../ink/ink682.xml"/><Relationship Id="rId364" Type="http://schemas.openxmlformats.org/officeDocument/2006/relationships/customXml" Target="../ink/ink705.xml"/><Relationship Id="rId61" Type="http://schemas.openxmlformats.org/officeDocument/2006/relationships/image" Target="../media/image537.png"/><Relationship Id="rId199" Type="http://schemas.openxmlformats.org/officeDocument/2006/relationships/image" Target="../media/image606.png"/><Relationship Id="rId19" Type="http://schemas.openxmlformats.org/officeDocument/2006/relationships/image" Target="../media/image516.png"/><Relationship Id="rId224" Type="http://schemas.openxmlformats.org/officeDocument/2006/relationships/customXml" Target="../ink/ink633.xml"/><Relationship Id="rId266" Type="http://schemas.openxmlformats.org/officeDocument/2006/relationships/customXml" Target="../ink/ink654.xml"/><Relationship Id="rId431" Type="http://schemas.openxmlformats.org/officeDocument/2006/relationships/image" Target="../media/image720.png"/><Relationship Id="rId473" Type="http://schemas.openxmlformats.org/officeDocument/2006/relationships/image" Target="../media/image741.png"/><Relationship Id="rId30" Type="http://schemas.openxmlformats.org/officeDocument/2006/relationships/customXml" Target="../ink/ink536.xml"/><Relationship Id="rId126" Type="http://schemas.openxmlformats.org/officeDocument/2006/relationships/customXml" Target="../ink/ink584.xml"/><Relationship Id="rId168" Type="http://schemas.openxmlformats.org/officeDocument/2006/relationships/customXml" Target="../ink/ink605.xml"/><Relationship Id="rId333" Type="http://schemas.openxmlformats.org/officeDocument/2006/relationships/customXml" Target="../ink/ink689.xml"/><Relationship Id="rId72" Type="http://schemas.openxmlformats.org/officeDocument/2006/relationships/customXml" Target="../ink/ink557.xml"/><Relationship Id="rId375" Type="http://schemas.openxmlformats.org/officeDocument/2006/relationships/image" Target="../media/image692.png"/><Relationship Id="rId3" Type="http://schemas.openxmlformats.org/officeDocument/2006/relationships/image" Target="../media/image508.png"/><Relationship Id="rId235" Type="http://schemas.openxmlformats.org/officeDocument/2006/relationships/image" Target="../media/image624.png"/><Relationship Id="rId277" Type="http://schemas.openxmlformats.org/officeDocument/2006/relationships/image" Target="../media/image645.png"/><Relationship Id="rId400" Type="http://schemas.openxmlformats.org/officeDocument/2006/relationships/customXml" Target="../ink/ink723.xml"/><Relationship Id="rId442" Type="http://schemas.openxmlformats.org/officeDocument/2006/relationships/customXml" Target="../ink/ink744.xml"/><Relationship Id="rId484" Type="http://schemas.openxmlformats.org/officeDocument/2006/relationships/customXml" Target="../ink/ink765.xml"/><Relationship Id="rId137" Type="http://schemas.openxmlformats.org/officeDocument/2006/relationships/image" Target="../media/image575.png"/><Relationship Id="rId302" Type="http://schemas.openxmlformats.org/officeDocument/2006/relationships/customXml" Target="../ink/ink672.xml"/><Relationship Id="rId344" Type="http://schemas.openxmlformats.org/officeDocument/2006/relationships/customXml" Target="../ink/ink695.xml"/><Relationship Id="rId41" Type="http://schemas.openxmlformats.org/officeDocument/2006/relationships/image" Target="../media/image527.png"/><Relationship Id="rId83" Type="http://schemas.openxmlformats.org/officeDocument/2006/relationships/image" Target="../media/image548.png"/><Relationship Id="rId179" Type="http://schemas.openxmlformats.org/officeDocument/2006/relationships/image" Target="../media/image596.png"/><Relationship Id="rId386" Type="http://schemas.openxmlformats.org/officeDocument/2006/relationships/customXml" Target="../ink/ink716.xml"/><Relationship Id="rId190" Type="http://schemas.openxmlformats.org/officeDocument/2006/relationships/customXml" Target="../ink/ink616.xml"/><Relationship Id="rId204" Type="http://schemas.openxmlformats.org/officeDocument/2006/relationships/customXml" Target="../ink/ink623.xml"/><Relationship Id="rId246" Type="http://schemas.openxmlformats.org/officeDocument/2006/relationships/customXml" Target="../ink/ink644.xml"/><Relationship Id="rId288" Type="http://schemas.openxmlformats.org/officeDocument/2006/relationships/customXml" Target="../ink/ink665.xml"/><Relationship Id="rId411" Type="http://schemas.openxmlformats.org/officeDocument/2006/relationships/image" Target="../media/image710.png"/><Relationship Id="rId453" Type="http://schemas.openxmlformats.org/officeDocument/2006/relationships/image" Target="../media/image731.png"/><Relationship Id="rId509" Type="http://schemas.openxmlformats.org/officeDocument/2006/relationships/image" Target="../media/image759.png"/><Relationship Id="rId106" Type="http://schemas.openxmlformats.org/officeDocument/2006/relationships/customXml" Target="../ink/ink574.xml"/><Relationship Id="rId313" Type="http://schemas.openxmlformats.org/officeDocument/2006/relationships/image" Target="../media/image663.png"/><Relationship Id="rId495" Type="http://schemas.openxmlformats.org/officeDocument/2006/relationships/image" Target="../media/image752.png"/><Relationship Id="rId10" Type="http://schemas.openxmlformats.org/officeDocument/2006/relationships/customXml" Target="../ink/ink526.xml"/><Relationship Id="rId52" Type="http://schemas.openxmlformats.org/officeDocument/2006/relationships/customXml" Target="../ink/ink547.xml"/><Relationship Id="rId94" Type="http://schemas.openxmlformats.org/officeDocument/2006/relationships/customXml" Target="../ink/ink568.xml"/><Relationship Id="rId148" Type="http://schemas.openxmlformats.org/officeDocument/2006/relationships/customXml" Target="../ink/ink595.xml"/><Relationship Id="rId355" Type="http://schemas.openxmlformats.org/officeDocument/2006/relationships/image" Target="../media/image682.png"/><Relationship Id="rId397" Type="http://schemas.openxmlformats.org/officeDocument/2006/relationships/image" Target="../media/image703.png"/><Relationship Id="rId520" Type="http://schemas.openxmlformats.org/officeDocument/2006/relationships/customXml" Target="../ink/ink783.xml"/><Relationship Id="rId215" Type="http://schemas.openxmlformats.org/officeDocument/2006/relationships/image" Target="../media/image614.png"/><Relationship Id="rId257" Type="http://schemas.openxmlformats.org/officeDocument/2006/relationships/image" Target="../media/image635.png"/><Relationship Id="rId422" Type="http://schemas.openxmlformats.org/officeDocument/2006/relationships/customXml" Target="../ink/ink734.xml"/><Relationship Id="rId464" Type="http://schemas.openxmlformats.org/officeDocument/2006/relationships/customXml" Target="../ink/ink755.xml"/><Relationship Id="rId299" Type="http://schemas.openxmlformats.org/officeDocument/2006/relationships/image" Target="../media/image656.png"/><Relationship Id="rId63" Type="http://schemas.openxmlformats.org/officeDocument/2006/relationships/image" Target="../media/image538.png"/><Relationship Id="rId159" Type="http://schemas.openxmlformats.org/officeDocument/2006/relationships/image" Target="../media/image586.png"/><Relationship Id="rId366" Type="http://schemas.openxmlformats.org/officeDocument/2006/relationships/customXml" Target="../ink/ink706.xml"/><Relationship Id="rId226" Type="http://schemas.openxmlformats.org/officeDocument/2006/relationships/customXml" Target="../ink/ink634.xml"/><Relationship Id="rId433" Type="http://schemas.openxmlformats.org/officeDocument/2006/relationships/image" Target="../media/image72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3.xml"/><Relationship Id="rId671" Type="http://schemas.openxmlformats.org/officeDocument/2006/relationships/image" Target="../media/image1079.png"/><Relationship Id="rId21" Type="http://schemas.openxmlformats.org/officeDocument/2006/relationships/image" Target="../media/image777.png"/><Relationship Id="rId324" Type="http://schemas.openxmlformats.org/officeDocument/2006/relationships/image" Target="../media/image914.png"/><Relationship Id="rId531" Type="http://schemas.openxmlformats.org/officeDocument/2006/relationships/customXml" Target="../ink/ink1068.xml"/><Relationship Id="rId629" Type="http://schemas.openxmlformats.org/officeDocument/2006/relationships/customXml" Target="../ink/ink1117.xml"/><Relationship Id="rId170" Type="http://schemas.openxmlformats.org/officeDocument/2006/relationships/image" Target="../media/image851.png"/><Relationship Id="rId268" Type="http://schemas.openxmlformats.org/officeDocument/2006/relationships/customXml" Target="../ink/ink927.xml"/><Relationship Id="rId475" Type="http://schemas.openxmlformats.org/officeDocument/2006/relationships/customXml" Target="../ink/ink1039.xml"/><Relationship Id="rId682" Type="http://schemas.openxmlformats.org/officeDocument/2006/relationships/customXml" Target="../ink/ink1145.xml"/><Relationship Id="rId32" Type="http://schemas.openxmlformats.org/officeDocument/2006/relationships/customXml" Target="../ink/ink800.xml"/><Relationship Id="rId128" Type="http://schemas.openxmlformats.org/officeDocument/2006/relationships/image" Target="../media/image830.png"/><Relationship Id="rId335" Type="http://schemas.openxmlformats.org/officeDocument/2006/relationships/customXml" Target="../ink/ink965.xml"/><Relationship Id="rId542" Type="http://schemas.openxmlformats.org/officeDocument/2006/relationships/image" Target="../media/image1017.png"/><Relationship Id="rId181" Type="http://schemas.openxmlformats.org/officeDocument/2006/relationships/customXml" Target="../ink/ink875.xml"/><Relationship Id="rId402" Type="http://schemas.openxmlformats.org/officeDocument/2006/relationships/customXml" Target="../ink/ink1000.xml"/><Relationship Id="rId279" Type="http://schemas.openxmlformats.org/officeDocument/2006/relationships/customXml" Target="../ink/ink934.xml"/><Relationship Id="rId486" Type="http://schemas.openxmlformats.org/officeDocument/2006/relationships/image" Target="../media/image990.png"/><Relationship Id="rId693" Type="http://schemas.openxmlformats.org/officeDocument/2006/relationships/image" Target="../media/image1090.png"/><Relationship Id="rId707" Type="http://schemas.openxmlformats.org/officeDocument/2006/relationships/image" Target="../media/image1097.png"/><Relationship Id="rId43" Type="http://schemas.openxmlformats.org/officeDocument/2006/relationships/image" Target="../media/image788.png"/><Relationship Id="rId139" Type="http://schemas.openxmlformats.org/officeDocument/2006/relationships/customXml" Target="../ink/ink854.xml"/><Relationship Id="rId346" Type="http://schemas.openxmlformats.org/officeDocument/2006/relationships/image" Target="../media/image925.png"/><Relationship Id="rId553" Type="http://schemas.openxmlformats.org/officeDocument/2006/relationships/customXml" Target="../ink/ink1079.xml"/><Relationship Id="rId192" Type="http://schemas.openxmlformats.org/officeDocument/2006/relationships/image" Target="../media/image862.png"/><Relationship Id="rId206" Type="http://schemas.openxmlformats.org/officeDocument/2006/relationships/image" Target="../media/image869.png"/><Relationship Id="rId413" Type="http://schemas.openxmlformats.org/officeDocument/2006/relationships/customXml" Target="../ink/ink1006.xml"/><Relationship Id="rId497" Type="http://schemas.openxmlformats.org/officeDocument/2006/relationships/image" Target="../media/image995.png"/><Relationship Id="rId620" Type="http://schemas.openxmlformats.org/officeDocument/2006/relationships/image" Target="../media/image1056.png"/><Relationship Id="rId718" Type="http://schemas.openxmlformats.org/officeDocument/2006/relationships/customXml" Target="../ink/ink1163.xml"/><Relationship Id="rId357" Type="http://schemas.openxmlformats.org/officeDocument/2006/relationships/customXml" Target="../ink/ink976.xml"/><Relationship Id="rId54" Type="http://schemas.openxmlformats.org/officeDocument/2006/relationships/customXml" Target="../ink/ink811.xml"/><Relationship Id="rId217" Type="http://schemas.openxmlformats.org/officeDocument/2006/relationships/customXml" Target="../ink/ink893.xml"/><Relationship Id="rId564" Type="http://schemas.openxmlformats.org/officeDocument/2006/relationships/image" Target="../media/image1028.png"/><Relationship Id="rId424" Type="http://schemas.openxmlformats.org/officeDocument/2006/relationships/image" Target="../media/image961.png"/><Relationship Id="rId631" Type="http://schemas.openxmlformats.org/officeDocument/2006/relationships/customXml" Target="../ink/ink1118.xml"/><Relationship Id="rId729" Type="http://schemas.openxmlformats.org/officeDocument/2006/relationships/image" Target="../media/image1108.png"/><Relationship Id="rId270" Type="http://schemas.openxmlformats.org/officeDocument/2006/relationships/customXml" Target="../ink/ink929.xml"/><Relationship Id="rId65" Type="http://schemas.openxmlformats.org/officeDocument/2006/relationships/image" Target="../media/image799.png"/><Relationship Id="rId130" Type="http://schemas.openxmlformats.org/officeDocument/2006/relationships/image" Target="../media/image831.png"/><Relationship Id="rId368" Type="http://schemas.openxmlformats.org/officeDocument/2006/relationships/customXml" Target="../ink/ink982.xml"/><Relationship Id="rId575" Type="http://schemas.openxmlformats.org/officeDocument/2006/relationships/customXml" Target="../ink/ink1090.xml"/><Relationship Id="rId228" Type="http://schemas.openxmlformats.org/officeDocument/2006/relationships/image" Target="../media/image880.png"/><Relationship Id="rId435" Type="http://schemas.openxmlformats.org/officeDocument/2006/relationships/customXml" Target="../ink/ink1017.xml"/><Relationship Id="rId642" Type="http://schemas.openxmlformats.org/officeDocument/2006/relationships/image" Target="../media/image1066.png"/><Relationship Id="rId281" Type="http://schemas.openxmlformats.org/officeDocument/2006/relationships/image" Target="../media/image895.png"/><Relationship Id="rId502" Type="http://schemas.openxmlformats.org/officeDocument/2006/relationships/customXml" Target="../ink/ink1053.xml"/><Relationship Id="rId76" Type="http://schemas.openxmlformats.org/officeDocument/2006/relationships/customXml" Target="../ink/ink822.xml"/><Relationship Id="rId141" Type="http://schemas.openxmlformats.org/officeDocument/2006/relationships/customXml" Target="../ink/ink855.xml"/><Relationship Id="rId379" Type="http://schemas.openxmlformats.org/officeDocument/2006/relationships/image" Target="../media/image940.png"/><Relationship Id="rId586" Type="http://schemas.openxmlformats.org/officeDocument/2006/relationships/image" Target="../media/image1039.png"/><Relationship Id="rId7" Type="http://schemas.openxmlformats.org/officeDocument/2006/relationships/image" Target="../media/image770.png"/><Relationship Id="rId239" Type="http://schemas.openxmlformats.org/officeDocument/2006/relationships/customXml" Target="../ink/ink907.xml"/><Relationship Id="rId446" Type="http://schemas.openxmlformats.org/officeDocument/2006/relationships/customXml" Target="../ink/ink1024.xml"/><Relationship Id="rId653" Type="http://schemas.openxmlformats.org/officeDocument/2006/relationships/customXml" Target="../ink/ink1129.xml"/><Relationship Id="rId292" Type="http://schemas.openxmlformats.org/officeDocument/2006/relationships/customXml" Target="../ink/ink941.xml"/><Relationship Id="rId306" Type="http://schemas.openxmlformats.org/officeDocument/2006/relationships/customXml" Target="../ink/ink950.xml"/><Relationship Id="rId87" Type="http://schemas.openxmlformats.org/officeDocument/2006/relationships/customXml" Target="../ink/ink828.xml"/><Relationship Id="rId513" Type="http://schemas.openxmlformats.org/officeDocument/2006/relationships/customXml" Target="../ink/ink1059.xml"/><Relationship Id="rId597" Type="http://schemas.openxmlformats.org/officeDocument/2006/relationships/customXml" Target="../ink/ink1101.xml"/><Relationship Id="rId720" Type="http://schemas.openxmlformats.org/officeDocument/2006/relationships/customXml" Target="../ink/ink1164.xml"/><Relationship Id="rId152" Type="http://schemas.openxmlformats.org/officeDocument/2006/relationships/image" Target="../media/image842.png"/><Relationship Id="rId457" Type="http://schemas.openxmlformats.org/officeDocument/2006/relationships/customXml" Target="../ink/ink1030.xml"/><Relationship Id="rId664" Type="http://schemas.openxmlformats.org/officeDocument/2006/relationships/customXml" Target="../ink/ink1136.xml"/><Relationship Id="rId14" Type="http://schemas.openxmlformats.org/officeDocument/2006/relationships/customXml" Target="../ink/ink791.xml"/><Relationship Id="rId317" Type="http://schemas.openxmlformats.org/officeDocument/2006/relationships/customXml" Target="../ink/ink956.xml"/><Relationship Id="rId524" Type="http://schemas.openxmlformats.org/officeDocument/2006/relationships/image" Target="../media/image1008.png"/><Relationship Id="rId731" Type="http://schemas.openxmlformats.org/officeDocument/2006/relationships/image" Target="../media/image1109.png"/><Relationship Id="rId98" Type="http://schemas.openxmlformats.org/officeDocument/2006/relationships/image" Target="../media/image815.png"/><Relationship Id="rId163" Type="http://schemas.openxmlformats.org/officeDocument/2006/relationships/customXml" Target="../ink/ink866.xml"/><Relationship Id="rId370" Type="http://schemas.openxmlformats.org/officeDocument/2006/relationships/customXml" Target="../ink/ink983.xml"/><Relationship Id="rId230" Type="http://schemas.openxmlformats.org/officeDocument/2006/relationships/image" Target="../media/image881.png"/><Relationship Id="rId468" Type="http://schemas.openxmlformats.org/officeDocument/2006/relationships/image" Target="../media/image981.png"/><Relationship Id="rId675" Type="http://schemas.openxmlformats.org/officeDocument/2006/relationships/image" Target="../media/image1081.png"/><Relationship Id="rId25" Type="http://schemas.openxmlformats.org/officeDocument/2006/relationships/image" Target="../media/image779.png"/><Relationship Id="rId328" Type="http://schemas.openxmlformats.org/officeDocument/2006/relationships/image" Target="../media/image916.png"/><Relationship Id="rId535" Type="http://schemas.openxmlformats.org/officeDocument/2006/relationships/customXml" Target="../ink/ink1070.xml"/><Relationship Id="rId742" Type="http://schemas.openxmlformats.org/officeDocument/2006/relationships/customXml" Target="../ink/ink1175.xml"/><Relationship Id="rId174" Type="http://schemas.openxmlformats.org/officeDocument/2006/relationships/image" Target="../media/image853.png"/><Relationship Id="rId381" Type="http://schemas.openxmlformats.org/officeDocument/2006/relationships/image" Target="../media/image941.png"/><Relationship Id="rId602" Type="http://schemas.openxmlformats.org/officeDocument/2006/relationships/image" Target="../media/image1047.png"/><Relationship Id="rId241" Type="http://schemas.openxmlformats.org/officeDocument/2006/relationships/customXml" Target="../ink/ink909.xml"/><Relationship Id="rId479" Type="http://schemas.openxmlformats.org/officeDocument/2006/relationships/customXml" Target="../ink/ink1041.xml"/><Relationship Id="rId686" Type="http://schemas.openxmlformats.org/officeDocument/2006/relationships/customXml" Target="../ink/ink1147.xml"/><Relationship Id="rId36" Type="http://schemas.openxmlformats.org/officeDocument/2006/relationships/customXml" Target="../ink/ink802.xml"/><Relationship Id="rId339" Type="http://schemas.openxmlformats.org/officeDocument/2006/relationships/customXml" Target="../ink/ink967.xml"/><Relationship Id="rId546" Type="http://schemas.openxmlformats.org/officeDocument/2006/relationships/image" Target="../media/image1019.png"/><Relationship Id="rId101" Type="http://schemas.openxmlformats.org/officeDocument/2006/relationships/customXml" Target="../ink/ink835.xml"/><Relationship Id="rId185" Type="http://schemas.openxmlformats.org/officeDocument/2006/relationships/customXml" Target="../ink/ink877.xml"/><Relationship Id="rId406" Type="http://schemas.openxmlformats.org/officeDocument/2006/relationships/image" Target="../media/image952.png"/><Relationship Id="rId392" Type="http://schemas.openxmlformats.org/officeDocument/2006/relationships/customXml" Target="../ink/ink995.xml"/><Relationship Id="rId613" Type="http://schemas.openxmlformats.org/officeDocument/2006/relationships/customXml" Target="../ink/ink1109.xml"/><Relationship Id="rId697" Type="http://schemas.openxmlformats.org/officeDocument/2006/relationships/image" Target="../media/image1092.png"/><Relationship Id="rId252" Type="http://schemas.openxmlformats.org/officeDocument/2006/relationships/image" Target="../media/image884.png"/><Relationship Id="rId47" Type="http://schemas.openxmlformats.org/officeDocument/2006/relationships/image" Target="../media/image790.png"/><Relationship Id="rId112" Type="http://schemas.openxmlformats.org/officeDocument/2006/relationships/image" Target="../media/image822.png"/><Relationship Id="rId557" Type="http://schemas.openxmlformats.org/officeDocument/2006/relationships/customXml" Target="../ink/ink1081.xml"/><Relationship Id="rId196" Type="http://schemas.openxmlformats.org/officeDocument/2006/relationships/image" Target="../media/image864.png"/><Relationship Id="rId417" Type="http://schemas.openxmlformats.org/officeDocument/2006/relationships/customXml" Target="../ink/ink1008.xml"/><Relationship Id="rId624" Type="http://schemas.openxmlformats.org/officeDocument/2006/relationships/image" Target="../media/image1058.png"/><Relationship Id="rId263" Type="http://schemas.openxmlformats.org/officeDocument/2006/relationships/customXml" Target="../ink/ink924.xml"/><Relationship Id="rId470" Type="http://schemas.openxmlformats.org/officeDocument/2006/relationships/image" Target="../media/image982.png"/><Relationship Id="rId58" Type="http://schemas.openxmlformats.org/officeDocument/2006/relationships/customXml" Target="../ink/ink813.xml"/><Relationship Id="rId123" Type="http://schemas.openxmlformats.org/officeDocument/2006/relationships/customXml" Target="../ink/ink846.xml"/><Relationship Id="rId330" Type="http://schemas.openxmlformats.org/officeDocument/2006/relationships/image" Target="../media/image917.png"/><Relationship Id="rId568" Type="http://schemas.openxmlformats.org/officeDocument/2006/relationships/image" Target="../media/image1030.png"/><Relationship Id="rId428" Type="http://schemas.openxmlformats.org/officeDocument/2006/relationships/image" Target="../media/image963.png"/><Relationship Id="rId635" Type="http://schemas.openxmlformats.org/officeDocument/2006/relationships/customXml" Target="../ink/ink1120.xml"/><Relationship Id="rId274" Type="http://schemas.openxmlformats.org/officeDocument/2006/relationships/customXml" Target="../ink/ink931.xml"/><Relationship Id="rId481" Type="http://schemas.openxmlformats.org/officeDocument/2006/relationships/customXml" Target="../ink/ink1042.xml"/><Relationship Id="rId702" Type="http://schemas.openxmlformats.org/officeDocument/2006/relationships/customXml" Target="../ink/ink1155.xml"/><Relationship Id="rId69" Type="http://schemas.openxmlformats.org/officeDocument/2006/relationships/image" Target="../media/image801.png"/><Relationship Id="rId134" Type="http://schemas.openxmlformats.org/officeDocument/2006/relationships/image" Target="../media/image833.png"/><Relationship Id="rId579" Type="http://schemas.openxmlformats.org/officeDocument/2006/relationships/customXml" Target="../ink/ink1092.xml"/><Relationship Id="rId341" Type="http://schemas.openxmlformats.org/officeDocument/2006/relationships/customXml" Target="../ink/ink968.xml"/><Relationship Id="rId439" Type="http://schemas.openxmlformats.org/officeDocument/2006/relationships/image" Target="../media/image968.png"/><Relationship Id="rId646" Type="http://schemas.openxmlformats.org/officeDocument/2006/relationships/image" Target="../media/image1068.png"/><Relationship Id="rId201" Type="http://schemas.openxmlformats.org/officeDocument/2006/relationships/customXml" Target="../ink/ink885.xml"/><Relationship Id="rId285" Type="http://schemas.openxmlformats.org/officeDocument/2006/relationships/image" Target="../media/image897.png"/><Relationship Id="rId506" Type="http://schemas.openxmlformats.org/officeDocument/2006/relationships/image" Target="../media/image999.png"/><Relationship Id="rId492" Type="http://schemas.openxmlformats.org/officeDocument/2006/relationships/image" Target="../media/image993.png"/><Relationship Id="rId713" Type="http://schemas.openxmlformats.org/officeDocument/2006/relationships/image" Target="../media/image1100.png"/><Relationship Id="rId145" Type="http://schemas.openxmlformats.org/officeDocument/2006/relationships/customXml" Target="../ink/ink857.xml"/><Relationship Id="rId352" Type="http://schemas.openxmlformats.org/officeDocument/2006/relationships/image" Target="../media/image928.png"/><Relationship Id="rId212" Type="http://schemas.openxmlformats.org/officeDocument/2006/relationships/image" Target="../media/image872.png"/><Relationship Id="rId657" Type="http://schemas.openxmlformats.org/officeDocument/2006/relationships/customXml" Target="../ink/ink1132.xml"/><Relationship Id="rId296" Type="http://schemas.openxmlformats.org/officeDocument/2006/relationships/image" Target="../media/image902.png"/><Relationship Id="rId517" Type="http://schemas.openxmlformats.org/officeDocument/2006/relationships/customXml" Target="../ink/ink1061.xml"/><Relationship Id="rId724" Type="http://schemas.openxmlformats.org/officeDocument/2006/relationships/customXml" Target="../ink/ink1166.xml"/><Relationship Id="rId60" Type="http://schemas.openxmlformats.org/officeDocument/2006/relationships/customXml" Target="../ink/ink814.xml"/><Relationship Id="rId156" Type="http://schemas.openxmlformats.org/officeDocument/2006/relationships/image" Target="../media/image844.png"/><Relationship Id="rId363" Type="http://schemas.openxmlformats.org/officeDocument/2006/relationships/image" Target="../media/image932.png"/><Relationship Id="rId570" Type="http://schemas.openxmlformats.org/officeDocument/2006/relationships/image" Target="../media/image1031.png"/><Relationship Id="rId223" Type="http://schemas.openxmlformats.org/officeDocument/2006/relationships/customXml" Target="../ink/ink896.xml"/><Relationship Id="rId430" Type="http://schemas.openxmlformats.org/officeDocument/2006/relationships/image" Target="../media/image964.png"/><Relationship Id="rId668" Type="http://schemas.openxmlformats.org/officeDocument/2006/relationships/customXml" Target="../ink/ink1138.xml"/><Relationship Id="rId18" Type="http://schemas.openxmlformats.org/officeDocument/2006/relationships/customXml" Target="../ink/ink793.xml"/><Relationship Id="rId528" Type="http://schemas.openxmlformats.org/officeDocument/2006/relationships/image" Target="../media/image1010.png"/><Relationship Id="rId735" Type="http://schemas.openxmlformats.org/officeDocument/2006/relationships/image" Target="../media/image1111.png"/><Relationship Id="rId167" Type="http://schemas.openxmlformats.org/officeDocument/2006/relationships/customXml" Target="../ink/ink868.xml"/><Relationship Id="rId374" Type="http://schemas.openxmlformats.org/officeDocument/2006/relationships/customXml" Target="../ink/ink985.xml"/><Relationship Id="rId581" Type="http://schemas.openxmlformats.org/officeDocument/2006/relationships/customXml" Target="../ink/ink1093.xml"/><Relationship Id="rId71" Type="http://schemas.openxmlformats.org/officeDocument/2006/relationships/image" Target="../media/image802.png"/><Relationship Id="rId234" Type="http://schemas.openxmlformats.org/officeDocument/2006/relationships/customXml" Target="../ink/ink902.xml"/><Relationship Id="rId679" Type="http://schemas.openxmlformats.org/officeDocument/2006/relationships/image" Target="../media/image1083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781.png"/><Relationship Id="rId441" Type="http://schemas.openxmlformats.org/officeDocument/2006/relationships/image" Target="../media/image969.png"/><Relationship Id="rId539" Type="http://schemas.openxmlformats.org/officeDocument/2006/relationships/customXml" Target="../ink/ink1072.xml"/><Relationship Id="rId746" Type="http://schemas.openxmlformats.org/officeDocument/2006/relationships/customXml" Target="../ink/ink1177.xml"/><Relationship Id="rId178" Type="http://schemas.openxmlformats.org/officeDocument/2006/relationships/image" Target="../media/image855.png"/><Relationship Id="rId301" Type="http://schemas.openxmlformats.org/officeDocument/2006/relationships/customXml" Target="../ink/ink946.xml"/><Relationship Id="rId82" Type="http://schemas.openxmlformats.org/officeDocument/2006/relationships/image" Target="../media/image807.png"/><Relationship Id="rId385" Type="http://schemas.openxmlformats.org/officeDocument/2006/relationships/customXml" Target="../ink/ink991.xml"/><Relationship Id="rId592" Type="http://schemas.openxmlformats.org/officeDocument/2006/relationships/image" Target="../media/image1042.png"/><Relationship Id="rId606" Type="http://schemas.openxmlformats.org/officeDocument/2006/relationships/image" Target="../media/image1049.png"/><Relationship Id="rId245" Type="http://schemas.openxmlformats.org/officeDocument/2006/relationships/customXml" Target="../ink/ink913.xml"/><Relationship Id="rId452" Type="http://schemas.openxmlformats.org/officeDocument/2006/relationships/image" Target="../media/image973.png"/><Relationship Id="rId105" Type="http://schemas.openxmlformats.org/officeDocument/2006/relationships/customXml" Target="../ink/ink837.xml"/><Relationship Id="rId312" Type="http://schemas.openxmlformats.org/officeDocument/2006/relationships/image" Target="../media/image908.png"/><Relationship Id="rId93" Type="http://schemas.openxmlformats.org/officeDocument/2006/relationships/customXml" Target="../ink/ink831.xml"/><Relationship Id="rId189" Type="http://schemas.openxmlformats.org/officeDocument/2006/relationships/customXml" Target="../ink/ink879.xml"/><Relationship Id="rId396" Type="http://schemas.openxmlformats.org/officeDocument/2006/relationships/customXml" Target="../ink/ink997.xml"/><Relationship Id="rId617" Type="http://schemas.openxmlformats.org/officeDocument/2006/relationships/customXml" Target="../ink/ink1111.xml"/><Relationship Id="rId256" Type="http://schemas.openxmlformats.org/officeDocument/2006/relationships/image" Target="../media/image886.png"/><Relationship Id="rId463" Type="http://schemas.openxmlformats.org/officeDocument/2006/relationships/customXml" Target="../ink/ink1033.xml"/><Relationship Id="rId670" Type="http://schemas.openxmlformats.org/officeDocument/2006/relationships/customXml" Target="../ink/ink1139.xml"/><Relationship Id="rId116" Type="http://schemas.openxmlformats.org/officeDocument/2006/relationships/image" Target="../media/image824.png"/><Relationship Id="rId323" Type="http://schemas.openxmlformats.org/officeDocument/2006/relationships/customXml" Target="../ink/ink959.xml"/><Relationship Id="rId530" Type="http://schemas.openxmlformats.org/officeDocument/2006/relationships/image" Target="../media/image1011.png"/><Relationship Id="rId20" Type="http://schemas.openxmlformats.org/officeDocument/2006/relationships/customXml" Target="../ink/ink794.xml"/><Relationship Id="rId628" Type="http://schemas.openxmlformats.org/officeDocument/2006/relationships/image" Target="../media/image1060.png"/><Relationship Id="rId225" Type="http://schemas.openxmlformats.org/officeDocument/2006/relationships/customXml" Target="../ink/ink897.xml"/><Relationship Id="rId267" Type="http://schemas.openxmlformats.org/officeDocument/2006/relationships/customXml" Target="../ink/ink926.xml"/><Relationship Id="rId432" Type="http://schemas.openxmlformats.org/officeDocument/2006/relationships/image" Target="../media/image965.png"/><Relationship Id="rId474" Type="http://schemas.openxmlformats.org/officeDocument/2006/relationships/image" Target="../media/image984.png"/><Relationship Id="rId127" Type="http://schemas.openxmlformats.org/officeDocument/2006/relationships/customXml" Target="../ink/ink848.xml"/><Relationship Id="rId681" Type="http://schemas.openxmlformats.org/officeDocument/2006/relationships/image" Target="../media/image1084.png"/><Relationship Id="rId737" Type="http://schemas.openxmlformats.org/officeDocument/2006/relationships/image" Target="../media/image1112.png"/><Relationship Id="rId31" Type="http://schemas.openxmlformats.org/officeDocument/2006/relationships/image" Target="../media/image782.png"/><Relationship Id="rId73" Type="http://schemas.openxmlformats.org/officeDocument/2006/relationships/image" Target="../media/image803.png"/><Relationship Id="rId169" Type="http://schemas.openxmlformats.org/officeDocument/2006/relationships/customXml" Target="../ink/ink869.xml"/><Relationship Id="rId334" Type="http://schemas.openxmlformats.org/officeDocument/2006/relationships/image" Target="../media/image919.png"/><Relationship Id="rId376" Type="http://schemas.openxmlformats.org/officeDocument/2006/relationships/customXml" Target="../ink/ink986.xml"/><Relationship Id="rId541" Type="http://schemas.openxmlformats.org/officeDocument/2006/relationships/customXml" Target="../ink/ink1073.xml"/><Relationship Id="rId583" Type="http://schemas.openxmlformats.org/officeDocument/2006/relationships/customXml" Target="../ink/ink1094.xml"/><Relationship Id="rId639" Type="http://schemas.openxmlformats.org/officeDocument/2006/relationships/customXml" Target="../ink/ink1122.xml"/><Relationship Id="rId4" Type="http://schemas.openxmlformats.org/officeDocument/2006/relationships/customXml" Target="../ink/ink786.xml"/><Relationship Id="rId180" Type="http://schemas.openxmlformats.org/officeDocument/2006/relationships/image" Target="../media/image856.png"/><Relationship Id="rId236" Type="http://schemas.openxmlformats.org/officeDocument/2006/relationships/customXml" Target="../ink/ink904.xml"/><Relationship Id="rId278" Type="http://schemas.openxmlformats.org/officeDocument/2006/relationships/image" Target="../media/image894.png"/><Relationship Id="rId401" Type="http://schemas.openxmlformats.org/officeDocument/2006/relationships/image" Target="../media/image950.png"/><Relationship Id="rId443" Type="http://schemas.openxmlformats.org/officeDocument/2006/relationships/image" Target="../media/image970.png"/><Relationship Id="rId650" Type="http://schemas.openxmlformats.org/officeDocument/2006/relationships/image" Target="../media/image1070.png"/><Relationship Id="rId303" Type="http://schemas.openxmlformats.org/officeDocument/2006/relationships/customXml" Target="../ink/ink947.xml"/><Relationship Id="rId485" Type="http://schemas.openxmlformats.org/officeDocument/2006/relationships/customXml" Target="../ink/ink1044.xml"/><Relationship Id="rId692" Type="http://schemas.openxmlformats.org/officeDocument/2006/relationships/customXml" Target="../ink/ink1150.xml"/><Relationship Id="rId706" Type="http://schemas.openxmlformats.org/officeDocument/2006/relationships/customXml" Target="../ink/ink1157.xml"/><Relationship Id="rId748" Type="http://schemas.openxmlformats.org/officeDocument/2006/relationships/customXml" Target="../ink/ink1178.xml"/><Relationship Id="rId42" Type="http://schemas.openxmlformats.org/officeDocument/2006/relationships/customXml" Target="../ink/ink805.xml"/><Relationship Id="rId84" Type="http://schemas.openxmlformats.org/officeDocument/2006/relationships/image" Target="../media/image808.png"/><Relationship Id="rId138" Type="http://schemas.openxmlformats.org/officeDocument/2006/relationships/image" Target="../media/image835.png"/><Relationship Id="rId345" Type="http://schemas.openxmlformats.org/officeDocument/2006/relationships/customXml" Target="../ink/ink970.xml"/><Relationship Id="rId387" Type="http://schemas.openxmlformats.org/officeDocument/2006/relationships/image" Target="../media/image943.png"/><Relationship Id="rId510" Type="http://schemas.openxmlformats.org/officeDocument/2006/relationships/image" Target="../media/image1001.png"/><Relationship Id="rId552" Type="http://schemas.openxmlformats.org/officeDocument/2006/relationships/image" Target="../media/image1022.png"/><Relationship Id="rId594" Type="http://schemas.openxmlformats.org/officeDocument/2006/relationships/image" Target="../media/image1043.png"/><Relationship Id="rId608" Type="http://schemas.openxmlformats.org/officeDocument/2006/relationships/image" Target="../media/image1050.png"/><Relationship Id="rId191" Type="http://schemas.openxmlformats.org/officeDocument/2006/relationships/customXml" Target="../ink/ink880.xml"/><Relationship Id="rId205" Type="http://schemas.openxmlformats.org/officeDocument/2006/relationships/customXml" Target="../ink/ink887.xml"/><Relationship Id="rId247" Type="http://schemas.openxmlformats.org/officeDocument/2006/relationships/customXml" Target="../ink/ink915.xml"/><Relationship Id="rId412" Type="http://schemas.openxmlformats.org/officeDocument/2006/relationships/image" Target="../media/image955.png"/><Relationship Id="rId107" Type="http://schemas.openxmlformats.org/officeDocument/2006/relationships/customXml" Target="../ink/ink838.xml"/><Relationship Id="rId289" Type="http://schemas.openxmlformats.org/officeDocument/2006/relationships/image" Target="../media/image899.png"/><Relationship Id="rId454" Type="http://schemas.openxmlformats.org/officeDocument/2006/relationships/image" Target="../media/image974.png"/><Relationship Id="rId496" Type="http://schemas.openxmlformats.org/officeDocument/2006/relationships/customXml" Target="../ink/ink1050.xml"/><Relationship Id="rId661" Type="http://schemas.openxmlformats.org/officeDocument/2006/relationships/image" Target="../media/image1074.png"/><Relationship Id="rId717" Type="http://schemas.openxmlformats.org/officeDocument/2006/relationships/image" Target="../media/image1102.png"/><Relationship Id="rId11" Type="http://schemas.openxmlformats.org/officeDocument/2006/relationships/image" Target="../media/image772.png"/><Relationship Id="rId53" Type="http://schemas.openxmlformats.org/officeDocument/2006/relationships/image" Target="../media/image793.png"/><Relationship Id="rId149" Type="http://schemas.openxmlformats.org/officeDocument/2006/relationships/customXml" Target="../ink/ink859.xml"/><Relationship Id="rId314" Type="http://schemas.openxmlformats.org/officeDocument/2006/relationships/image" Target="../media/image909.png"/><Relationship Id="rId356" Type="http://schemas.openxmlformats.org/officeDocument/2006/relationships/image" Target="../media/image930.png"/><Relationship Id="rId398" Type="http://schemas.openxmlformats.org/officeDocument/2006/relationships/customXml" Target="../ink/ink998.xml"/><Relationship Id="rId521" Type="http://schemas.openxmlformats.org/officeDocument/2006/relationships/customXml" Target="../ink/ink1063.xml"/><Relationship Id="rId563" Type="http://schemas.openxmlformats.org/officeDocument/2006/relationships/customXml" Target="../ink/ink1084.xml"/><Relationship Id="rId619" Type="http://schemas.openxmlformats.org/officeDocument/2006/relationships/customXml" Target="../ink/ink1112.xml"/><Relationship Id="rId95" Type="http://schemas.openxmlformats.org/officeDocument/2006/relationships/customXml" Target="../ink/ink832.xml"/><Relationship Id="rId160" Type="http://schemas.openxmlformats.org/officeDocument/2006/relationships/image" Target="../media/image846.png"/><Relationship Id="rId216" Type="http://schemas.openxmlformats.org/officeDocument/2006/relationships/image" Target="../media/image874.png"/><Relationship Id="rId423" Type="http://schemas.openxmlformats.org/officeDocument/2006/relationships/customXml" Target="../ink/ink1011.xml"/><Relationship Id="rId258" Type="http://schemas.openxmlformats.org/officeDocument/2006/relationships/image" Target="../media/image887.png"/><Relationship Id="rId465" Type="http://schemas.openxmlformats.org/officeDocument/2006/relationships/customXml" Target="../ink/ink1034.xml"/><Relationship Id="rId630" Type="http://schemas.openxmlformats.org/officeDocument/2006/relationships/image" Target="../media/image1061.png"/><Relationship Id="rId672" Type="http://schemas.openxmlformats.org/officeDocument/2006/relationships/customXml" Target="../ink/ink1140.xml"/><Relationship Id="rId728" Type="http://schemas.openxmlformats.org/officeDocument/2006/relationships/customXml" Target="../ink/ink1168.xml"/><Relationship Id="rId22" Type="http://schemas.openxmlformats.org/officeDocument/2006/relationships/customXml" Target="../ink/ink795.xml"/><Relationship Id="rId64" Type="http://schemas.openxmlformats.org/officeDocument/2006/relationships/customXml" Target="../ink/ink816.xml"/><Relationship Id="rId118" Type="http://schemas.openxmlformats.org/officeDocument/2006/relationships/image" Target="../media/image825.png"/><Relationship Id="rId325" Type="http://schemas.openxmlformats.org/officeDocument/2006/relationships/customXml" Target="../ink/ink960.xml"/><Relationship Id="rId367" Type="http://schemas.openxmlformats.org/officeDocument/2006/relationships/image" Target="../media/image934.png"/><Relationship Id="rId532" Type="http://schemas.openxmlformats.org/officeDocument/2006/relationships/image" Target="../media/image1012.png"/><Relationship Id="rId574" Type="http://schemas.openxmlformats.org/officeDocument/2006/relationships/image" Target="../media/image1033.png"/><Relationship Id="rId171" Type="http://schemas.openxmlformats.org/officeDocument/2006/relationships/customXml" Target="../ink/ink870.xml"/><Relationship Id="rId227" Type="http://schemas.openxmlformats.org/officeDocument/2006/relationships/customXml" Target="../ink/ink898.xml"/><Relationship Id="rId269" Type="http://schemas.openxmlformats.org/officeDocument/2006/relationships/customXml" Target="../ink/ink928.xml"/><Relationship Id="rId434" Type="http://schemas.openxmlformats.org/officeDocument/2006/relationships/image" Target="../media/image966.png"/><Relationship Id="rId476" Type="http://schemas.openxmlformats.org/officeDocument/2006/relationships/image" Target="../media/image985.png"/><Relationship Id="rId641" Type="http://schemas.openxmlformats.org/officeDocument/2006/relationships/customXml" Target="../ink/ink1123.xml"/><Relationship Id="rId683" Type="http://schemas.openxmlformats.org/officeDocument/2006/relationships/image" Target="../media/image1085.png"/><Relationship Id="rId739" Type="http://schemas.openxmlformats.org/officeDocument/2006/relationships/image" Target="../media/image1113.png"/><Relationship Id="rId33" Type="http://schemas.openxmlformats.org/officeDocument/2006/relationships/image" Target="../media/image783.png"/><Relationship Id="rId129" Type="http://schemas.openxmlformats.org/officeDocument/2006/relationships/customXml" Target="../ink/ink849.xml"/><Relationship Id="rId280" Type="http://schemas.openxmlformats.org/officeDocument/2006/relationships/customXml" Target="../ink/ink935.xml"/><Relationship Id="rId336" Type="http://schemas.openxmlformats.org/officeDocument/2006/relationships/image" Target="../media/image920.png"/><Relationship Id="rId501" Type="http://schemas.openxmlformats.org/officeDocument/2006/relationships/image" Target="../media/image997.png"/><Relationship Id="rId543" Type="http://schemas.openxmlformats.org/officeDocument/2006/relationships/customXml" Target="../ink/ink1074.xml"/><Relationship Id="rId75" Type="http://schemas.openxmlformats.org/officeDocument/2006/relationships/image" Target="../media/image804.png"/><Relationship Id="rId140" Type="http://schemas.openxmlformats.org/officeDocument/2006/relationships/image" Target="../media/image836.png"/><Relationship Id="rId182" Type="http://schemas.openxmlformats.org/officeDocument/2006/relationships/image" Target="../media/image857.png"/><Relationship Id="rId378" Type="http://schemas.openxmlformats.org/officeDocument/2006/relationships/customXml" Target="../ink/ink987.xml"/><Relationship Id="rId403" Type="http://schemas.openxmlformats.org/officeDocument/2006/relationships/image" Target="../media/image951.png"/><Relationship Id="rId585" Type="http://schemas.openxmlformats.org/officeDocument/2006/relationships/customXml" Target="../ink/ink1095.xml"/><Relationship Id="rId750" Type="http://schemas.openxmlformats.org/officeDocument/2006/relationships/image" Target="../media/image259.png"/><Relationship Id="rId6" Type="http://schemas.openxmlformats.org/officeDocument/2006/relationships/customXml" Target="../ink/ink787.xml"/><Relationship Id="rId238" Type="http://schemas.openxmlformats.org/officeDocument/2006/relationships/customXml" Target="../ink/ink906.xml"/><Relationship Id="rId445" Type="http://schemas.openxmlformats.org/officeDocument/2006/relationships/customXml" Target="../ink/ink1023.xml"/><Relationship Id="rId487" Type="http://schemas.openxmlformats.org/officeDocument/2006/relationships/customXml" Target="../ink/ink1045.xml"/><Relationship Id="rId610" Type="http://schemas.openxmlformats.org/officeDocument/2006/relationships/image" Target="../media/image1051.png"/><Relationship Id="rId652" Type="http://schemas.openxmlformats.org/officeDocument/2006/relationships/image" Target="../media/image1071.png"/><Relationship Id="rId694" Type="http://schemas.openxmlformats.org/officeDocument/2006/relationships/customXml" Target="../ink/ink1151.xml"/><Relationship Id="rId708" Type="http://schemas.openxmlformats.org/officeDocument/2006/relationships/customXml" Target="../ink/ink1158.xml"/><Relationship Id="rId291" Type="http://schemas.openxmlformats.org/officeDocument/2006/relationships/image" Target="../media/image900.png"/><Relationship Id="rId305" Type="http://schemas.openxmlformats.org/officeDocument/2006/relationships/customXml" Target="../ink/ink949.xml"/><Relationship Id="rId347" Type="http://schemas.openxmlformats.org/officeDocument/2006/relationships/customXml" Target="../ink/ink971.xml"/><Relationship Id="rId512" Type="http://schemas.openxmlformats.org/officeDocument/2006/relationships/image" Target="../media/image1002.png"/><Relationship Id="rId44" Type="http://schemas.openxmlformats.org/officeDocument/2006/relationships/customXml" Target="../ink/ink806.xml"/><Relationship Id="rId86" Type="http://schemas.openxmlformats.org/officeDocument/2006/relationships/image" Target="../media/image809.png"/><Relationship Id="rId151" Type="http://schemas.openxmlformats.org/officeDocument/2006/relationships/customXml" Target="../ink/ink860.xml"/><Relationship Id="rId389" Type="http://schemas.openxmlformats.org/officeDocument/2006/relationships/image" Target="../media/image944.png"/><Relationship Id="rId554" Type="http://schemas.openxmlformats.org/officeDocument/2006/relationships/image" Target="../media/image1023.png"/><Relationship Id="rId596" Type="http://schemas.openxmlformats.org/officeDocument/2006/relationships/image" Target="../media/image1044.png"/><Relationship Id="rId193" Type="http://schemas.openxmlformats.org/officeDocument/2006/relationships/customXml" Target="../ink/ink881.xml"/><Relationship Id="rId207" Type="http://schemas.openxmlformats.org/officeDocument/2006/relationships/customXml" Target="../ink/ink888.xml"/><Relationship Id="rId249" Type="http://schemas.openxmlformats.org/officeDocument/2006/relationships/customXml" Target="../ink/ink917.xml"/><Relationship Id="rId414" Type="http://schemas.openxmlformats.org/officeDocument/2006/relationships/image" Target="../media/image956.png"/><Relationship Id="rId456" Type="http://schemas.openxmlformats.org/officeDocument/2006/relationships/image" Target="../media/image975.png"/><Relationship Id="rId498" Type="http://schemas.openxmlformats.org/officeDocument/2006/relationships/customXml" Target="../ink/ink1051.xml"/><Relationship Id="rId621" Type="http://schemas.openxmlformats.org/officeDocument/2006/relationships/customXml" Target="../ink/ink1113.xml"/><Relationship Id="rId663" Type="http://schemas.openxmlformats.org/officeDocument/2006/relationships/image" Target="../media/image1075.png"/><Relationship Id="rId13" Type="http://schemas.openxmlformats.org/officeDocument/2006/relationships/image" Target="../media/image773.png"/><Relationship Id="rId109" Type="http://schemas.openxmlformats.org/officeDocument/2006/relationships/customXml" Target="../ink/ink839.xml"/><Relationship Id="rId260" Type="http://schemas.openxmlformats.org/officeDocument/2006/relationships/image" Target="../media/image888.png"/><Relationship Id="rId316" Type="http://schemas.openxmlformats.org/officeDocument/2006/relationships/image" Target="../media/image910.png"/><Relationship Id="rId523" Type="http://schemas.openxmlformats.org/officeDocument/2006/relationships/customXml" Target="../ink/ink1064.xml"/><Relationship Id="rId719" Type="http://schemas.openxmlformats.org/officeDocument/2006/relationships/image" Target="../media/image1103.png"/><Relationship Id="rId55" Type="http://schemas.openxmlformats.org/officeDocument/2006/relationships/image" Target="../media/image794.png"/><Relationship Id="rId97" Type="http://schemas.openxmlformats.org/officeDocument/2006/relationships/customXml" Target="../ink/ink833.xml"/><Relationship Id="rId120" Type="http://schemas.openxmlformats.org/officeDocument/2006/relationships/image" Target="../media/image826.png"/><Relationship Id="rId358" Type="http://schemas.openxmlformats.org/officeDocument/2006/relationships/image" Target="../media/image931.png"/><Relationship Id="rId565" Type="http://schemas.openxmlformats.org/officeDocument/2006/relationships/customXml" Target="../ink/ink1085.xml"/><Relationship Id="rId730" Type="http://schemas.openxmlformats.org/officeDocument/2006/relationships/customXml" Target="../ink/ink1169.xml"/><Relationship Id="rId162" Type="http://schemas.openxmlformats.org/officeDocument/2006/relationships/image" Target="../media/image847.png"/><Relationship Id="rId218" Type="http://schemas.openxmlformats.org/officeDocument/2006/relationships/image" Target="../media/image875.png"/><Relationship Id="rId425" Type="http://schemas.openxmlformats.org/officeDocument/2006/relationships/customXml" Target="../ink/ink1012.xml"/><Relationship Id="rId467" Type="http://schemas.openxmlformats.org/officeDocument/2006/relationships/customXml" Target="../ink/ink1035.xml"/><Relationship Id="rId632" Type="http://schemas.openxmlformats.org/officeDocument/2006/relationships/image" Target="../media/image1062.png"/><Relationship Id="rId271" Type="http://schemas.openxmlformats.org/officeDocument/2006/relationships/image" Target="../media/image891.png"/><Relationship Id="rId674" Type="http://schemas.openxmlformats.org/officeDocument/2006/relationships/customXml" Target="../ink/ink1141.xml"/><Relationship Id="rId24" Type="http://schemas.openxmlformats.org/officeDocument/2006/relationships/customXml" Target="../ink/ink796.xml"/><Relationship Id="rId66" Type="http://schemas.openxmlformats.org/officeDocument/2006/relationships/customXml" Target="../ink/ink817.xml"/><Relationship Id="rId131" Type="http://schemas.openxmlformats.org/officeDocument/2006/relationships/customXml" Target="../ink/ink850.xml"/><Relationship Id="rId327" Type="http://schemas.openxmlformats.org/officeDocument/2006/relationships/customXml" Target="../ink/ink961.xml"/><Relationship Id="rId369" Type="http://schemas.openxmlformats.org/officeDocument/2006/relationships/image" Target="../media/image935.png"/><Relationship Id="rId534" Type="http://schemas.openxmlformats.org/officeDocument/2006/relationships/image" Target="../media/image1013.png"/><Relationship Id="rId576" Type="http://schemas.openxmlformats.org/officeDocument/2006/relationships/image" Target="../media/image1034.png"/><Relationship Id="rId741" Type="http://schemas.openxmlformats.org/officeDocument/2006/relationships/image" Target="../media/image1114.png"/><Relationship Id="rId173" Type="http://schemas.openxmlformats.org/officeDocument/2006/relationships/customXml" Target="../ink/ink871.xml"/><Relationship Id="rId229" Type="http://schemas.openxmlformats.org/officeDocument/2006/relationships/customXml" Target="../ink/ink899.xml"/><Relationship Id="rId380" Type="http://schemas.openxmlformats.org/officeDocument/2006/relationships/customXml" Target="../ink/ink988.xml"/><Relationship Id="rId436" Type="http://schemas.openxmlformats.org/officeDocument/2006/relationships/image" Target="../media/image967.png"/><Relationship Id="rId601" Type="http://schemas.openxmlformats.org/officeDocument/2006/relationships/customXml" Target="../ink/ink1103.xml"/><Relationship Id="rId643" Type="http://schemas.openxmlformats.org/officeDocument/2006/relationships/customXml" Target="../ink/ink1124.xml"/><Relationship Id="rId240" Type="http://schemas.openxmlformats.org/officeDocument/2006/relationships/customXml" Target="../ink/ink908.xml"/><Relationship Id="rId478" Type="http://schemas.openxmlformats.org/officeDocument/2006/relationships/image" Target="../media/image986.png"/><Relationship Id="rId685" Type="http://schemas.openxmlformats.org/officeDocument/2006/relationships/image" Target="../media/image1086.png"/><Relationship Id="rId35" Type="http://schemas.openxmlformats.org/officeDocument/2006/relationships/image" Target="../media/image784.png"/><Relationship Id="rId77" Type="http://schemas.openxmlformats.org/officeDocument/2006/relationships/image" Target="../media/image805.png"/><Relationship Id="rId100" Type="http://schemas.openxmlformats.org/officeDocument/2006/relationships/image" Target="../media/image816.png"/><Relationship Id="rId282" Type="http://schemas.openxmlformats.org/officeDocument/2006/relationships/customXml" Target="../ink/ink936.xml"/><Relationship Id="rId338" Type="http://schemas.openxmlformats.org/officeDocument/2006/relationships/image" Target="../media/image921.png"/><Relationship Id="rId503" Type="http://schemas.openxmlformats.org/officeDocument/2006/relationships/image" Target="../media/image998.png"/><Relationship Id="rId545" Type="http://schemas.openxmlformats.org/officeDocument/2006/relationships/customXml" Target="../ink/ink1075.xml"/><Relationship Id="rId587" Type="http://schemas.openxmlformats.org/officeDocument/2006/relationships/customXml" Target="../ink/ink1096.xml"/><Relationship Id="rId710" Type="http://schemas.openxmlformats.org/officeDocument/2006/relationships/customXml" Target="../ink/ink1159.xml"/><Relationship Id="rId8" Type="http://schemas.openxmlformats.org/officeDocument/2006/relationships/customXml" Target="../ink/ink788.xml"/><Relationship Id="rId142" Type="http://schemas.openxmlformats.org/officeDocument/2006/relationships/image" Target="../media/image837.png"/><Relationship Id="rId184" Type="http://schemas.openxmlformats.org/officeDocument/2006/relationships/image" Target="../media/image858.png"/><Relationship Id="rId391" Type="http://schemas.openxmlformats.org/officeDocument/2006/relationships/image" Target="../media/image945.png"/><Relationship Id="rId405" Type="http://schemas.openxmlformats.org/officeDocument/2006/relationships/customXml" Target="../ink/ink1002.xml"/><Relationship Id="rId447" Type="http://schemas.openxmlformats.org/officeDocument/2006/relationships/customXml" Target="../ink/ink1025.xml"/><Relationship Id="rId612" Type="http://schemas.openxmlformats.org/officeDocument/2006/relationships/image" Target="../media/image1052.png"/><Relationship Id="rId251" Type="http://schemas.openxmlformats.org/officeDocument/2006/relationships/customXml" Target="../ink/ink918.xml"/><Relationship Id="rId489" Type="http://schemas.openxmlformats.org/officeDocument/2006/relationships/customXml" Target="../ink/ink1046.xml"/><Relationship Id="rId654" Type="http://schemas.openxmlformats.org/officeDocument/2006/relationships/image" Target="../media/image1072.png"/><Relationship Id="rId696" Type="http://schemas.openxmlformats.org/officeDocument/2006/relationships/customXml" Target="../ink/ink1152.xml"/><Relationship Id="rId46" Type="http://schemas.openxmlformats.org/officeDocument/2006/relationships/customXml" Target="../ink/ink807.xml"/><Relationship Id="rId293" Type="http://schemas.openxmlformats.org/officeDocument/2006/relationships/customXml" Target="../ink/ink942.xml"/><Relationship Id="rId307" Type="http://schemas.openxmlformats.org/officeDocument/2006/relationships/customXml" Target="../ink/ink951.xml"/><Relationship Id="rId349" Type="http://schemas.openxmlformats.org/officeDocument/2006/relationships/customXml" Target="../ink/ink972.xml"/><Relationship Id="rId514" Type="http://schemas.openxmlformats.org/officeDocument/2006/relationships/image" Target="../media/image1003.png"/><Relationship Id="rId556" Type="http://schemas.openxmlformats.org/officeDocument/2006/relationships/image" Target="../media/image1024.png"/><Relationship Id="rId721" Type="http://schemas.openxmlformats.org/officeDocument/2006/relationships/image" Target="../media/image1104.png"/><Relationship Id="rId88" Type="http://schemas.openxmlformats.org/officeDocument/2006/relationships/image" Target="../media/image810.png"/><Relationship Id="rId111" Type="http://schemas.openxmlformats.org/officeDocument/2006/relationships/customXml" Target="../ink/ink840.xml"/><Relationship Id="rId153" Type="http://schemas.openxmlformats.org/officeDocument/2006/relationships/customXml" Target="../ink/ink861.xml"/><Relationship Id="rId195" Type="http://schemas.openxmlformats.org/officeDocument/2006/relationships/customXml" Target="../ink/ink882.xml"/><Relationship Id="rId209" Type="http://schemas.openxmlformats.org/officeDocument/2006/relationships/customXml" Target="../ink/ink889.xml"/><Relationship Id="rId360" Type="http://schemas.openxmlformats.org/officeDocument/2006/relationships/image" Target="../media/image553.png"/><Relationship Id="rId416" Type="http://schemas.openxmlformats.org/officeDocument/2006/relationships/image" Target="../media/image957.png"/><Relationship Id="rId598" Type="http://schemas.openxmlformats.org/officeDocument/2006/relationships/image" Target="../media/image1045.png"/><Relationship Id="rId220" Type="http://schemas.openxmlformats.org/officeDocument/2006/relationships/image" Target="../media/image876.png"/><Relationship Id="rId458" Type="http://schemas.openxmlformats.org/officeDocument/2006/relationships/image" Target="../media/image976.png"/><Relationship Id="rId623" Type="http://schemas.openxmlformats.org/officeDocument/2006/relationships/customXml" Target="../ink/ink1114.xml"/><Relationship Id="rId665" Type="http://schemas.openxmlformats.org/officeDocument/2006/relationships/image" Target="../media/image1076.png"/><Relationship Id="rId15" Type="http://schemas.openxmlformats.org/officeDocument/2006/relationships/image" Target="../media/image774.png"/><Relationship Id="rId57" Type="http://schemas.openxmlformats.org/officeDocument/2006/relationships/image" Target="../media/image795.png"/><Relationship Id="rId262" Type="http://schemas.openxmlformats.org/officeDocument/2006/relationships/image" Target="../media/image889.png"/><Relationship Id="rId318" Type="http://schemas.openxmlformats.org/officeDocument/2006/relationships/image" Target="../media/image911.png"/><Relationship Id="rId525" Type="http://schemas.openxmlformats.org/officeDocument/2006/relationships/customXml" Target="../ink/ink1065.xml"/><Relationship Id="rId567" Type="http://schemas.openxmlformats.org/officeDocument/2006/relationships/customXml" Target="../ink/ink1086.xml"/><Relationship Id="rId732" Type="http://schemas.openxmlformats.org/officeDocument/2006/relationships/customXml" Target="../ink/ink1170.xml"/><Relationship Id="rId99" Type="http://schemas.openxmlformats.org/officeDocument/2006/relationships/customXml" Target="../ink/ink834.xml"/><Relationship Id="rId122" Type="http://schemas.openxmlformats.org/officeDocument/2006/relationships/image" Target="../media/image827.png"/><Relationship Id="rId164" Type="http://schemas.openxmlformats.org/officeDocument/2006/relationships/image" Target="../media/image848.png"/><Relationship Id="rId371" Type="http://schemas.openxmlformats.org/officeDocument/2006/relationships/image" Target="../media/image936.png"/><Relationship Id="rId427" Type="http://schemas.openxmlformats.org/officeDocument/2006/relationships/customXml" Target="../ink/ink1013.xml"/><Relationship Id="rId469" Type="http://schemas.openxmlformats.org/officeDocument/2006/relationships/customXml" Target="../ink/ink1036.xml"/><Relationship Id="rId634" Type="http://schemas.openxmlformats.org/officeDocument/2006/relationships/image" Target="../media/image1063.png"/><Relationship Id="rId676" Type="http://schemas.openxmlformats.org/officeDocument/2006/relationships/customXml" Target="../ink/ink1142.xml"/><Relationship Id="rId26" Type="http://schemas.openxmlformats.org/officeDocument/2006/relationships/customXml" Target="../ink/ink797.xml"/><Relationship Id="rId231" Type="http://schemas.openxmlformats.org/officeDocument/2006/relationships/customXml" Target="../ink/ink900.xml"/><Relationship Id="rId273" Type="http://schemas.openxmlformats.org/officeDocument/2006/relationships/image" Target="../media/image892.png"/><Relationship Id="rId329" Type="http://schemas.openxmlformats.org/officeDocument/2006/relationships/customXml" Target="../ink/ink962.xml"/><Relationship Id="rId480" Type="http://schemas.openxmlformats.org/officeDocument/2006/relationships/image" Target="../media/image987.png"/><Relationship Id="rId536" Type="http://schemas.openxmlformats.org/officeDocument/2006/relationships/image" Target="../media/image1014.png"/><Relationship Id="rId701" Type="http://schemas.openxmlformats.org/officeDocument/2006/relationships/image" Target="../media/image1094.png"/><Relationship Id="rId68" Type="http://schemas.openxmlformats.org/officeDocument/2006/relationships/customXml" Target="../ink/ink818.xml"/><Relationship Id="rId133" Type="http://schemas.openxmlformats.org/officeDocument/2006/relationships/customXml" Target="../ink/ink851.xml"/><Relationship Id="rId175" Type="http://schemas.openxmlformats.org/officeDocument/2006/relationships/customXml" Target="../ink/ink872.xml"/><Relationship Id="rId340" Type="http://schemas.openxmlformats.org/officeDocument/2006/relationships/image" Target="../media/image922.png"/><Relationship Id="rId578" Type="http://schemas.openxmlformats.org/officeDocument/2006/relationships/image" Target="../media/image1035.png"/><Relationship Id="rId743" Type="http://schemas.openxmlformats.org/officeDocument/2006/relationships/image" Target="../media/image1115.png"/><Relationship Id="rId200" Type="http://schemas.openxmlformats.org/officeDocument/2006/relationships/image" Target="../media/image866.png"/><Relationship Id="rId382" Type="http://schemas.openxmlformats.org/officeDocument/2006/relationships/customXml" Target="../ink/ink989.xml"/><Relationship Id="rId438" Type="http://schemas.openxmlformats.org/officeDocument/2006/relationships/customXml" Target="../ink/ink1019.xml"/><Relationship Id="rId603" Type="http://schemas.openxmlformats.org/officeDocument/2006/relationships/customXml" Target="../ink/ink1104.xml"/><Relationship Id="rId645" Type="http://schemas.openxmlformats.org/officeDocument/2006/relationships/customXml" Target="../ink/ink1125.xml"/><Relationship Id="rId687" Type="http://schemas.openxmlformats.org/officeDocument/2006/relationships/image" Target="../media/image1087.png"/><Relationship Id="rId242" Type="http://schemas.openxmlformats.org/officeDocument/2006/relationships/customXml" Target="../ink/ink910.xml"/><Relationship Id="rId284" Type="http://schemas.openxmlformats.org/officeDocument/2006/relationships/customXml" Target="../ink/ink937.xml"/><Relationship Id="rId491" Type="http://schemas.openxmlformats.org/officeDocument/2006/relationships/customXml" Target="../ink/ink1047.xml"/><Relationship Id="rId505" Type="http://schemas.openxmlformats.org/officeDocument/2006/relationships/customXml" Target="../ink/ink1055.xml"/><Relationship Id="rId712" Type="http://schemas.openxmlformats.org/officeDocument/2006/relationships/customXml" Target="../ink/ink1160.xml"/><Relationship Id="rId37" Type="http://schemas.openxmlformats.org/officeDocument/2006/relationships/image" Target="../media/image785.png"/><Relationship Id="rId79" Type="http://schemas.openxmlformats.org/officeDocument/2006/relationships/image" Target="../media/image806.png"/><Relationship Id="rId102" Type="http://schemas.openxmlformats.org/officeDocument/2006/relationships/image" Target="../media/image817.png"/><Relationship Id="rId144" Type="http://schemas.openxmlformats.org/officeDocument/2006/relationships/image" Target="../media/image838.png"/><Relationship Id="rId547" Type="http://schemas.openxmlformats.org/officeDocument/2006/relationships/customXml" Target="../ink/ink1076.xml"/><Relationship Id="rId589" Type="http://schemas.openxmlformats.org/officeDocument/2006/relationships/customXml" Target="../ink/ink1097.xml"/><Relationship Id="rId90" Type="http://schemas.openxmlformats.org/officeDocument/2006/relationships/image" Target="../media/image811.png"/><Relationship Id="rId186" Type="http://schemas.openxmlformats.org/officeDocument/2006/relationships/image" Target="../media/image859.png"/><Relationship Id="rId351" Type="http://schemas.openxmlformats.org/officeDocument/2006/relationships/customXml" Target="../ink/ink973.xml"/><Relationship Id="rId393" Type="http://schemas.openxmlformats.org/officeDocument/2006/relationships/image" Target="../media/image946.png"/><Relationship Id="rId407" Type="http://schemas.openxmlformats.org/officeDocument/2006/relationships/customXml" Target="../ink/ink1003.xml"/><Relationship Id="rId449" Type="http://schemas.openxmlformats.org/officeDocument/2006/relationships/customXml" Target="../ink/ink1026.xml"/><Relationship Id="rId614" Type="http://schemas.openxmlformats.org/officeDocument/2006/relationships/image" Target="../media/image1053.png"/><Relationship Id="rId656" Type="http://schemas.openxmlformats.org/officeDocument/2006/relationships/customXml" Target="../ink/ink1131.xml"/><Relationship Id="rId211" Type="http://schemas.openxmlformats.org/officeDocument/2006/relationships/customXml" Target="../ink/ink890.xml"/><Relationship Id="rId253" Type="http://schemas.openxmlformats.org/officeDocument/2006/relationships/customXml" Target="../ink/ink919.xml"/><Relationship Id="rId295" Type="http://schemas.openxmlformats.org/officeDocument/2006/relationships/customXml" Target="../ink/ink943.xml"/><Relationship Id="rId309" Type="http://schemas.openxmlformats.org/officeDocument/2006/relationships/customXml" Target="../ink/ink952.xml"/><Relationship Id="rId460" Type="http://schemas.openxmlformats.org/officeDocument/2006/relationships/image" Target="../media/image977.png"/><Relationship Id="rId516" Type="http://schemas.openxmlformats.org/officeDocument/2006/relationships/image" Target="../media/image1004.png"/><Relationship Id="rId698" Type="http://schemas.openxmlformats.org/officeDocument/2006/relationships/customXml" Target="../ink/ink1153.xml"/><Relationship Id="rId48" Type="http://schemas.openxmlformats.org/officeDocument/2006/relationships/customXml" Target="../ink/ink808.xml"/><Relationship Id="rId113" Type="http://schemas.openxmlformats.org/officeDocument/2006/relationships/customXml" Target="../ink/ink841.xml"/><Relationship Id="rId320" Type="http://schemas.openxmlformats.org/officeDocument/2006/relationships/image" Target="../media/image912.png"/><Relationship Id="rId558" Type="http://schemas.openxmlformats.org/officeDocument/2006/relationships/image" Target="../media/image1025.png"/><Relationship Id="rId723" Type="http://schemas.openxmlformats.org/officeDocument/2006/relationships/image" Target="../media/image1105.png"/><Relationship Id="rId155" Type="http://schemas.openxmlformats.org/officeDocument/2006/relationships/customXml" Target="../ink/ink862.xml"/><Relationship Id="rId197" Type="http://schemas.openxmlformats.org/officeDocument/2006/relationships/customXml" Target="../ink/ink883.xml"/><Relationship Id="rId362" Type="http://schemas.openxmlformats.org/officeDocument/2006/relationships/customXml" Target="../ink/ink979.xml"/><Relationship Id="rId418" Type="http://schemas.openxmlformats.org/officeDocument/2006/relationships/image" Target="../media/image958.png"/><Relationship Id="rId625" Type="http://schemas.openxmlformats.org/officeDocument/2006/relationships/customXml" Target="../ink/ink1115.xml"/><Relationship Id="rId222" Type="http://schemas.openxmlformats.org/officeDocument/2006/relationships/image" Target="../media/image877.png"/><Relationship Id="rId264" Type="http://schemas.openxmlformats.org/officeDocument/2006/relationships/image" Target="../media/image890.png"/><Relationship Id="rId471" Type="http://schemas.openxmlformats.org/officeDocument/2006/relationships/customXml" Target="../ink/ink1037.xml"/><Relationship Id="rId667" Type="http://schemas.openxmlformats.org/officeDocument/2006/relationships/image" Target="../media/image1077.png"/><Relationship Id="rId17" Type="http://schemas.openxmlformats.org/officeDocument/2006/relationships/image" Target="../media/image775.png"/><Relationship Id="rId59" Type="http://schemas.openxmlformats.org/officeDocument/2006/relationships/image" Target="../media/image796.png"/><Relationship Id="rId124" Type="http://schemas.openxmlformats.org/officeDocument/2006/relationships/image" Target="../media/image828.png"/><Relationship Id="rId527" Type="http://schemas.openxmlformats.org/officeDocument/2006/relationships/customXml" Target="../ink/ink1066.xml"/><Relationship Id="rId569" Type="http://schemas.openxmlformats.org/officeDocument/2006/relationships/customXml" Target="../ink/ink1087.xml"/><Relationship Id="rId734" Type="http://schemas.openxmlformats.org/officeDocument/2006/relationships/customXml" Target="../ink/ink1171.xml"/><Relationship Id="rId70" Type="http://schemas.openxmlformats.org/officeDocument/2006/relationships/customXml" Target="../ink/ink819.xml"/><Relationship Id="rId166" Type="http://schemas.openxmlformats.org/officeDocument/2006/relationships/image" Target="../media/image849.png"/><Relationship Id="rId331" Type="http://schemas.openxmlformats.org/officeDocument/2006/relationships/customXml" Target="../ink/ink963.xml"/><Relationship Id="rId373" Type="http://schemas.openxmlformats.org/officeDocument/2006/relationships/image" Target="../media/image937.png"/><Relationship Id="rId429" Type="http://schemas.openxmlformats.org/officeDocument/2006/relationships/customXml" Target="../ink/ink1014.xml"/><Relationship Id="rId580" Type="http://schemas.openxmlformats.org/officeDocument/2006/relationships/image" Target="../media/image1036.png"/><Relationship Id="rId636" Type="http://schemas.openxmlformats.org/officeDocument/2006/relationships/image" Target="../media/image631.png"/><Relationship Id="rId1" Type="http://schemas.openxmlformats.org/officeDocument/2006/relationships/slideLayout" Target="../slideLayouts/slideLayout1.xml"/><Relationship Id="rId233" Type="http://schemas.openxmlformats.org/officeDocument/2006/relationships/customXml" Target="../ink/ink901.xml"/><Relationship Id="rId440" Type="http://schemas.openxmlformats.org/officeDocument/2006/relationships/customXml" Target="../ink/ink1020.xml"/><Relationship Id="rId678" Type="http://schemas.openxmlformats.org/officeDocument/2006/relationships/customXml" Target="../ink/ink1143.xml"/><Relationship Id="rId28" Type="http://schemas.openxmlformats.org/officeDocument/2006/relationships/customXml" Target="../ink/ink798.xml"/><Relationship Id="rId275" Type="http://schemas.openxmlformats.org/officeDocument/2006/relationships/customXml" Target="../ink/ink932.xml"/><Relationship Id="rId300" Type="http://schemas.openxmlformats.org/officeDocument/2006/relationships/image" Target="../media/image904.png"/><Relationship Id="rId482" Type="http://schemas.openxmlformats.org/officeDocument/2006/relationships/image" Target="../media/image988.png"/><Relationship Id="rId538" Type="http://schemas.openxmlformats.org/officeDocument/2006/relationships/image" Target="../media/image1015.png"/><Relationship Id="rId703" Type="http://schemas.openxmlformats.org/officeDocument/2006/relationships/image" Target="../media/image1095.png"/><Relationship Id="rId745" Type="http://schemas.openxmlformats.org/officeDocument/2006/relationships/image" Target="../media/image1116.png"/><Relationship Id="rId81" Type="http://schemas.openxmlformats.org/officeDocument/2006/relationships/customXml" Target="../ink/ink825.xml"/><Relationship Id="rId135" Type="http://schemas.openxmlformats.org/officeDocument/2006/relationships/customXml" Target="../ink/ink852.xml"/><Relationship Id="rId177" Type="http://schemas.openxmlformats.org/officeDocument/2006/relationships/customXml" Target="../ink/ink873.xml"/><Relationship Id="rId342" Type="http://schemas.openxmlformats.org/officeDocument/2006/relationships/image" Target="../media/image923.png"/><Relationship Id="rId384" Type="http://schemas.openxmlformats.org/officeDocument/2006/relationships/image" Target="../media/image942.png"/><Relationship Id="rId591" Type="http://schemas.openxmlformats.org/officeDocument/2006/relationships/customXml" Target="../ink/ink1098.xml"/><Relationship Id="rId605" Type="http://schemas.openxmlformats.org/officeDocument/2006/relationships/customXml" Target="../ink/ink1105.xml"/><Relationship Id="rId202" Type="http://schemas.openxmlformats.org/officeDocument/2006/relationships/image" Target="../media/image867.png"/><Relationship Id="rId244" Type="http://schemas.openxmlformats.org/officeDocument/2006/relationships/customXml" Target="../ink/ink912.xml"/><Relationship Id="rId647" Type="http://schemas.openxmlformats.org/officeDocument/2006/relationships/customXml" Target="../ink/ink1126.xml"/><Relationship Id="rId689" Type="http://schemas.openxmlformats.org/officeDocument/2006/relationships/image" Target="../media/image1088.png"/><Relationship Id="rId39" Type="http://schemas.openxmlformats.org/officeDocument/2006/relationships/image" Target="../media/image786.png"/><Relationship Id="rId286" Type="http://schemas.openxmlformats.org/officeDocument/2006/relationships/customXml" Target="../ink/ink938.xml"/><Relationship Id="rId451" Type="http://schemas.openxmlformats.org/officeDocument/2006/relationships/customXml" Target="../ink/ink1027.xml"/><Relationship Id="rId493" Type="http://schemas.openxmlformats.org/officeDocument/2006/relationships/customXml" Target="../ink/ink1048.xml"/><Relationship Id="rId507" Type="http://schemas.openxmlformats.org/officeDocument/2006/relationships/customXml" Target="../ink/ink1056.xml"/><Relationship Id="rId549" Type="http://schemas.openxmlformats.org/officeDocument/2006/relationships/customXml" Target="../ink/ink1077.xml"/><Relationship Id="rId714" Type="http://schemas.openxmlformats.org/officeDocument/2006/relationships/customXml" Target="../ink/ink1161.xml"/><Relationship Id="rId50" Type="http://schemas.openxmlformats.org/officeDocument/2006/relationships/customXml" Target="../ink/ink809.xml"/><Relationship Id="rId104" Type="http://schemas.openxmlformats.org/officeDocument/2006/relationships/image" Target="../media/image818.png"/><Relationship Id="rId146" Type="http://schemas.openxmlformats.org/officeDocument/2006/relationships/image" Target="../media/image839.png"/><Relationship Id="rId188" Type="http://schemas.openxmlformats.org/officeDocument/2006/relationships/image" Target="../media/image860.png"/><Relationship Id="rId311" Type="http://schemas.openxmlformats.org/officeDocument/2006/relationships/customXml" Target="../ink/ink953.xml"/><Relationship Id="rId353" Type="http://schemas.openxmlformats.org/officeDocument/2006/relationships/customXml" Target="../ink/ink974.xml"/><Relationship Id="rId395" Type="http://schemas.openxmlformats.org/officeDocument/2006/relationships/image" Target="../media/image947.png"/><Relationship Id="rId409" Type="http://schemas.openxmlformats.org/officeDocument/2006/relationships/customXml" Target="../ink/ink1004.xml"/><Relationship Id="rId560" Type="http://schemas.openxmlformats.org/officeDocument/2006/relationships/image" Target="../media/image1026.png"/><Relationship Id="rId92" Type="http://schemas.openxmlformats.org/officeDocument/2006/relationships/image" Target="../media/image812.png"/><Relationship Id="rId213" Type="http://schemas.openxmlformats.org/officeDocument/2006/relationships/customXml" Target="../ink/ink891.xml"/><Relationship Id="rId420" Type="http://schemas.openxmlformats.org/officeDocument/2006/relationships/image" Target="../media/image959.png"/><Relationship Id="rId616" Type="http://schemas.openxmlformats.org/officeDocument/2006/relationships/image" Target="../media/image1054.png"/><Relationship Id="rId658" Type="http://schemas.openxmlformats.org/officeDocument/2006/relationships/customXml" Target="../ink/ink1133.xml"/><Relationship Id="rId255" Type="http://schemas.openxmlformats.org/officeDocument/2006/relationships/customXml" Target="../ink/ink920.xml"/><Relationship Id="rId297" Type="http://schemas.openxmlformats.org/officeDocument/2006/relationships/customXml" Target="../ink/ink944.xml"/><Relationship Id="rId462" Type="http://schemas.openxmlformats.org/officeDocument/2006/relationships/image" Target="../media/image978.png"/><Relationship Id="rId518" Type="http://schemas.openxmlformats.org/officeDocument/2006/relationships/image" Target="../media/image1005.png"/><Relationship Id="rId725" Type="http://schemas.openxmlformats.org/officeDocument/2006/relationships/image" Target="../media/image1106.png"/><Relationship Id="rId115" Type="http://schemas.openxmlformats.org/officeDocument/2006/relationships/customXml" Target="../ink/ink842.xml"/><Relationship Id="rId157" Type="http://schemas.openxmlformats.org/officeDocument/2006/relationships/customXml" Target="../ink/ink863.xml"/><Relationship Id="rId322" Type="http://schemas.openxmlformats.org/officeDocument/2006/relationships/image" Target="../media/image913.png"/><Relationship Id="rId364" Type="http://schemas.openxmlformats.org/officeDocument/2006/relationships/customXml" Target="../ink/ink980.xml"/><Relationship Id="rId61" Type="http://schemas.openxmlformats.org/officeDocument/2006/relationships/image" Target="../media/image797.png"/><Relationship Id="rId199" Type="http://schemas.openxmlformats.org/officeDocument/2006/relationships/customXml" Target="../ink/ink884.xml"/><Relationship Id="rId571" Type="http://schemas.openxmlformats.org/officeDocument/2006/relationships/customXml" Target="../ink/ink1088.xml"/><Relationship Id="rId627" Type="http://schemas.openxmlformats.org/officeDocument/2006/relationships/customXml" Target="../ink/ink1116.xml"/><Relationship Id="rId669" Type="http://schemas.openxmlformats.org/officeDocument/2006/relationships/image" Target="../media/image1078.png"/><Relationship Id="rId19" Type="http://schemas.openxmlformats.org/officeDocument/2006/relationships/image" Target="../media/image776.png"/><Relationship Id="rId224" Type="http://schemas.openxmlformats.org/officeDocument/2006/relationships/image" Target="../media/image878.png"/><Relationship Id="rId266" Type="http://schemas.openxmlformats.org/officeDocument/2006/relationships/image" Target="../media/image436.png"/><Relationship Id="rId431" Type="http://schemas.openxmlformats.org/officeDocument/2006/relationships/customXml" Target="../ink/ink1015.xml"/><Relationship Id="rId473" Type="http://schemas.openxmlformats.org/officeDocument/2006/relationships/customXml" Target="../ink/ink1038.xml"/><Relationship Id="rId529" Type="http://schemas.openxmlformats.org/officeDocument/2006/relationships/customXml" Target="../ink/ink1067.xml"/><Relationship Id="rId680" Type="http://schemas.openxmlformats.org/officeDocument/2006/relationships/customXml" Target="../ink/ink1144.xml"/><Relationship Id="rId736" Type="http://schemas.openxmlformats.org/officeDocument/2006/relationships/customXml" Target="../ink/ink1172.xml"/><Relationship Id="rId30" Type="http://schemas.openxmlformats.org/officeDocument/2006/relationships/customXml" Target="../ink/ink799.xml"/><Relationship Id="rId126" Type="http://schemas.openxmlformats.org/officeDocument/2006/relationships/image" Target="../media/image829.png"/><Relationship Id="rId168" Type="http://schemas.openxmlformats.org/officeDocument/2006/relationships/image" Target="../media/image850.png"/><Relationship Id="rId333" Type="http://schemas.openxmlformats.org/officeDocument/2006/relationships/customXml" Target="../ink/ink964.xml"/><Relationship Id="rId540" Type="http://schemas.openxmlformats.org/officeDocument/2006/relationships/image" Target="../media/image1016.png"/><Relationship Id="rId72" Type="http://schemas.openxmlformats.org/officeDocument/2006/relationships/customXml" Target="../ink/ink820.xml"/><Relationship Id="rId375" Type="http://schemas.openxmlformats.org/officeDocument/2006/relationships/image" Target="../media/image938.png"/><Relationship Id="rId582" Type="http://schemas.openxmlformats.org/officeDocument/2006/relationships/image" Target="../media/image1037.png"/><Relationship Id="rId638" Type="http://schemas.openxmlformats.org/officeDocument/2006/relationships/image" Target="../media/image1064.png"/><Relationship Id="rId3" Type="http://schemas.openxmlformats.org/officeDocument/2006/relationships/image" Target="../media/image768.png"/><Relationship Id="rId235" Type="http://schemas.openxmlformats.org/officeDocument/2006/relationships/customXml" Target="../ink/ink903.xml"/><Relationship Id="rId277" Type="http://schemas.openxmlformats.org/officeDocument/2006/relationships/customXml" Target="../ink/ink933.xml"/><Relationship Id="rId400" Type="http://schemas.openxmlformats.org/officeDocument/2006/relationships/customXml" Target="../ink/ink999.xml"/><Relationship Id="rId442" Type="http://schemas.openxmlformats.org/officeDocument/2006/relationships/customXml" Target="../ink/ink1021.xml"/><Relationship Id="rId484" Type="http://schemas.openxmlformats.org/officeDocument/2006/relationships/image" Target="../media/image989.png"/><Relationship Id="rId705" Type="http://schemas.openxmlformats.org/officeDocument/2006/relationships/image" Target="../media/image1096.png"/><Relationship Id="rId137" Type="http://schemas.openxmlformats.org/officeDocument/2006/relationships/customXml" Target="../ink/ink853.xml"/><Relationship Id="rId302" Type="http://schemas.openxmlformats.org/officeDocument/2006/relationships/image" Target="../media/image905.png"/><Relationship Id="rId344" Type="http://schemas.openxmlformats.org/officeDocument/2006/relationships/image" Target="../media/image924.png"/><Relationship Id="rId691" Type="http://schemas.openxmlformats.org/officeDocument/2006/relationships/image" Target="../media/image1089.png"/><Relationship Id="rId747" Type="http://schemas.openxmlformats.org/officeDocument/2006/relationships/image" Target="../media/image1117.png"/><Relationship Id="rId41" Type="http://schemas.openxmlformats.org/officeDocument/2006/relationships/image" Target="../media/image787.png"/><Relationship Id="rId83" Type="http://schemas.openxmlformats.org/officeDocument/2006/relationships/customXml" Target="../ink/ink826.xml"/><Relationship Id="rId179" Type="http://schemas.openxmlformats.org/officeDocument/2006/relationships/customXml" Target="../ink/ink874.xml"/><Relationship Id="rId386" Type="http://schemas.openxmlformats.org/officeDocument/2006/relationships/customXml" Target="../ink/ink992.xml"/><Relationship Id="rId551" Type="http://schemas.openxmlformats.org/officeDocument/2006/relationships/customXml" Target="../ink/ink1078.xml"/><Relationship Id="rId593" Type="http://schemas.openxmlformats.org/officeDocument/2006/relationships/customXml" Target="../ink/ink1099.xml"/><Relationship Id="rId607" Type="http://schemas.openxmlformats.org/officeDocument/2006/relationships/customXml" Target="../ink/ink1106.xml"/><Relationship Id="rId649" Type="http://schemas.openxmlformats.org/officeDocument/2006/relationships/customXml" Target="../ink/ink1127.xml"/><Relationship Id="rId190" Type="http://schemas.openxmlformats.org/officeDocument/2006/relationships/image" Target="../media/image861.png"/><Relationship Id="rId204" Type="http://schemas.openxmlformats.org/officeDocument/2006/relationships/image" Target="../media/image868.png"/><Relationship Id="rId246" Type="http://schemas.openxmlformats.org/officeDocument/2006/relationships/customXml" Target="../ink/ink914.xml"/><Relationship Id="rId288" Type="http://schemas.openxmlformats.org/officeDocument/2006/relationships/customXml" Target="../ink/ink939.xml"/><Relationship Id="rId411" Type="http://schemas.openxmlformats.org/officeDocument/2006/relationships/customXml" Target="../ink/ink1005.xml"/><Relationship Id="rId453" Type="http://schemas.openxmlformats.org/officeDocument/2006/relationships/customXml" Target="../ink/ink1028.xml"/><Relationship Id="rId509" Type="http://schemas.openxmlformats.org/officeDocument/2006/relationships/customXml" Target="../ink/ink1057.xml"/><Relationship Id="rId660" Type="http://schemas.openxmlformats.org/officeDocument/2006/relationships/customXml" Target="../ink/ink1134.xml"/><Relationship Id="rId106" Type="http://schemas.openxmlformats.org/officeDocument/2006/relationships/image" Target="../media/image819.png"/><Relationship Id="rId313" Type="http://schemas.openxmlformats.org/officeDocument/2006/relationships/customXml" Target="../ink/ink954.xml"/><Relationship Id="rId495" Type="http://schemas.openxmlformats.org/officeDocument/2006/relationships/image" Target="../media/image994.png"/><Relationship Id="rId716" Type="http://schemas.openxmlformats.org/officeDocument/2006/relationships/customXml" Target="../ink/ink1162.xml"/><Relationship Id="rId10" Type="http://schemas.openxmlformats.org/officeDocument/2006/relationships/customXml" Target="../ink/ink789.xml"/><Relationship Id="rId52" Type="http://schemas.openxmlformats.org/officeDocument/2006/relationships/customXml" Target="../ink/ink810.xml"/><Relationship Id="rId94" Type="http://schemas.openxmlformats.org/officeDocument/2006/relationships/image" Target="../media/image813.png"/><Relationship Id="rId148" Type="http://schemas.openxmlformats.org/officeDocument/2006/relationships/image" Target="../media/image840.png"/><Relationship Id="rId355" Type="http://schemas.openxmlformats.org/officeDocument/2006/relationships/customXml" Target="../ink/ink975.xml"/><Relationship Id="rId397" Type="http://schemas.openxmlformats.org/officeDocument/2006/relationships/image" Target="../media/image948.png"/><Relationship Id="rId520" Type="http://schemas.openxmlformats.org/officeDocument/2006/relationships/image" Target="../media/image1006.png"/><Relationship Id="rId562" Type="http://schemas.openxmlformats.org/officeDocument/2006/relationships/image" Target="../media/image1027.png"/><Relationship Id="rId618" Type="http://schemas.openxmlformats.org/officeDocument/2006/relationships/image" Target="../media/image1055.png"/><Relationship Id="rId215" Type="http://schemas.openxmlformats.org/officeDocument/2006/relationships/customXml" Target="../ink/ink892.xml"/><Relationship Id="rId257" Type="http://schemas.openxmlformats.org/officeDocument/2006/relationships/customXml" Target="../ink/ink921.xml"/><Relationship Id="rId422" Type="http://schemas.openxmlformats.org/officeDocument/2006/relationships/image" Target="../media/image960.png"/><Relationship Id="rId464" Type="http://schemas.openxmlformats.org/officeDocument/2006/relationships/image" Target="../media/image979.png"/><Relationship Id="rId299" Type="http://schemas.openxmlformats.org/officeDocument/2006/relationships/customXml" Target="../ink/ink945.xml"/><Relationship Id="rId727" Type="http://schemas.openxmlformats.org/officeDocument/2006/relationships/image" Target="../media/image1107.png"/><Relationship Id="rId63" Type="http://schemas.openxmlformats.org/officeDocument/2006/relationships/image" Target="../media/image798.png"/><Relationship Id="rId159" Type="http://schemas.openxmlformats.org/officeDocument/2006/relationships/customXml" Target="../ink/ink864.xml"/><Relationship Id="rId366" Type="http://schemas.openxmlformats.org/officeDocument/2006/relationships/customXml" Target="../ink/ink981.xml"/><Relationship Id="rId573" Type="http://schemas.openxmlformats.org/officeDocument/2006/relationships/customXml" Target="../ink/ink1089.xml"/><Relationship Id="rId226" Type="http://schemas.openxmlformats.org/officeDocument/2006/relationships/image" Target="../media/image879.png"/><Relationship Id="rId433" Type="http://schemas.openxmlformats.org/officeDocument/2006/relationships/customXml" Target="../ink/ink1016.xml"/><Relationship Id="rId640" Type="http://schemas.openxmlformats.org/officeDocument/2006/relationships/image" Target="../media/image1065.png"/><Relationship Id="rId738" Type="http://schemas.openxmlformats.org/officeDocument/2006/relationships/customXml" Target="../ink/ink1173.xml"/><Relationship Id="rId74" Type="http://schemas.openxmlformats.org/officeDocument/2006/relationships/customXml" Target="../ink/ink821.xml"/><Relationship Id="rId377" Type="http://schemas.openxmlformats.org/officeDocument/2006/relationships/image" Target="../media/image939.png"/><Relationship Id="rId500" Type="http://schemas.openxmlformats.org/officeDocument/2006/relationships/customXml" Target="../ink/ink1052.xml"/><Relationship Id="rId584" Type="http://schemas.openxmlformats.org/officeDocument/2006/relationships/image" Target="../media/image1038.png"/><Relationship Id="rId5" Type="http://schemas.openxmlformats.org/officeDocument/2006/relationships/image" Target="../media/image769.png"/><Relationship Id="rId237" Type="http://schemas.openxmlformats.org/officeDocument/2006/relationships/customXml" Target="../ink/ink905.xml"/><Relationship Id="rId444" Type="http://schemas.openxmlformats.org/officeDocument/2006/relationships/customXml" Target="../ink/ink1022.xml"/><Relationship Id="rId651" Type="http://schemas.openxmlformats.org/officeDocument/2006/relationships/customXml" Target="../ink/ink1128.xml"/><Relationship Id="rId749" Type="http://schemas.openxmlformats.org/officeDocument/2006/relationships/image" Target="../media/image1118.png"/><Relationship Id="rId290" Type="http://schemas.openxmlformats.org/officeDocument/2006/relationships/customXml" Target="../ink/ink940.xml"/><Relationship Id="rId304" Type="http://schemas.openxmlformats.org/officeDocument/2006/relationships/customXml" Target="../ink/ink948.xml"/><Relationship Id="rId388" Type="http://schemas.openxmlformats.org/officeDocument/2006/relationships/customXml" Target="../ink/ink993.xml"/><Relationship Id="rId511" Type="http://schemas.openxmlformats.org/officeDocument/2006/relationships/customXml" Target="../ink/ink1058.xml"/><Relationship Id="rId609" Type="http://schemas.openxmlformats.org/officeDocument/2006/relationships/customXml" Target="../ink/ink1107.xml"/><Relationship Id="rId85" Type="http://schemas.openxmlformats.org/officeDocument/2006/relationships/customXml" Target="../ink/ink827.xml"/><Relationship Id="rId150" Type="http://schemas.openxmlformats.org/officeDocument/2006/relationships/image" Target="../media/image841.png"/><Relationship Id="rId595" Type="http://schemas.openxmlformats.org/officeDocument/2006/relationships/customXml" Target="../ink/ink1100.xml"/><Relationship Id="rId248" Type="http://schemas.openxmlformats.org/officeDocument/2006/relationships/customXml" Target="../ink/ink916.xml"/><Relationship Id="rId455" Type="http://schemas.openxmlformats.org/officeDocument/2006/relationships/customXml" Target="../ink/ink1029.xml"/><Relationship Id="rId662" Type="http://schemas.openxmlformats.org/officeDocument/2006/relationships/customXml" Target="../ink/ink1135.xml"/><Relationship Id="rId12" Type="http://schemas.openxmlformats.org/officeDocument/2006/relationships/customXml" Target="../ink/ink790.xml"/><Relationship Id="rId108" Type="http://schemas.openxmlformats.org/officeDocument/2006/relationships/image" Target="../media/image820.png"/><Relationship Id="rId315" Type="http://schemas.openxmlformats.org/officeDocument/2006/relationships/customXml" Target="../ink/ink955.xml"/><Relationship Id="rId522" Type="http://schemas.openxmlformats.org/officeDocument/2006/relationships/image" Target="../media/image1007.png"/><Relationship Id="rId96" Type="http://schemas.openxmlformats.org/officeDocument/2006/relationships/image" Target="../media/image814.png"/><Relationship Id="rId161" Type="http://schemas.openxmlformats.org/officeDocument/2006/relationships/customXml" Target="../ink/ink865.xml"/><Relationship Id="rId399" Type="http://schemas.openxmlformats.org/officeDocument/2006/relationships/image" Target="../media/image949.png"/><Relationship Id="rId259" Type="http://schemas.openxmlformats.org/officeDocument/2006/relationships/customXml" Target="../ink/ink922.xml"/><Relationship Id="rId466" Type="http://schemas.openxmlformats.org/officeDocument/2006/relationships/image" Target="../media/image980.png"/><Relationship Id="rId673" Type="http://schemas.openxmlformats.org/officeDocument/2006/relationships/image" Target="../media/image1080.png"/><Relationship Id="rId23" Type="http://schemas.openxmlformats.org/officeDocument/2006/relationships/image" Target="../media/image778.png"/><Relationship Id="rId119" Type="http://schemas.openxmlformats.org/officeDocument/2006/relationships/customXml" Target="../ink/ink844.xml"/><Relationship Id="rId326" Type="http://schemas.openxmlformats.org/officeDocument/2006/relationships/image" Target="../media/image915.png"/><Relationship Id="rId533" Type="http://schemas.openxmlformats.org/officeDocument/2006/relationships/customXml" Target="../ink/ink1069.xml"/><Relationship Id="rId740" Type="http://schemas.openxmlformats.org/officeDocument/2006/relationships/customXml" Target="../ink/ink1174.xml"/><Relationship Id="rId172" Type="http://schemas.openxmlformats.org/officeDocument/2006/relationships/image" Target="../media/image852.png"/><Relationship Id="rId477" Type="http://schemas.openxmlformats.org/officeDocument/2006/relationships/customXml" Target="../ink/ink1040.xml"/><Relationship Id="rId600" Type="http://schemas.openxmlformats.org/officeDocument/2006/relationships/image" Target="../media/image1046.png"/><Relationship Id="rId684" Type="http://schemas.openxmlformats.org/officeDocument/2006/relationships/customXml" Target="../ink/ink1146.xml"/><Relationship Id="rId337" Type="http://schemas.openxmlformats.org/officeDocument/2006/relationships/customXml" Target="../ink/ink966.xml"/><Relationship Id="rId34" Type="http://schemas.openxmlformats.org/officeDocument/2006/relationships/customXml" Target="../ink/ink801.xml"/><Relationship Id="rId544" Type="http://schemas.openxmlformats.org/officeDocument/2006/relationships/image" Target="../media/image1018.png"/><Relationship Id="rId183" Type="http://schemas.openxmlformats.org/officeDocument/2006/relationships/customXml" Target="../ink/ink876.xml"/><Relationship Id="rId390" Type="http://schemas.openxmlformats.org/officeDocument/2006/relationships/customXml" Target="../ink/ink994.xml"/><Relationship Id="rId404" Type="http://schemas.openxmlformats.org/officeDocument/2006/relationships/customXml" Target="../ink/ink1001.xml"/><Relationship Id="rId611" Type="http://schemas.openxmlformats.org/officeDocument/2006/relationships/customXml" Target="../ink/ink1108.xml"/><Relationship Id="rId250" Type="http://schemas.openxmlformats.org/officeDocument/2006/relationships/image" Target="../media/image883.png"/><Relationship Id="rId488" Type="http://schemas.openxmlformats.org/officeDocument/2006/relationships/image" Target="../media/image991.png"/><Relationship Id="rId695" Type="http://schemas.openxmlformats.org/officeDocument/2006/relationships/image" Target="../media/image1091.png"/><Relationship Id="rId709" Type="http://schemas.openxmlformats.org/officeDocument/2006/relationships/image" Target="../media/image1098.png"/><Relationship Id="rId45" Type="http://schemas.openxmlformats.org/officeDocument/2006/relationships/image" Target="../media/image789.png"/><Relationship Id="rId110" Type="http://schemas.openxmlformats.org/officeDocument/2006/relationships/image" Target="../media/image821.png"/><Relationship Id="rId348" Type="http://schemas.openxmlformats.org/officeDocument/2006/relationships/image" Target="../media/image926.png"/><Relationship Id="rId555" Type="http://schemas.openxmlformats.org/officeDocument/2006/relationships/customXml" Target="../ink/ink1080.xml"/><Relationship Id="rId194" Type="http://schemas.openxmlformats.org/officeDocument/2006/relationships/image" Target="../media/image863.png"/><Relationship Id="rId208" Type="http://schemas.openxmlformats.org/officeDocument/2006/relationships/image" Target="../media/image870.png"/><Relationship Id="rId415" Type="http://schemas.openxmlformats.org/officeDocument/2006/relationships/customXml" Target="../ink/ink1007.xml"/><Relationship Id="rId622" Type="http://schemas.openxmlformats.org/officeDocument/2006/relationships/image" Target="../media/image1057.png"/><Relationship Id="rId261" Type="http://schemas.openxmlformats.org/officeDocument/2006/relationships/customXml" Target="../ink/ink923.xml"/><Relationship Id="rId499" Type="http://schemas.openxmlformats.org/officeDocument/2006/relationships/image" Target="../media/image996.png"/><Relationship Id="rId56" Type="http://schemas.openxmlformats.org/officeDocument/2006/relationships/customXml" Target="../ink/ink812.xml"/><Relationship Id="rId359" Type="http://schemas.openxmlformats.org/officeDocument/2006/relationships/customXml" Target="../ink/ink977.xml"/><Relationship Id="rId566" Type="http://schemas.openxmlformats.org/officeDocument/2006/relationships/image" Target="../media/image1029.png"/><Relationship Id="rId121" Type="http://schemas.openxmlformats.org/officeDocument/2006/relationships/customXml" Target="../ink/ink845.xml"/><Relationship Id="rId219" Type="http://schemas.openxmlformats.org/officeDocument/2006/relationships/customXml" Target="../ink/ink894.xml"/><Relationship Id="rId426" Type="http://schemas.openxmlformats.org/officeDocument/2006/relationships/image" Target="../media/image962.png"/><Relationship Id="rId633" Type="http://schemas.openxmlformats.org/officeDocument/2006/relationships/customXml" Target="../ink/ink1119.xml"/><Relationship Id="rId67" Type="http://schemas.openxmlformats.org/officeDocument/2006/relationships/image" Target="../media/image800.png"/><Relationship Id="rId272" Type="http://schemas.openxmlformats.org/officeDocument/2006/relationships/customXml" Target="../ink/ink930.xml"/><Relationship Id="rId577" Type="http://schemas.openxmlformats.org/officeDocument/2006/relationships/customXml" Target="../ink/ink1091.xml"/><Relationship Id="rId700" Type="http://schemas.openxmlformats.org/officeDocument/2006/relationships/customXml" Target="../ink/ink1154.xml"/><Relationship Id="rId132" Type="http://schemas.openxmlformats.org/officeDocument/2006/relationships/image" Target="../media/image832.png"/><Relationship Id="rId437" Type="http://schemas.openxmlformats.org/officeDocument/2006/relationships/customXml" Target="../ink/ink1018.xml"/><Relationship Id="rId644" Type="http://schemas.openxmlformats.org/officeDocument/2006/relationships/image" Target="../media/image1067.png"/><Relationship Id="rId283" Type="http://schemas.openxmlformats.org/officeDocument/2006/relationships/image" Target="../media/image896.png"/><Relationship Id="rId490" Type="http://schemas.openxmlformats.org/officeDocument/2006/relationships/image" Target="../media/image992.png"/><Relationship Id="rId504" Type="http://schemas.openxmlformats.org/officeDocument/2006/relationships/customXml" Target="../ink/ink1054.xml"/><Relationship Id="rId711" Type="http://schemas.openxmlformats.org/officeDocument/2006/relationships/image" Target="../media/image1099.png"/><Relationship Id="rId78" Type="http://schemas.openxmlformats.org/officeDocument/2006/relationships/customXml" Target="../ink/ink823.xml"/><Relationship Id="rId143" Type="http://schemas.openxmlformats.org/officeDocument/2006/relationships/customXml" Target="../ink/ink856.xml"/><Relationship Id="rId350" Type="http://schemas.openxmlformats.org/officeDocument/2006/relationships/image" Target="../media/image927.png"/><Relationship Id="rId588" Type="http://schemas.openxmlformats.org/officeDocument/2006/relationships/image" Target="../media/image1040.png"/><Relationship Id="rId9" Type="http://schemas.openxmlformats.org/officeDocument/2006/relationships/image" Target="../media/image771.png"/><Relationship Id="rId210" Type="http://schemas.openxmlformats.org/officeDocument/2006/relationships/image" Target="../media/image871.png"/><Relationship Id="rId448" Type="http://schemas.openxmlformats.org/officeDocument/2006/relationships/image" Target="../media/image971.png"/><Relationship Id="rId655" Type="http://schemas.openxmlformats.org/officeDocument/2006/relationships/customXml" Target="../ink/ink1130.xml"/><Relationship Id="rId294" Type="http://schemas.openxmlformats.org/officeDocument/2006/relationships/image" Target="../media/image901.png"/><Relationship Id="rId308" Type="http://schemas.openxmlformats.org/officeDocument/2006/relationships/image" Target="../media/image906.png"/><Relationship Id="rId515" Type="http://schemas.openxmlformats.org/officeDocument/2006/relationships/customXml" Target="../ink/ink1060.xml"/><Relationship Id="rId722" Type="http://schemas.openxmlformats.org/officeDocument/2006/relationships/customXml" Target="../ink/ink1165.xml"/><Relationship Id="rId89" Type="http://schemas.openxmlformats.org/officeDocument/2006/relationships/customXml" Target="../ink/ink829.xml"/><Relationship Id="rId154" Type="http://schemas.openxmlformats.org/officeDocument/2006/relationships/image" Target="../media/image843.png"/><Relationship Id="rId361" Type="http://schemas.openxmlformats.org/officeDocument/2006/relationships/customXml" Target="../ink/ink978.xml"/><Relationship Id="rId599" Type="http://schemas.openxmlformats.org/officeDocument/2006/relationships/customXml" Target="../ink/ink1102.xml"/><Relationship Id="rId459" Type="http://schemas.openxmlformats.org/officeDocument/2006/relationships/customXml" Target="../ink/ink1031.xml"/><Relationship Id="rId666" Type="http://schemas.openxmlformats.org/officeDocument/2006/relationships/customXml" Target="../ink/ink1137.xml"/><Relationship Id="rId16" Type="http://schemas.openxmlformats.org/officeDocument/2006/relationships/customXml" Target="../ink/ink792.xml"/><Relationship Id="rId221" Type="http://schemas.openxmlformats.org/officeDocument/2006/relationships/customXml" Target="../ink/ink895.xml"/><Relationship Id="rId319" Type="http://schemas.openxmlformats.org/officeDocument/2006/relationships/customXml" Target="../ink/ink957.xml"/><Relationship Id="rId526" Type="http://schemas.openxmlformats.org/officeDocument/2006/relationships/image" Target="../media/image1009.png"/><Relationship Id="rId733" Type="http://schemas.openxmlformats.org/officeDocument/2006/relationships/image" Target="../media/image1110.png"/><Relationship Id="rId165" Type="http://schemas.openxmlformats.org/officeDocument/2006/relationships/customXml" Target="../ink/ink867.xml"/><Relationship Id="rId372" Type="http://schemas.openxmlformats.org/officeDocument/2006/relationships/customXml" Target="../ink/ink984.xml"/><Relationship Id="rId677" Type="http://schemas.openxmlformats.org/officeDocument/2006/relationships/image" Target="../media/image1082.png"/><Relationship Id="rId232" Type="http://schemas.openxmlformats.org/officeDocument/2006/relationships/image" Target="../media/image882.png"/><Relationship Id="rId27" Type="http://schemas.openxmlformats.org/officeDocument/2006/relationships/image" Target="../media/image780.png"/><Relationship Id="rId537" Type="http://schemas.openxmlformats.org/officeDocument/2006/relationships/customXml" Target="../ink/ink1071.xml"/><Relationship Id="rId744" Type="http://schemas.openxmlformats.org/officeDocument/2006/relationships/customXml" Target="../ink/ink1176.xml"/><Relationship Id="rId80" Type="http://schemas.openxmlformats.org/officeDocument/2006/relationships/customXml" Target="../ink/ink824.xml"/><Relationship Id="rId176" Type="http://schemas.openxmlformats.org/officeDocument/2006/relationships/image" Target="../media/image854.png"/><Relationship Id="rId383" Type="http://schemas.openxmlformats.org/officeDocument/2006/relationships/customXml" Target="../ink/ink990.xml"/><Relationship Id="rId590" Type="http://schemas.openxmlformats.org/officeDocument/2006/relationships/image" Target="../media/image1041.png"/><Relationship Id="rId604" Type="http://schemas.openxmlformats.org/officeDocument/2006/relationships/image" Target="../media/image1048.png"/><Relationship Id="rId243" Type="http://schemas.openxmlformats.org/officeDocument/2006/relationships/customXml" Target="../ink/ink911.xml"/><Relationship Id="rId450" Type="http://schemas.openxmlformats.org/officeDocument/2006/relationships/image" Target="../media/image972.png"/><Relationship Id="rId688" Type="http://schemas.openxmlformats.org/officeDocument/2006/relationships/customXml" Target="../ink/ink1148.xml"/><Relationship Id="rId38" Type="http://schemas.openxmlformats.org/officeDocument/2006/relationships/customXml" Target="../ink/ink803.xml"/><Relationship Id="rId103" Type="http://schemas.openxmlformats.org/officeDocument/2006/relationships/customXml" Target="../ink/ink836.xml"/><Relationship Id="rId310" Type="http://schemas.openxmlformats.org/officeDocument/2006/relationships/image" Target="../media/image907.png"/><Relationship Id="rId548" Type="http://schemas.openxmlformats.org/officeDocument/2006/relationships/image" Target="../media/image1020.png"/><Relationship Id="rId91" Type="http://schemas.openxmlformats.org/officeDocument/2006/relationships/customXml" Target="../ink/ink830.xml"/><Relationship Id="rId187" Type="http://schemas.openxmlformats.org/officeDocument/2006/relationships/customXml" Target="../ink/ink878.xml"/><Relationship Id="rId394" Type="http://schemas.openxmlformats.org/officeDocument/2006/relationships/customXml" Target="../ink/ink996.xml"/><Relationship Id="rId408" Type="http://schemas.openxmlformats.org/officeDocument/2006/relationships/image" Target="../media/image953.png"/><Relationship Id="rId615" Type="http://schemas.openxmlformats.org/officeDocument/2006/relationships/customXml" Target="../ink/ink1110.xml"/><Relationship Id="rId254" Type="http://schemas.openxmlformats.org/officeDocument/2006/relationships/image" Target="../media/image885.png"/><Relationship Id="rId699" Type="http://schemas.openxmlformats.org/officeDocument/2006/relationships/image" Target="../media/image1093.png"/><Relationship Id="rId49" Type="http://schemas.openxmlformats.org/officeDocument/2006/relationships/image" Target="../media/image791.png"/><Relationship Id="rId114" Type="http://schemas.openxmlformats.org/officeDocument/2006/relationships/image" Target="../media/image823.png"/><Relationship Id="rId461" Type="http://schemas.openxmlformats.org/officeDocument/2006/relationships/customXml" Target="../ink/ink1032.xml"/><Relationship Id="rId559" Type="http://schemas.openxmlformats.org/officeDocument/2006/relationships/customXml" Target="../ink/ink1082.xml"/><Relationship Id="rId198" Type="http://schemas.openxmlformats.org/officeDocument/2006/relationships/image" Target="../media/image865.png"/><Relationship Id="rId321" Type="http://schemas.openxmlformats.org/officeDocument/2006/relationships/customXml" Target="../ink/ink958.xml"/><Relationship Id="rId419" Type="http://schemas.openxmlformats.org/officeDocument/2006/relationships/customXml" Target="../ink/ink1009.xml"/><Relationship Id="rId626" Type="http://schemas.openxmlformats.org/officeDocument/2006/relationships/image" Target="../media/image1059.png"/><Relationship Id="rId265" Type="http://schemas.openxmlformats.org/officeDocument/2006/relationships/customXml" Target="../ink/ink925.xml"/><Relationship Id="rId472" Type="http://schemas.openxmlformats.org/officeDocument/2006/relationships/image" Target="../media/image983.png"/><Relationship Id="rId125" Type="http://schemas.openxmlformats.org/officeDocument/2006/relationships/customXml" Target="../ink/ink847.xml"/><Relationship Id="rId332" Type="http://schemas.openxmlformats.org/officeDocument/2006/relationships/image" Target="../media/image918.png"/><Relationship Id="rId637" Type="http://schemas.openxmlformats.org/officeDocument/2006/relationships/customXml" Target="../ink/ink1121.xml"/><Relationship Id="rId276" Type="http://schemas.openxmlformats.org/officeDocument/2006/relationships/image" Target="../media/image893.png"/><Relationship Id="rId483" Type="http://schemas.openxmlformats.org/officeDocument/2006/relationships/customXml" Target="../ink/ink1043.xml"/><Relationship Id="rId690" Type="http://schemas.openxmlformats.org/officeDocument/2006/relationships/customXml" Target="../ink/ink1149.xml"/><Relationship Id="rId704" Type="http://schemas.openxmlformats.org/officeDocument/2006/relationships/customXml" Target="../ink/ink1156.xml"/><Relationship Id="rId40" Type="http://schemas.openxmlformats.org/officeDocument/2006/relationships/customXml" Target="../ink/ink804.xml"/><Relationship Id="rId136" Type="http://schemas.openxmlformats.org/officeDocument/2006/relationships/image" Target="../media/image834.png"/><Relationship Id="rId343" Type="http://schemas.openxmlformats.org/officeDocument/2006/relationships/customXml" Target="../ink/ink969.xml"/><Relationship Id="rId550" Type="http://schemas.openxmlformats.org/officeDocument/2006/relationships/image" Target="../media/image1021.png"/><Relationship Id="rId203" Type="http://schemas.openxmlformats.org/officeDocument/2006/relationships/customXml" Target="../ink/ink886.xml"/><Relationship Id="rId648" Type="http://schemas.openxmlformats.org/officeDocument/2006/relationships/image" Target="../media/image1069.png"/><Relationship Id="rId287" Type="http://schemas.openxmlformats.org/officeDocument/2006/relationships/image" Target="../media/image898.png"/><Relationship Id="rId410" Type="http://schemas.openxmlformats.org/officeDocument/2006/relationships/image" Target="../media/image954.png"/><Relationship Id="rId494" Type="http://schemas.openxmlformats.org/officeDocument/2006/relationships/customXml" Target="../ink/ink1049.xml"/><Relationship Id="rId508" Type="http://schemas.openxmlformats.org/officeDocument/2006/relationships/image" Target="../media/image1000.png"/><Relationship Id="rId715" Type="http://schemas.openxmlformats.org/officeDocument/2006/relationships/image" Target="../media/image1101.png"/><Relationship Id="rId147" Type="http://schemas.openxmlformats.org/officeDocument/2006/relationships/customXml" Target="../ink/ink858.xml"/><Relationship Id="rId354" Type="http://schemas.openxmlformats.org/officeDocument/2006/relationships/image" Target="../media/image929.png"/><Relationship Id="rId51" Type="http://schemas.openxmlformats.org/officeDocument/2006/relationships/image" Target="../media/image792.png"/><Relationship Id="rId561" Type="http://schemas.openxmlformats.org/officeDocument/2006/relationships/customXml" Target="../ink/ink1083.xml"/><Relationship Id="rId659" Type="http://schemas.openxmlformats.org/officeDocument/2006/relationships/image" Target="../media/image1073.png"/><Relationship Id="rId214" Type="http://schemas.openxmlformats.org/officeDocument/2006/relationships/image" Target="../media/image873.png"/><Relationship Id="rId298" Type="http://schemas.openxmlformats.org/officeDocument/2006/relationships/image" Target="../media/image903.png"/><Relationship Id="rId421" Type="http://schemas.openxmlformats.org/officeDocument/2006/relationships/customXml" Target="../ink/ink1010.xml"/><Relationship Id="rId519" Type="http://schemas.openxmlformats.org/officeDocument/2006/relationships/customXml" Target="../ink/ink1062.xml"/><Relationship Id="rId158" Type="http://schemas.openxmlformats.org/officeDocument/2006/relationships/image" Target="../media/image845.png"/><Relationship Id="rId726" Type="http://schemas.openxmlformats.org/officeDocument/2006/relationships/customXml" Target="../ink/ink1167.xml"/><Relationship Id="rId62" Type="http://schemas.openxmlformats.org/officeDocument/2006/relationships/customXml" Target="../ink/ink815.xml"/><Relationship Id="rId365" Type="http://schemas.openxmlformats.org/officeDocument/2006/relationships/image" Target="../media/image933.png"/><Relationship Id="rId572" Type="http://schemas.openxmlformats.org/officeDocument/2006/relationships/image" Target="../media/image1032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36.xml"/><Relationship Id="rId299" Type="http://schemas.openxmlformats.org/officeDocument/2006/relationships/customXml" Target="../ink/ink1327.xml"/><Relationship Id="rId21" Type="http://schemas.openxmlformats.org/officeDocument/2006/relationships/image" Target="../media/image1128.png"/><Relationship Id="rId63" Type="http://schemas.openxmlformats.org/officeDocument/2006/relationships/customXml" Target="../ink/ink1209.xml"/><Relationship Id="rId159" Type="http://schemas.openxmlformats.org/officeDocument/2006/relationships/customXml" Target="../ink/ink1257.xml"/><Relationship Id="rId324" Type="http://schemas.openxmlformats.org/officeDocument/2006/relationships/image" Target="../media/image1278.png"/><Relationship Id="rId366" Type="http://schemas.openxmlformats.org/officeDocument/2006/relationships/image" Target="../media/image1299.png"/><Relationship Id="rId170" Type="http://schemas.openxmlformats.org/officeDocument/2006/relationships/image" Target="../media/image1201.png"/><Relationship Id="rId226" Type="http://schemas.openxmlformats.org/officeDocument/2006/relationships/image" Target="../media/image1229.png"/><Relationship Id="rId268" Type="http://schemas.openxmlformats.org/officeDocument/2006/relationships/image" Target="../media/image1250.png"/><Relationship Id="rId32" Type="http://schemas.openxmlformats.org/officeDocument/2006/relationships/customXml" Target="../ink/ink1193.xml"/><Relationship Id="rId74" Type="http://schemas.openxmlformats.org/officeDocument/2006/relationships/image" Target="../media/image1154.png"/><Relationship Id="rId128" Type="http://schemas.openxmlformats.org/officeDocument/2006/relationships/image" Target="../media/image1180.png"/><Relationship Id="rId335" Type="http://schemas.openxmlformats.org/officeDocument/2006/relationships/customXml" Target="../ink/ink1345.xml"/><Relationship Id="rId377" Type="http://schemas.openxmlformats.org/officeDocument/2006/relationships/image" Target="../media/image1304.png"/><Relationship Id="rId5" Type="http://schemas.openxmlformats.org/officeDocument/2006/relationships/image" Target="../media/image1120.png"/><Relationship Id="rId181" Type="http://schemas.openxmlformats.org/officeDocument/2006/relationships/customXml" Target="../ink/ink1268.xml"/><Relationship Id="rId237" Type="http://schemas.openxmlformats.org/officeDocument/2006/relationships/customXml" Target="../ink/ink1296.xml"/><Relationship Id="rId402" Type="http://schemas.openxmlformats.org/officeDocument/2006/relationships/customXml" Target="../ink/ink1379.xml"/><Relationship Id="rId279" Type="http://schemas.openxmlformats.org/officeDocument/2006/relationships/customXml" Target="../ink/ink1317.xml"/><Relationship Id="rId43" Type="http://schemas.openxmlformats.org/officeDocument/2006/relationships/customXml" Target="../ink/ink1199.xml"/><Relationship Id="rId139" Type="http://schemas.openxmlformats.org/officeDocument/2006/relationships/customXml" Target="../ink/ink1247.xml"/><Relationship Id="rId290" Type="http://schemas.openxmlformats.org/officeDocument/2006/relationships/image" Target="../media/image1261.png"/><Relationship Id="rId304" Type="http://schemas.openxmlformats.org/officeDocument/2006/relationships/image" Target="../media/image1268.png"/><Relationship Id="rId346" Type="http://schemas.openxmlformats.org/officeDocument/2006/relationships/image" Target="../media/image1289.png"/><Relationship Id="rId388" Type="http://schemas.openxmlformats.org/officeDocument/2006/relationships/customXml" Target="../ink/ink1372.xml"/><Relationship Id="rId85" Type="http://schemas.openxmlformats.org/officeDocument/2006/relationships/customXml" Target="../ink/ink1220.xml"/><Relationship Id="rId150" Type="http://schemas.openxmlformats.org/officeDocument/2006/relationships/image" Target="../media/image1191.png"/><Relationship Id="rId192" Type="http://schemas.openxmlformats.org/officeDocument/2006/relationships/image" Target="../media/image1212.png"/><Relationship Id="rId206" Type="http://schemas.openxmlformats.org/officeDocument/2006/relationships/image" Target="../media/image1219.png"/><Relationship Id="rId413" Type="http://schemas.openxmlformats.org/officeDocument/2006/relationships/image" Target="../media/image1322.png"/><Relationship Id="rId248" Type="http://schemas.openxmlformats.org/officeDocument/2006/relationships/image" Target="../media/image1240.png"/><Relationship Id="rId12" Type="http://schemas.openxmlformats.org/officeDocument/2006/relationships/customXml" Target="../ink/ink1183.xml"/><Relationship Id="rId108" Type="http://schemas.openxmlformats.org/officeDocument/2006/relationships/image" Target="../media/image1171.png"/><Relationship Id="rId315" Type="http://schemas.openxmlformats.org/officeDocument/2006/relationships/customXml" Target="../ink/ink1335.xml"/><Relationship Id="rId357" Type="http://schemas.openxmlformats.org/officeDocument/2006/relationships/customXml" Target="../ink/ink1356.xml"/><Relationship Id="rId54" Type="http://schemas.openxmlformats.org/officeDocument/2006/relationships/image" Target="../media/image1144.png"/><Relationship Id="rId96" Type="http://schemas.openxmlformats.org/officeDocument/2006/relationships/image" Target="../media/image1165.png"/><Relationship Id="rId161" Type="http://schemas.openxmlformats.org/officeDocument/2006/relationships/customXml" Target="../ink/ink1258.xml"/><Relationship Id="rId217" Type="http://schemas.openxmlformats.org/officeDocument/2006/relationships/customXml" Target="../ink/ink1286.xml"/><Relationship Id="rId399" Type="http://schemas.openxmlformats.org/officeDocument/2006/relationships/image" Target="../media/image1315.png"/><Relationship Id="rId259" Type="http://schemas.openxmlformats.org/officeDocument/2006/relationships/customXml" Target="../ink/ink1307.xml"/><Relationship Id="rId23" Type="http://schemas.openxmlformats.org/officeDocument/2006/relationships/image" Target="../media/image1129.png"/><Relationship Id="rId119" Type="http://schemas.openxmlformats.org/officeDocument/2006/relationships/customXml" Target="../ink/ink1237.xml"/><Relationship Id="rId270" Type="http://schemas.openxmlformats.org/officeDocument/2006/relationships/image" Target="../media/image1251.png"/><Relationship Id="rId326" Type="http://schemas.openxmlformats.org/officeDocument/2006/relationships/image" Target="../media/image1279.png"/><Relationship Id="rId65" Type="http://schemas.openxmlformats.org/officeDocument/2006/relationships/customXml" Target="../ink/ink1210.xml"/><Relationship Id="rId130" Type="http://schemas.openxmlformats.org/officeDocument/2006/relationships/image" Target="../media/image1181.png"/><Relationship Id="rId368" Type="http://schemas.openxmlformats.org/officeDocument/2006/relationships/image" Target="../media/image1300.png"/><Relationship Id="rId172" Type="http://schemas.openxmlformats.org/officeDocument/2006/relationships/image" Target="../media/image1202.png"/><Relationship Id="rId228" Type="http://schemas.openxmlformats.org/officeDocument/2006/relationships/image" Target="../media/image1230.png"/><Relationship Id="rId281" Type="http://schemas.openxmlformats.org/officeDocument/2006/relationships/customXml" Target="../ink/ink1318.xml"/><Relationship Id="rId337" Type="http://schemas.openxmlformats.org/officeDocument/2006/relationships/customXml" Target="../ink/ink1346.xml"/><Relationship Id="rId34" Type="http://schemas.openxmlformats.org/officeDocument/2006/relationships/customXml" Target="../ink/ink1194.xml"/><Relationship Id="rId76" Type="http://schemas.openxmlformats.org/officeDocument/2006/relationships/image" Target="../media/image1155.png"/><Relationship Id="rId141" Type="http://schemas.openxmlformats.org/officeDocument/2006/relationships/customXml" Target="../ink/ink1248.xml"/><Relationship Id="rId379" Type="http://schemas.openxmlformats.org/officeDocument/2006/relationships/image" Target="../media/image1305.png"/><Relationship Id="rId7" Type="http://schemas.openxmlformats.org/officeDocument/2006/relationships/image" Target="../media/image1121.png"/><Relationship Id="rId183" Type="http://schemas.openxmlformats.org/officeDocument/2006/relationships/customXml" Target="../ink/ink1269.xml"/><Relationship Id="rId239" Type="http://schemas.openxmlformats.org/officeDocument/2006/relationships/customXml" Target="../ink/ink1297.xml"/><Relationship Id="rId390" Type="http://schemas.openxmlformats.org/officeDocument/2006/relationships/customXml" Target="../ink/ink1373.xml"/><Relationship Id="rId404" Type="http://schemas.openxmlformats.org/officeDocument/2006/relationships/customXml" Target="../ink/ink1380.xml"/><Relationship Id="rId250" Type="http://schemas.openxmlformats.org/officeDocument/2006/relationships/image" Target="../media/image1241.png"/><Relationship Id="rId292" Type="http://schemas.openxmlformats.org/officeDocument/2006/relationships/image" Target="../media/image1262.png"/><Relationship Id="rId306" Type="http://schemas.openxmlformats.org/officeDocument/2006/relationships/image" Target="../media/image1269.png"/><Relationship Id="rId45" Type="http://schemas.openxmlformats.org/officeDocument/2006/relationships/customXml" Target="../ink/ink1200.xml"/><Relationship Id="rId87" Type="http://schemas.openxmlformats.org/officeDocument/2006/relationships/customXml" Target="../ink/ink1221.xml"/><Relationship Id="rId110" Type="http://schemas.openxmlformats.org/officeDocument/2006/relationships/image" Target="../media/image1172.png"/><Relationship Id="rId348" Type="http://schemas.openxmlformats.org/officeDocument/2006/relationships/image" Target="../media/image1290.png"/><Relationship Id="rId152" Type="http://schemas.openxmlformats.org/officeDocument/2006/relationships/image" Target="../media/image1192.png"/><Relationship Id="rId194" Type="http://schemas.openxmlformats.org/officeDocument/2006/relationships/image" Target="../media/image1213.png"/><Relationship Id="rId208" Type="http://schemas.openxmlformats.org/officeDocument/2006/relationships/image" Target="../media/image1220.png"/><Relationship Id="rId415" Type="http://schemas.openxmlformats.org/officeDocument/2006/relationships/image" Target="../media/image1323.png"/><Relationship Id="rId261" Type="http://schemas.openxmlformats.org/officeDocument/2006/relationships/customXml" Target="../ink/ink1308.xml"/><Relationship Id="rId14" Type="http://schemas.openxmlformats.org/officeDocument/2006/relationships/customXml" Target="../ink/ink1184.xml"/><Relationship Id="rId56" Type="http://schemas.openxmlformats.org/officeDocument/2006/relationships/image" Target="../media/image1145.png"/><Relationship Id="rId317" Type="http://schemas.openxmlformats.org/officeDocument/2006/relationships/customXml" Target="../ink/ink1336.xml"/><Relationship Id="rId359" Type="http://schemas.openxmlformats.org/officeDocument/2006/relationships/customXml" Target="../ink/ink1357.xml"/><Relationship Id="rId98" Type="http://schemas.openxmlformats.org/officeDocument/2006/relationships/image" Target="../media/image1166.png"/><Relationship Id="rId121" Type="http://schemas.openxmlformats.org/officeDocument/2006/relationships/customXml" Target="../ink/ink1238.xml"/><Relationship Id="rId163" Type="http://schemas.openxmlformats.org/officeDocument/2006/relationships/customXml" Target="../ink/ink1259.xml"/><Relationship Id="rId219" Type="http://schemas.openxmlformats.org/officeDocument/2006/relationships/customXml" Target="../ink/ink1287.xml"/><Relationship Id="rId370" Type="http://schemas.openxmlformats.org/officeDocument/2006/relationships/customXml" Target="../ink/ink1363.xml"/><Relationship Id="rId230" Type="http://schemas.openxmlformats.org/officeDocument/2006/relationships/image" Target="../media/image1231.png"/><Relationship Id="rId25" Type="http://schemas.openxmlformats.org/officeDocument/2006/relationships/image" Target="../media/image1130.png"/><Relationship Id="rId67" Type="http://schemas.openxmlformats.org/officeDocument/2006/relationships/customXml" Target="../ink/ink1211.xml"/><Relationship Id="rId272" Type="http://schemas.openxmlformats.org/officeDocument/2006/relationships/image" Target="../media/image1252.png"/><Relationship Id="rId328" Type="http://schemas.openxmlformats.org/officeDocument/2006/relationships/image" Target="../media/image1280.png"/><Relationship Id="rId132" Type="http://schemas.openxmlformats.org/officeDocument/2006/relationships/image" Target="../media/image1182.png"/><Relationship Id="rId174" Type="http://schemas.openxmlformats.org/officeDocument/2006/relationships/image" Target="../media/image1203.png"/><Relationship Id="rId381" Type="http://schemas.openxmlformats.org/officeDocument/2006/relationships/image" Target="../media/image1306.png"/><Relationship Id="rId241" Type="http://schemas.openxmlformats.org/officeDocument/2006/relationships/customXml" Target="../ink/ink1298.xml"/><Relationship Id="rId36" Type="http://schemas.openxmlformats.org/officeDocument/2006/relationships/customXml" Target="../ink/ink1195.xml"/><Relationship Id="rId283" Type="http://schemas.openxmlformats.org/officeDocument/2006/relationships/customXml" Target="../ink/ink1319.xml"/><Relationship Id="rId339" Type="http://schemas.openxmlformats.org/officeDocument/2006/relationships/customXml" Target="../ink/ink1347.xml"/><Relationship Id="rId78" Type="http://schemas.openxmlformats.org/officeDocument/2006/relationships/image" Target="../media/image1156.png"/><Relationship Id="rId101" Type="http://schemas.openxmlformats.org/officeDocument/2006/relationships/customXml" Target="../ink/ink1228.xml"/><Relationship Id="rId143" Type="http://schemas.openxmlformats.org/officeDocument/2006/relationships/customXml" Target="../ink/ink1249.xml"/><Relationship Id="rId185" Type="http://schemas.openxmlformats.org/officeDocument/2006/relationships/customXml" Target="../ink/ink1270.xml"/><Relationship Id="rId350" Type="http://schemas.openxmlformats.org/officeDocument/2006/relationships/image" Target="../media/image1291.png"/><Relationship Id="rId406" Type="http://schemas.openxmlformats.org/officeDocument/2006/relationships/customXml" Target="../ink/ink1381.xml"/><Relationship Id="rId9" Type="http://schemas.openxmlformats.org/officeDocument/2006/relationships/image" Target="../media/image1122.png"/><Relationship Id="rId210" Type="http://schemas.openxmlformats.org/officeDocument/2006/relationships/image" Target="../media/image1221.png"/><Relationship Id="rId392" Type="http://schemas.openxmlformats.org/officeDocument/2006/relationships/customXml" Target="../ink/ink1374.xml"/><Relationship Id="rId252" Type="http://schemas.openxmlformats.org/officeDocument/2006/relationships/image" Target="../media/image1242.png"/><Relationship Id="rId294" Type="http://schemas.openxmlformats.org/officeDocument/2006/relationships/image" Target="../media/image1263.png"/><Relationship Id="rId308" Type="http://schemas.openxmlformats.org/officeDocument/2006/relationships/image" Target="../media/image1270.png"/><Relationship Id="rId47" Type="http://schemas.openxmlformats.org/officeDocument/2006/relationships/customXml" Target="../ink/ink1201.xml"/><Relationship Id="rId89" Type="http://schemas.openxmlformats.org/officeDocument/2006/relationships/customXml" Target="../ink/ink1222.xml"/><Relationship Id="rId112" Type="http://schemas.openxmlformats.org/officeDocument/2006/relationships/image" Target="../media/image1173.png"/><Relationship Id="rId154" Type="http://schemas.openxmlformats.org/officeDocument/2006/relationships/image" Target="../media/image1193.png"/><Relationship Id="rId361" Type="http://schemas.openxmlformats.org/officeDocument/2006/relationships/customXml" Target="../ink/ink1358.xml"/><Relationship Id="rId196" Type="http://schemas.openxmlformats.org/officeDocument/2006/relationships/image" Target="../media/image1214.png"/><Relationship Id="rId417" Type="http://schemas.openxmlformats.org/officeDocument/2006/relationships/image" Target="../media/image1324.png"/><Relationship Id="rId16" Type="http://schemas.openxmlformats.org/officeDocument/2006/relationships/customXml" Target="../ink/ink1185.xml"/><Relationship Id="rId221" Type="http://schemas.openxmlformats.org/officeDocument/2006/relationships/customXml" Target="../ink/ink1288.xml"/><Relationship Id="rId263" Type="http://schemas.openxmlformats.org/officeDocument/2006/relationships/customXml" Target="../ink/ink1309.xml"/><Relationship Id="rId319" Type="http://schemas.openxmlformats.org/officeDocument/2006/relationships/customXml" Target="../ink/ink1337.xml"/><Relationship Id="rId58" Type="http://schemas.openxmlformats.org/officeDocument/2006/relationships/image" Target="../media/image1146.png"/><Relationship Id="rId123" Type="http://schemas.openxmlformats.org/officeDocument/2006/relationships/customXml" Target="../ink/ink1239.xml"/><Relationship Id="rId330" Type="http://schemas.openxmlformats.org/officeDocument/2006/relationships/image" Target="../media/image1281.png"/><Relationship Id="rId165" Type="http://schemas.openxmlformats.org/officeDocument/2006/relationships/customXml" Target="../ink/ink1260.xml"/><Relationship Id="rId372" Type="http://schemas.openxmlformats.org/officeDocument/2006/relationships/customXml" Target="../ink/ink1364.xml"/><Relationship Id="rId232" Type="http://schemas.openxmlformats.org/officeDocument/2006/relationships/image" Target="../media/image1232.png"/><Relationship Id="rId274" Type="http://schemas.openxmlformats.org/officeDocument/2006/relationships/image" Target="../media/image1253.png"/><Relationship Id="rId27" Type="http://schemas.openxmlformats.org/officeDocument/2006/relationships/image" Target="../media/image1131.png"/><Relationship Id="rId69" Type="http://schemas.openxmlformats.org/officeDocument/2006/relationships/customXml" Target="../ink/ink1212.xml"/><Relationship Id="rId134" Type="http://schemas.openxmlformats.org/officeDocument/2006/relationships/image" Target="../media/image1183.png"/><Relationship Id="rId80" Type="http://schemas.openxmlformats.org/officeDocument/2006/relationships/image" Target="../media/image1157.png"/><Relationship Id="rId176" Type="http://schemas.openxmlformats.org/officeDocument/2006/relationships/image" Target="../media/image1204.png"/><Relationship Id="rId341" Type="http://schemas.openxmlformats.org/officeDocument/2006/relationships/customXml" Target="../ink/ink1348.xml"/><Relationship Id="rId383" Type="http://schemas.openxmlformats.org/officeDocument/2006/relationships/image" Target="../media/image1307.png"/><Relationship Id="rId201" Type="http://schemas.openxmlformats.org/officeDocument/2006/relationships/customXml" Target="../ink/ink1278.xml"/><Relationship Id="rId243" Type="http://schemas.openxmlformats.org/officeDocument/2006/relationships/customXml" Target="../ink/ink1299.xml"/><Relationship Id="rId285" Type="http://schemas.openxmlformats.org/officeDocument/2006/relationships/customXml" Target="../ink/ink1320.xml"/><Relationship Id="rId17" Type="http://schemas.openxmlformats.org/officeDocument/2006/relationships/image" Target="../media/image1126.png"/><Relationship Id="rId38" Type="http://schemas.openxmlformats.org/officeDocument/2006/relationships/customXml" Target="../ink/ink1196.xml"/><Relationship Id="rId59" Type="http://schemas.openxmlformats.org/officeDocument/2006/relationships/customXml" Target="../ink/ink1207.xml"/><Relationship Id="rId103" Type="http://schemas.openxmlformats.org/officeDocument/2006/relationships/customXml" Target="../ink/ink1229.xml"/><Relationship Id="rId124" Type="http://schemas.openxmlformats.org/officeDocument/2006/relationships/image" Target="../media/image1178.png"/><Relationship Id="rId310" Type="http://schemas.openxmlformats.org/officeDocument/2006/relationships/image" Target="../media/image1271.png"/><Relationship Id="rId70" Type="http://schemas.openxmlformats.org/officeDocument/2006/relationships/image" Target="../media/image1152.png"/><Relationship Id="rId91" Type="http://schemas.openxmlformats.org/officeDocument/2006/relationships/customXml" Target="../ink/ink1223.xml"/><Relationship Id="rId145" Type="http://schemas.openxmlformats.org/officeDocument/2006/relationships/customXml" Target="../ink/ink1250.xml"/><Relationship Id="rId166" Type="http://schemas.openxmlformats.org/officeDocument/2006/relationships/image" Target="../media/image1199.png"/><Relationship Id="rId187" Type="http://schemas.openxmlformats.org/officeDocument/2006/relationships/customXml" Target="../ink/ink1271.xml"/><Relationship Id="rId331" Type="http://schemas.openxmlformats.org/officeDocument/2006/relationships/customXml" Target="../ink/ink1343.xml"/><Relationship Id="rId352" Type="http://schemas.openxmlformats.org/officeDocument/2006/relationships/image" Target="../media/image1292.png"/><Relationship Id="rId373" Type="http://schemas.openxmlformats.org/officeDocument/2006/relationships/image" Target="../media/image1302.png"/><Relationship Id="rId394" Type="http://schemas.openxmlformats.org/officeDocument/2006/relationships/customXml" Target="../ink/ink1375.xml"/><Relationship Id="rId408" Type="http://schemas.openxmlformats.org/officeDocument/2006/relationships/customXml" Target="../ink/ink1382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222.png"/><Relationship Id="rId233" Type="http://schemas.openxmlformats.org/officeDocument/2006/relationships/customXml" Target="../ink/ink1294.xml"/><Relationship Id="rId254" Type="http://schemas.openxmlformats.org/officeDocument/2006/relationships/image" Target="../media/image1243.png"/><Relationship Id="rId28" Type="http://schemas.openxmlformats.org/officeDocument/2006/relationships/customXml" Target="../ink/ink1191.xml"/><Relationship Id="rId49" Type="http://schemas.openxmlformats.org/officeDocument/2006/relationships/customXml" Target="../ink/ink1202.xml"/><Relationship Id="rId114" Type="http://schemas.openxmlformats.org/officeDocument/2006/relationships/image" Target="../media/image879.png"/><Relationship Id="rId275" Type="http://schemas.openxmlformats.org/officeDocument/2006/relationships/customXml" Target="../ink/ink1315.xml"/><Relationship Id="rId296" Type="http://schemas.openxmlformats.org/officeDocument/2006/relationships/image" Target="../media/image1264.png"/><Relationship Id="rId300" Type="http://schemas.openxmlformats.org/officeDocument/2006/relationships/image" Target="../media/image1266.png"/><Relationship Id="rId60" Type="http://schemas.openxmlformats.org/officeDocument/2006/relationships/image" Target="../media/image1147.png"/><Relationship Id="rId81" Type="http://schemas.openxmlformats.org/officeDocument/2006/relationships/customXml" Target="../ink/ink1218.xml"/><Relationship Id="rId135" Type="http://schemas.openxmlformats.org/officeDocument/2006/relationships/customXml" Target="../ink/ink1245.xml"/><Relationship Id="rId156" Type="http://schemas.openxmlformats.org/officeDocument/2006/relationships/image" Target="../media/image1194.png"/><Relationship Id="rId177" Type="http://schemas.openxmlformats.org/officeDocument/2006/relationships/customXml" Target="../ink/ink1266.xml"/><Relationship Id="rId198" Type="http://schemas.openxmlformats.org/officeDocument/2006/relationships/image" Target="../media/image1215.png"/><Relationship Id="rId321" Type="http://schemas.openxmlformats.org/officeDocument/2006/relationships/customXml" Target="../ink/ink1338.xml"/><Relationship Id="rId342" Type="http://schemas.openxmlformats.org/officeDocument/2006/relationships/image" Target="../media/image1287.png"/><Relationship Id="rId363" Type="http://schemas.openxmlformats.org/officeDocument/2006/relationships/customXml" Target="../ink/ink1359.xml"/><Relationship Id="rId384" Type="http://schemas.openxmlformats.org/officeDocument/2006/relationships/customXml" Target="../ink/ink1370.xml"/><Relationship Id="rId419" Type="http://schemas.openxmlformats.org/officeDocument/2006/relationships/image" Target="../media/image1325.png"/><Relationship Id="rId202" Type="http://schemas.openxmlformats.org/officeDocument/2006/relationships/image" Target="../media/image1217.png"/><Relationship Id="rId223" Type="http://schemas.openxmlformats.org/officeDocument/2006/relationships/customXml" Target="../ink/ink1289.xml"/><Relationship Id="rId244" Type="http://schemas.openxmlformats.org/officeDocument/2006/relationships/image" Target="../media/image1238.png"/><Relationship Id="rId18" Type="http://schemas.openxmlformats.org/officeDocument/2006/relationships/customXml" Target="../ink/ink1186.xml"/><Relationship Id="rId39" Type="http://schemas.openxmlformats.org/officeDocument/2006/relationships/customXml" Target="../ink/ink1197.xml"/><Relationship Id="rId265" Type="http://schemas.openxmlformats.org/officeDocument/2006/relationships/customXml" Target="../ink/ink1310.xml"/><Relationship Id="rId286" Type="http://schemas.openxmlformats.org/officeDocument/2006/relationships/image" Target="../media/image1259.png"/><Relationship Id="rId50" Type="http://schemas.openxmlformats.org/officeDocument/2006/relationships/image" Target="../media/image1142.png"/><Relationship Id="rId104" Type="http://schemas.openxmlformats.org/officeDocument/2006/relationships/image" Target="../media/image1169.png"/><Relationship Id="rId125" Type="http://schemas.openxmlformats.org/officeDocument/2006/relationships/customXml" Target="../ink/ink1240.xml"/><Relationship Id="rId146" Type="http://schemas.openxmlformats.org/officeDocument/2006/relationships/image" Target="../media/image1189.png"/><Relationship Id="rId167" Type="http://schemas.openxmlformats.org/officeDocument/2006/relationships/customXml" Target="../ink/ink1261.xml"/><Relationship Id="rId188" Type="http://schemas.openxmlformats.org/officeDocument/2006/relationships/image" Target="../media/image1210.png"/><Relationship Id="rId311" Type="http://schemas.openxmlformats.org/officeDocument/2006/relationships/customXml" Target="../ink/ink1333.xml"/><Relationship Id="rId332" Type="http://schemas.openxmlformats.org/officeDocument/2006/relationships/image" Target="../media/image1282.png"/><Relationship Id="rId353" Type="http://schemas.openxmlformats.org/officeDocument/2006/relationships/customXml" Target="../ink/ink1354.xml"/><Relationship Id="rId374" Type="http://schemas.openxmlformats.org/officeDocument/2006/relationships/customXml" Target="../ink/ink1365.xml"/><Relationship Id="rId395" Type="http://schemas.openxmlformats.org/officeDocument/2006/relationships/image" Target="../media/image1313.png"/><Relationship Id="rId409" Type="http://schemas.openxmlformats.org/officeDocument/2006/relationships/image" Target="../media/image1320.png"/><Relationship Id="rId71" Type="http://schemas.openxmlformats.org/officeDocument/2006/relationships/customXml" Target="../ink/ink1213.xml"/><Relationship Id="rId92" Type="http://schemas.openxmlformats.org/officeDocument/2006/relationships/image" Target="../media/image1163.png"/><Relationship Id="rId213" Type="http://schemas.openxmlformats.org/officeDocument/2006/relationships/customXml" Target="../ink/ink1284.xml"/><Relationship Id="rId234" Type="http://schemas.openxmlformats.org/officeDocument/2006/relationships/image" Target="../media/image1233.png"/><Relationship Id="rId420" Type="http://schemas.openxmlformats.org/officeDocument/2006/relationships/customXml" Target="../ink/ink1388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132.png"/><Relationship Id="rId255" Type="http://schemas.openxmlformats.org/officeDocument/2006/relationships/customXml" Target="../ink/ink1305.xml"/><Relationship Id="rId276" Type="http://schemas.openxmlformats.org/officeDocument/2006/relationships/image" Target="../media/image1254.png"/><Relationship Id="rId297" Type="http://schemas.openxmlformats.org/officeDocument/2006/relationships/customXml" Target="../ink/ink1326.xml"/><Relationship Id="rId40" Type="http://schemas.openxmlformats.org/officeDocument/2006/relationships/image" Target="../media/image1137.png"/><Relationship Id="rId115" Type="http://schemas.openxmlformats.org/officeDocument/2006/relationships/customXml" Target="../ink/ink1235.xml"/><Relationship Id="rId136" Type="http://schemas.openxmlformats.org/officeDocument/2006/relationships/image" Target="../media/image1184.png"/><Relationship Id="rId157" Type="http://schemas.openxmlformats.org/officeDocument/2006/relationships/customXml" Target="../ink/ink1256.xml"/><Relationship Id="rId178" Type="http://schemas.openxmlformats.org/officeDocument/2006/relationships/image" Target="../media/image1205.png"/><Relationship Id="rId301" Type="http://schemas.openxmlformats.org/officeDocument/2006/relationships/customXml" Target="../ink/ink1328.xml"/><Relationship Id="rId322" Type="http://schemas.openxmlformats.org/officeDocument/2006/relationships/image" Target="../media/image1277.png"/><Relationship Id="rId343" Type="http://schemas.openxmlformats.org/officeDocument/2006/relationships/customXml" Target="../ink/ink1349.xml"/><Relationship Id="rId364" Type="http://schemas.openxmlformats.org/officeDocument/2006/relationships/image" Target="../media/image1298.png"/><Relationship Id="rId61" Type="http://schemas.openxmlformats.org/officeDocument/2006/relationships/customXml" Target="../ink/ink1208.xml"/><Relationship Id="rId82" Type="http://schemas.openxmlformats.org/officeDocument/2006/relationships/image" Target="../media/image1158.png"/><Relationship Id="rId199" Type="http://schemas.openxmlformats.org/officeDocument/2006/relationships/customXml" Target="../ink/ink1277.xml"/><Relationship Id="rId203" Type="http://schemas.openxmlformats.org/officeDocument/2006/relationships/customXml" Target="../ink/ink1279.xml"/><Relationship Id="rId385" Type="http://schemas.openxmlformats.org/officeDocument/2006/relationships/image" Target="../media/image1308.png"/><Relationship Id="rId19" Type="http://schemas.openxmlformats.org/officeDocument/2006/relationships/image" Target="../media/image1127.png"/><Relationship Id="rId224" Type="http://schemas.openxmlformats.org/officeDocument/2006/relationships/image" Target="../media/image1228.png"/><Relationship Id="rId245" Type="http://schemas.openxmlformats.org/officeDocument/2006/relationships/customXml" Target="../ink/ink1300.xml"/><Relationship Id="rId266" Type="http://schemas.openxmlformats.org/officeDocument/2006/relationships/image" Target="../media/image1249.png"/><Relationship Id="rId287" Type="http://schemas.openxmlformats.org/officeDocument/2006/relationships/customXml" Target="../ink/ink1321.xml"/><Relationship Id="rId410" Type="http://schemas.openxmlformats.org/officeDocument/2006/relationships/customXml" Target="../ink/ink1383.xml"/><Relationship Id="rId30" Type="http://schemas.openxmlformats.org/officeDocument/2006/relationships/customXml" Target="../ink/ink1192.xml"/><Relationship Id="rId105" Type="http://schemas.openxmlformats.org/officeDocument/2006/relationships/customXml" Target="../ink/ink1230.xml"/><Relationship Id="rId126" Type="http://schemas.openxmlformats.org/officeDocument/2006/relationships/image" Target="../media/image1179.png"/><Relationship Id="rId147" Type="http://schemas.openxmlformats.org/officeDocument/2006/relationships/customXml" Target="../ink/ink1251.xml"/><Relationship Id="rId168" Type="http://schemas.openxmlformats.org/officeDocument/2006/relationships/image" Target="../media/image1200.png"/><Relationship Id="rId312" Type="http://schemas.openxmlformats.org/officeDocument/2006/relationships/image" Target="../media/image1272.png"/><Relationship Id="rId333" Type="http://schemas.openxmlformats.org/officeDocument/2006/relationships/customXml" Target="../ink/ink1344.xml"/><Relationship Id="rId354" Type="http://schemas.openxmlformats.org/officeDocument/2006/relationships/image" Target="../media/image1293.png"/><Relationship Id="rId51" Type="http://schemas.openxmlformats.org/officeDocument/2006/relationships/customXml" Target="../ink/ink1203.xml"/><Relationship Id="rId72" Type="http://schemas.openxmlformats.org/officeDocument/2006/relationships/image" Target="../media/image1153.png"/><Relationship Id="rId93" Type="http://schemas.openxmlformats.org/officeDocument/2006/relationships/customXml" Target="../ink/ink1224.xml"/><Relationship Id="rId189" Type="http://schemas.openxmlformats.org/officeDocument/2006/relationships/customXml" Target="../ink/ink1272.xml"/><Relationship Id="rId375" Type="http://schemas.openxmlformats.org/officeDocument/2006/relationships/image" Target="../media/image1303.png"/><Relationship Id="rId396" Type="http://schemas.openxmlformats.org/officeDocument/2006/relationships/customXml" Target="../ink/ink1376.xml"/><Relationship Id="rId3" Type="http://schemas.openxmlformats.org/officeDocument/2006/relationships/image" Target="../media/image1119.png"/><Relationship Id="rId214" Type="http://schemas.openxmlformats.org/officeDocument/2006/relationships/image" Target="../media/image1223.png"/><Relationship Id="rId235" Type="http://schemas.openxmlformats.org/officeDocument/2006/relationships/customXml" Target="../ink/ink1295.xml"/><Relationship Id="rId256" Type="http://schemas.openxmlformats.org/officeDocument/2006/relationships/image" Target="../media/image1244.png"/><Relationship Id="rId277" Type="http://schemas.openxmlformats.org/officeDocument/2006/relationships/customXml" Target="../ink/ink1316.xml"/><Relationship Id="rId298" Type="http://schemas.openxmlformats.org/officeDocument/2006/relationships/image" Target="../media/image1265.png"/><Relationship Id="rId400" Type="http://schemas.openxmlformats.org/officeDocument/2006/relationships/customXml" Target="../ink/ink1378.xml"/><Relationship Id="rId421" Type="http://schemas.openxmlformats.org/officeDocument/2006/relationships/image" Target="../media/image1326.png"/><Relationship Id="rId116" Type="http://schemas.openxmlformats.org/officeDocument/2006/relationships/image" Target="../media/image1174.png"/><Relationship Id="rId137" Type="http://schemas.openxmlformats.org/officeDocument/2006/relationships/customXml" Target="../ink/ink1246.xml"/><Relationship Id="rId158" Type="http://schemas.openxmlformats.org/officeDocument/2006/relationships/image" Target="../media/image1195.png"/><Relationship Id="rId302" Type="http://schemas.openxmlformats.org/officeDocument/2006/relationships/image" Target="../media/image1267.png"/><Relationship Id="rId323" Type="http://schemas.openxmlformats.org/officeDocument/2006/relationships/customXml" Target="../ink/ink1339.xml"/><Relationship Id="rId344" Type="http://schemas.openxmlformats.org/officeDocument/2006/relationships/image" Target="../media/image1288.png"/><Relationship Id="rId20" Type="http://schemas.openxmlformats.org/officeDocument/2006/relationships/customXml" Target="../ink/ink1187.xml"/><Relationship Id="rId41" Type="http://schemas.openxmlformats.org/officeDocument/2006/relationships/customXml" Target="../ink/ink1198.xml"/><Relationship Id="rId62" Type="http://schemas.openxmlformats.org/officeDocument/2006/relationships/image" Target="../media/image1148.png"/><Relationship Id="rId83" Type="http://schemas.openxmlformats.org/officeDocument/2006/relationships/customXml" Target="../ink/ink1219.xml"/><Relationship Id="rId179" Type="http://schemas.openxmlformats.org/officeDocument/2006/relationships/customXml" Target="../ink/ink1267.xml"/><Relationship Id="rId365" Type="http://schemas.openxmlformats.org/officeDocument/2006/relationships/customXml" Target="../ink/ink1360.xml"/><Relationship Id="rId386" Type="http://schemas.openxmlformats.org/officeDocument/2006/relationships/customXml" Target="../ink/ink1371.xml"/><Relationship Id="rId190" Type="http://schemas.openxmlformats.org/officeDocument/2006/relationships/image" Target="../media/image1211.png"/><Relationship Id="rId204" Type="http://schemas.openxmlformats.org/officeDocument/2006/relationships/image" Target="../media/image1218.png"/><Relationship Id="rId225" Type="http://schemas.openxmlformats.org/officeDocument/2006/relationships/customXml" Target="../ink/ink1290.xml"/><Relationship Id="rId246" Type="http://schemas.openxmlformats.org/officeDocument/2006/relationships/image" Target="../media/image1239.png"/><Relationship Id="rId267" Type="http://schemas.openxmlformats.org/officeDocument/2006/relationships/customXml" Target="../ink/ink1311.xml"/><Relationship Id="rId288" Type="http://schemas.openxmlformats.org/officeDocument/2006/relationships/image" Target="../media/image1260.png"/><Relationship Id="rId411" Type="http://schemas.openxmlformats.org/officeDocument/2006/relationships/image" Target="../media/image1321.png"/><Relationship Id="rId106" Type="http://schemas.openxmlformats.org/officeDocument/2006/relationships/image" Target="../media/image1170.png"/><Relationship Id="rId127" Type="http://schemas.openxmlformats.org/officeDocument/2006/relationships/customXml" Target="../ink/ink1241.xml"/><Relationship Id="rId313" Type="http://schemas.openxmlformats.org/officeDocument/2006/relationships/customXml" Target="../ink/ink1334.xml"/><Relationship Id="rId10" Type="http://schemas.openxmlformats.org/officeDocument/2006/relationships/customXml" Target="../ink/ink1182.xml"/><Relationship Id="rId31" Type="http://schemas.openxmlformats.org/officeDocument/2006/relationships/image" Target="../media/image1133.png"/><Relationship Id="rId52" Type="http://schemas.openxmlformats.org/officeDocument/2006/relationships/image" Target="../media/image1143.png"/><Relationship Id="rId73" Type="http://schemas.openxmlformats.org/officeDocument/2006/relationships/customXml" Target="../ink/ink1214.xml"/><Relationship Id="rId94" Type="http://schemas.openxmlformats.org/officeDocument/2006/relationships/image" Target="../media/image1164.png"/><Relationship Id="rId148" Type="http://schemas.openxmlformats.org/officeDocument/2006/relationships/image" Target="../media/image1190.png"/><Relationship Id="rId169" Type="http://schemas.openxmlformats.org/officeDocument/2006/relationships/customXml" Target="../ink/ink1262.xml"/><Relationship Id="rId334" Type="http://schemas.openxmlformats.org/officeDocument/2006/relationships/image" Target="../media/image1283.png"/><Relationship Id="rId355" Type="http://schemas.openxmlformats.org/officeDocument/2006/relationships/customXml" Target="../ink/ink1355.xml"/><Relationship Id="rId376" Type="http://schemas.openxmlformats.org/officeDocument/2006/relationships/customXml" Target="../ink/ink1366.xml"/><Relationship Id="rId397" Type="http://schemas.openxmlformats.org/officeDocument/2006/relationships/image" Target="../media/image1314.png"/><Relationship Id="rId4" Type="http://schemas.openxmlformats.org/officeDocument/2006/relationships/customXml" Target="../ink/ink1179.xml"/><Relationship Id="rId180" Type="http://schemas.openxmlformats.org/officeDocument/2006/relationships/image" Target="../media/image1206.png"/><Relationship Id="rId215" Type="http://schemas.openxmlformats.org/officeDocument/2006/relationships/customXml" Target="../ink/ink1285.xml"/><Relationship Id="rId236" Type="http://schemas.openxmlformats.org/officeDocument/2006/relationships/image" Target="../media/image1234.png"/><Relationship Id="rId257" Type="http://schemas.openxmlformats.org/officeDocument/2006/relationships/customXml" Target="../ink/ink1306.xml"/><Relationship Id="rId278" Type="http://schemas.openxmlformats.org/officeDocument/2006/relationships/image" Target="../media/image1255.png"/><Relationship Id="rId401" Type="http://schemas.openxmlformats.org/officeDocument/2006/relationships/image" Target="../media/image1316.png"/><Relationship Id="rId422" Type="http://schemas.openxmlformats.org/officeDocument/2006/relationships/image" Target="../media/image259.png"/><Relationship Id="rId303" Type="http://schemas.openxmlformats.org/officeDocument/2006/relationships/customXml" Target="../ink/ink1329.xml"/><Relationship Id="rId42" Type="http://schemas.openxmlformats.org/officeDocument/2006/relationships/image" Target="../media/image1138.png"/><Relationship Id="rId84" Type="http://schemas.openxmlformats.org/officeDocument/2006/relationships/image" Target="../media/image1159.png"/><Relationship Id="rId138" Type="http://schemas.openxmlformats.org/officeDocument/2006/relationships/image" Target="../media/image1185.png"/><Relationship Id="rId345" Type="http://schemas.openxmlformats.org/officeDocument/2006/relationships/customXml" Target="../ink/ink1350.xml"/><Relationship Id="rId387" Type="http://schemas.openxmlformats.org/officeDocument/2006/relationships/image" Target="../media/image1309.png"/><Relationship Id="rId191" Type="http://schemas.openxmlformats.org/officeDocument/2006/relationships/customXml" Target="../ink/ink1273.xml"/><Relationship Id="rId205" Type="http://schemas.openxmlformats.org/officeDocument/2006/relationships/customXml" Target="../ink/ink1280.xml"/><Relationship Id="rId247" Type="http://schemas.openxmlformats.org/officeDocument/2006/relationships/customXml" Target="../ink/ink1301.xml"/><Relationship Id="rId412" Type="http://schemas.openxmlformats.org/officeDocument/2006/relationships/customXml" Target="../ink/ink1384.xml"/><Relationship Id="rId107" Type="http://schemas.openxmlformats.org/officeDocument/2006/relationships/customXml" Target="../ink/ink1231.xml"/><Relationship Id="rId289" Type="http://schemas.openxmlformats.org/officeDocument/2006/relationships/customXml" Target="../ink/ink1322.xml"/><Relationship Id="rId11" Type="http://schemas.openxmlformats.org/officeDocument/2006/relationships/image" Target="../media/image1123.png"/><Relationship Id="rId53" Type="http://schemas.openxmlformats.org/officeDocument/2006/relationships/customXml" Target="../ink/ink1204.xml"/><Relationship Id="rId149" Type="http://schemas.openxmlformats.org/officeDocument/2006/relationships/customXml" Target="../ink/ink1252.xml"/><Relationship Id="rId314" Type="http://schemas.openxmlformats.org/officeDocument/2006/relationships/image" Target="../media/image1273.png"/><Relationship Id="rId356" Type="http://schemas.openxmlformats.org/officeDocument/2006/relationships/image" Target="../media/image1294.png"/><Relationship Id="rId398" Type="http://schemas.openxmlformats.org/officeDocument/2006/relationships/customXml" Target="../ink/ink1377.xml"/><Relationship Id="rId95" Type="http://schemas.openxmlformats.org/officeDocument/2006/relationships/customXml" Target="../ink/ink1225.xml"/><Relationship Id="rId160" Type="http://schemas.openxmlformats.org/officeDocument/2006/relationships/image" Target="../media/image1196.png"/><Relationship Id="rId216" Type="http://schemas.openxmlformats.org/officeDocument/2006/relationships/image" Target="../media/image1224.png"/><Relationship Id="rId258" Type="http://schemas.openxmlformats.org/officeDocument/2006/relationships/image" Target="../media/image1245.png"/><Relationship Id="rId22" Type="http://schemas.openxmlformats.org/officeDocument/2006/relationships/customXml" Target="../ink/ink1188.xml"/><Relationship Id="rId64" Type="http://schemas.openxmlformats.org/officeDocument/2006/relationships/image" Target="../media/image1149.png"/><Relationship Id="rId118" Type="http://schemas.openxmlformats.org/officeDocument/2006/relationships/image" Target="../media/image1175.png"/><Relationship Id="rId325" Type="http://schemas.openxmlformats.org/officeDocument/2006/relationships/customXml" Target="../ink/ink1340.xml"/><Relationship Id="rId367" Type="http://schemas.openxmlformats.org/officeDocument/2006/relationships/customXml" Target="../ink/ink1361.xml"/><Relationship Id="rId171" Type="http://schemas.openxmlformats.org/officeDocument/2006/relationships/customXml" Target="../ink/ink1263.xml"/><Relationship Id="rId227" Type="http://schemas.openxmlformats.org/officeDocument/2006/relationships/customXml" Target="../ink/ink1291.xml"/><Relationship Id="rId269" Type="http://schemas.openxmlformats.org/officeDocument/2006/relationships/customXml" Target="../ink/ink1312.xml"/><Relationship Id="rId33" Type="http://schemas.openxmlformats.org/officeDocument/2006/relationships/image" Target="../media/image1134.png"/><Relationship Id="rId129" Type="http://schemas.openxmlformats.org/officeDocument/2006/relationships/customXml" Target="../ink/ink1242.xml"/><Relationship Id="rId280" Type="http://schemas.openxmlformats.org/officeDocument/2006/relationships/image" Target="../media/image1256.png"/><Relationship Id="rId336" Type="http://schemas.openxmlformats.org/officeDocument/2006/relationships/image" Target="../media/image1284.png"/><Relationship Id="rId75" Type="http://schemas.openxmlformats.org/officeDocument/2006/relationships/customXml" Target="../ink/ink1215.xml"/><Relationship Id="rId140" Type="http://schemas.openxmlformats.org/officeDocument/2006/relationships/image" Target="../media/image1186.png"/><Relationship Id="rId182" Type="http://schemas.openxmlformats.org/officeDocument/2006/relationships/image" Target="../media/image1207.png"/><Relationship Id="rId378" Type="http://schemas.openxmlformats.org/officeDocument/2006/relationships/customXml" Target="../ink/ink1367.xml"/><Relationship Id="rId403" Type="http://schemas.openxmlformats.org/officeDocument/2006/relationships/image" Target="../media/image1317.png"/><Relationship Id="rId6" Type="http://schemas.openxmlformats.org/officeDocument/2006/relationships/customXml" Target="../ink/ink1180.xml"/><Relationship Id="rId238" Type="http://schemas.openxmlformats.org/officeDocument/2006/relationships/image" Target="../media/image1235.png"/><Relationship Id="rId291" Type="http://schemas.openxmlformats.org/officeDocument/2006/relationships/customXml" Target="../ink/ink1323.xml"/><Relationship Id="rId305" Type="http://schemas.openxmlformats.org/officeDocument/2006/relationships/customXml" Target="../ink/ink1330.xml"/><Relationship Id="rId347" Type="http://schemas.openxmlformats.org/officeDocument/2006/relationships/customXml" Target="../ink/ink1351.xml"/><Relationship Id="rId44" Type="http://schemas.openxmlformats.org/officeDocument/2006/relationships/image" Target="../media/image1139.png"/><Relationship Id="rId86" Type="http://schemas.openxmlformats.org/officeDocument/2006/relationships/image" Target="../media/image1160.png"/><Relationship Id="rId151" Type="http://schemas.openxmlformats.org/officeDocument/2006/relationships/customXml" Target="../ink/ink1253.xml"/><Relationship Id="rId389" Type="http://schemas.openxmlformats.org/officeDocument/2006/relationships/image" Target="../media/image1310.png"/><Relationship Id="rId193" Type="http://schemas.openxmlformats.org/officeDocument/2006/relationships/customXml" Target="../ink/ink1274.xml"/><Relationship Id="rId207" Type="http://schemas.openxmlformats.org/officeDocument/2006/relationships/customXml" Target="../ink/ink1281.xml"/><Relationship Id="rId249" Type="http://schemas.openxmlformats.org/officeDocument/2006/relationships/customXml" Target="../ink/ink1302.xml"/><Relationship Id="rId414" Type="http://schemas.openxmlformats.org/officeDocument/2006/relationships/customXml" Target="../ink/ink1385.xml"/><Relationship Id="rId13" Type="http://schemas.openxmlformats.org/officeDocument/2006/relationships/image" Target="../media/image1124.png"/><Relationship Id="rId109" Type="http://schemas.openxmlformats.org/officeDocument/2006/relationships/customXml" Target="../ink/ink1232.xml"/><Relationship Id="rId260" Type="http://schemas.openxmlformats.org/officeDocument/2006/relationships/image" Target="../media/image1246.png"/><Relationship Id="rId316" Type="http://schemas.openxmlformats.org/officeDocument/2006/relationships/image" Target="../media/image1274.png"/><Relationship Id="rId55" Type="http://schemas.openxmlformats.org/officeDocument/2006/relationships/customXml" Target="../ink/ink1205.xml"/><Relationship Id="rId97" Type="http://schemas.openxmlformats.org/officeDocument/2006/relationships/customXml" Target="../ink/ink1226.xml"/><Relationship Id="rId120" Type="http://schemas.openxmlformats.org/officeDocument/2006/relationships/image" Target="../media/image1176.png"/><Relationship Id="rId358" Type="http://schemas.openxmlformats.org/officeDocument/2006/relationships/image" Target="../media/image1295.png"/><Relationship Id="rId162" Type="http://schemas.openxmlformats.org/officeDocument/2006/relationships/image" Target="../media/image1197.png"/><Relationship Id="rId218" Type="http://schemas.openxmlformats.org/officeDocument/2006/relationships/image" Target="../media/image1225.png"/><Relationship Id="rId271" Type="http://schemas.openxmlformats.org/officeDocument/2006/relationships/customXml" Target="../ink/ink1313.xml"/><Relationship Id="rId24" Type="http://schemas.openxmlformats.org/officeDocument/2006/relationships/customXml" Target="../ink/ink1189.xml"/><Relationship Id="rId66" Type="http://schemas.openxmlformats.org/officeDocument/2006/relationships/image" Target="../media/image1150.png"/><Relationship Id="rId131" Type="http://schemas.openxmlformats.org/officeDocument/2006/relationships/customXml" Target="../ink/ink1243.xml"/><Relationship Id="rId327" Type="http://schemas.openxmlformats.org/officeDocument/2006/relationships/customXml" Target="../ink/ink1341.xml"/><Relationship Id="rId369" Type="http://schemas.openxmlformats.org/officeDocument/2006/relationships/customXml" Target="../ink/ink1362.xml"/><Relationship Id="rId173" Type="http://schemas.openxmlformats.org/officeDocument/2006/relationships/customXml" Target="../ink/ink1264.xml"/><Relationship Id="rId229" Type="http://schemas.openxmlformats.org/officeDocument/2006/relationships/customXml" Target="../ink/ink1292.xml"/><Relationship Id="rId380" Type="http://schemas.openxmlformats.org/officeDocument/2006/relationships/customXml" Target="../ink/ink1368.xml"/><Relationship Id="rId240" Type="http://schemas.openxmlformats.org/officeDocument/2006/relationships/image" Target="../media/image1236.png"/><Relationship Id="rId35" Type="http://schemas.openxmlformats.org/officeDocument/2006/relationships/image" Target="../media/image1135.png"/><Relationship Id="rId77" Type="http://schemas.openxmlformats.org/officeDocument/2006/relationships/customXml" Target="../ink/ink1216.xml"/><Relationship Id="rId100" Type="http://schemas.openxmlformats.org/officeDocument/2006/relationships/image" Target="../media/image1167.png"/><Relationship Id="rId282" Type="http://schemas.openxmlformats.org/officeDocument/2006/relationships/image" Target="../media/image1257.png"/><Relationship Id="rId338" Type="http://schemas.openxmlformats.org/officeDocument/2006/relationships/image" Target="../media/image1285.png"/><Relationship Id="rId8" Type="http://schemas.openxmlformats.org/officeDocument/2006/relationships/customXml" Target="../ink/ink1181.xml"/><Relationship Id="rId142" Type="http://schemas.openxmlformats.org/officeDocument/2006/relationships/image" Target="../media/image1187.png"/><Relationship Id="rId184" Type="http://schemas.openxmlformats.org/officeDocument/2006/relationships/image" Target="../media/image1208.png"/><Relationship Id="rId391" Type="http://schemas.openxmlformats.org/officeDocument/2006/relationships/image" Target="../media/image1311.png"/><Relationship Id="rId405" Type="http://schemas.openxmlformats.org/officeDocument/2006/relationships/image" Target="../media/image1318.png"/><Relationship Id="rId251" Type="http://schemas.openxmlformats.org/officeDocument/2006/relationships/customXml" Target="../ink/ink1303.xml"/><Relationship Id="rId46" Type="http://schemas.openxmlformats.org/officeDocument/2006/relationships/image" Target="../media/image1140.png"/><Relationship Id="rId293" Type="http://schemas.openxmlformats.org/officeDocument/2006/relationships/customXml" Target="../ink/ink1324.xml"/><Relationship Id="rId307" Type="http://schemas.openxmlformats.org/officeDocument/2006/relationships/customXml" Target="../ink/ink1331.xml"/><Relationship Id="rId349" Type="http://schemas.openxmlformats.org/officeDocument/2006/relationships/customXml" Target="../ink/ink1352.xml"/><Relationship Id="rId88" Type="http://schemas.openxmlformats.org/officeDocument/2006/relationships/image" Target="../media/image1161.png"/><Relationship Id="rId111" Type="http://schemas.openxmlformats.org/officeDocument/2006/relationships/customXml" Target="../ink/ink1233.xml"/><Relationship Id="rId153" Type="http://schemas.openxmlformats.org/officeDocument/2006/relationships/customXml" Target="../ink/ink1254.xml"/><Relationship Id="rId195" Type="http://schemas.openxmlformats.org/officeDocument/2006/relationships/customXml" Target="../ink/ink1275.xml"/><Relationship Id="rId209" Type="http://schemas.openxmlformats.org/officeDocument/2006/relationships/customXml" Target="../ink/ink1282.xml"/><Relationship Id="rId360" Type="http://schemas.openxmlformats.org/officeDocument/2006/relationships/image" Target="../media/image1296.png"/><Relationship Id="rId416" Type="http://schemas.openxmlformats.org/officeDocument/2006/relationships/customXml" Target="../ink/ink1386.xml"/><Relationship Id="rId220" Type="http://schemas.openxmlformats.org/officeDocument/2006/relationships/image" Target="../media/image1226.png"/><Relationship Id="rId15" Type="http://schemas.openxmlformats.org/officeDocument/2006/relationships/image" Target="../media/image1125.png"/><Relationship Id="rId57" Type="http://schemas.openxmlformats.org/officeDocument/2006/relationships/customXml" Target="../ink/ink1206.xml"/><Relationship Id="rId262" Type="http://schemas.openxmlformats.org/officeDocument/2006/relationships/image" Target="../media/image1247.png"/><Relationship Id="rId318" Type="http://schemas.openxmlformats.org/officeDocument/2006/relationships/image" Target="../media/image1275.png"/><Relationship Id="rId99" Type="http://schemas.openxmlformats.org/officeDocument/2006/relationships/customXml" Target="../ink/ink1227.xml"/><Relationship Id="rId122" Type="http://schemas.openxmlformats.org/officeDocument/2006/relationships/image" Target="../media/image1177.png"/><Relationship Id="rId164" Type="http://schemas.openxmlformats.org/officeDocument/2006/relationships/image" Target="../media/image1198.png"/><Relationship Id="rId371" Type="http://schemas.openxmlformats.org/officeDocument/2006/relationships/image" Target="../media/image1301.png"/><Relationship Id="rId26" Type="http://schemas.openxmlformats.org/officeDocument/2006/relationships/customXml" Target="../ink/ink1190.xml"/><Relationship Id="rId231" Type="http://schemas.openxmlformats.org/officeDocument/2006/relationships/customXml" Target="../ink/ink1293.xml"/><Relationship Id="rId273" Type="http://schemas.openxmlformats.org/officeDocument/2006/relationships/customXml" Target="../ink/ink1314.xml"/><Relationship Id="rId329" Type="http://schemas.openxmlformats.org/officeDocument/2006/relationships/customXml" Target="../ink/ink1342.xml"/><Relationship Id="rId68" Type="http://schemas.openxmlformats.org/officeDocument/2006/relationships/image" Target="../media/image1151.png"/><Relationship Id="rId133" Type="http://schemas.openxmlformats.org/officeDocument/2006/relationships/customXml" Target="../ink/ink1244.xml"/><Relationship Id="rId175" Type="http://schemas.openxmlformats.org/officeDocument/2006/relationships/customXml" Target="../ink/ink1265.xml"/><Relationship Id="rId340" Type="http://schemas.openxmlformats.org/officeDocument/2006/relationships/image" Target="../media/image1286.png"/><Relationship Id="rId200" Type="http://schemas.openxmlformats.org/officeDocument/2006/relationships/image" Target="../media/image1216.png"/><Relationship Id="rId382" Type="http://schemas.openxmlformats.org/officeDocument/2006/relationships/customXml" Target="../ink/ink1369.xml"/><Relationship Id="rId242" Type="http://schemas.openxmlformats.org/officeDocument/2006/relationships/image" Target="../media/image1237.png"/><Relationship Id="rId284" Type="http://schemas.openxmlformats.org/officeDocument/2006/relationships/image" Target="../media/image1258.png"/><Relationship Id="rId37" Type="http://schemas.openxmlformats.org/officeDocument/2006/relationships/image" Target="../media/image1136.png"/><Relationship Id="rId79" Type="http://schemas.openxmlformats.org/officeDocument/2006/relationships/customXml" Target="../ink/ink1217.xml"/><Relationship Id="rId102" Type="http://schemas.openxmlformats.org/officeDocument/2006/relationships/image" Target="../media/image1168.png"/><Relationship Id="rId144" Type="http://schemas.openxmlformats.org/officeDocument/2006/relationships/image" Target="../media/image1188.png"/><Relationship Id="rId90" Type="http://schemas.openxmlformats.org/officeDocument/2006/relationships/image" Target="../media/image1162.png"/><Relationship Id="rId186" Type="http://schemas.openxmlformats.org/officeDocument/2006/relationships/image" Target="../media/image1209.png"/><Relationship Id="rId351" Type="http://schemas.openxmlformats.org/officeDocument/2006/relationships/customXml" Target="../ink/ink1353.xml"/><Relationship Id="rId393" Type="http://schemas.openxmlformats.org/officeDocument/2006/relationships/image" Target="../media/image1312.png"/><Relationship Id="rId407" Type="http://schemas.openxmlformats.org/officeDocument/2006/relationships/image" Target="../media/image1319.png"/><Relationship Id="rId211" Type="http://schemas.openxmlformats.org/officeDocument/2006/relationships/customXml" Target="../ink/ink1283.xml"/><Relationship Id="rId253" Type="http://schemas.openxmlformats.org/officeDocument/2006/relationships/customXml" Target="../ink/ink1304.xml"/><Relationship Id="rId295" Type="http://schemas.openxmlformats.org/officeDocument/2006/relationships/customXml" Target="../ink/ink1325.xml"/><Relationship Id="rId309" Type="http://schemas.openxmlformats.org/officeDocument/2006/relationships/customXml" Target="../ink/ink1332.xml"/><Relationship Id="rId48" Type="http://schemas.openxmlformats.org/officeDocument/2006/relationships/image" Target="../media/image1141.png"/><Relationship Id="rId113" Type="http://schemas.openxmlformats.org/officeDocument/2006/relationships/customXml" Target="../ink/ink1234.xml"/><Relationship Id="rId320" Type="http://schemas.openxmlformats.org/officeDocument/2006/relationships/image" Target="../media/image1276.png"/><Relationship Id="rId155" Type="http://schemas.openxmlformats.org/officeDocument/2006/relationships/customXml" Target="../ink/ink1255.xml"/><Relationship Id="rId197" Type="http://schemas.openxmlformats.org/officeDocument/2006/relationships/customXml" Target="../ink/ink1276.xml"/><Relationship Id="rId362" Type="http://schemas.openxmlformats.org/officeDocument/2006/relationships/image" Target="../media/image1297.png"/><Relationship Id="rId418" Type="http://schemas.openxmlformats.org/officeDocument/2006/relationships/customXml" Target="../ink/ink1387.xml"/><Relationship Id="rId222" Type="http://schemas.openxmlformats.org/officeDocument/2006/relationships/image" Target="../media/image1227.png"/><Relationship Id="rId264" Type="http://schemas.openxmlformats.org/officeDocument/2006/relationships/image" Target="../media/image1248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4.png"/><Relationship Id="rId299" Type="http://schemas.openxmlformats.org/officeDocument/2006/relationships/customXml" Target="../ink/ink1537.xml"/><Relationship Id="rId21" Type="http://schemas.openxmlformats.org/officeDocument/2006/relationships/image" Target="../media/image1336.png"/><Relationship Id="rId63" Type="http://schemas.openxmlformats.org/officeDocument/2006/relationships/image" Target="../media/image1357.png"/><Relationship Id="rId159" Type="http://schemas.openxmlformats.org/officeDocument/2006/relationships/image" Target="../media/image1405.png"/><Relationship Id="rId324" Type="http://schemas.openxmlformats.org/officeDocument/2006/relationships/image" Target="../media/image1487.png"/><Relationship Id="rId170" Type="http://schemas.openxmlformats.org/officeDocument/2006/relationships/customXml" Target="../ink/ink1472.xml"/><Relationship Id="rId226" Type="http://schemas.openxmlformats.org/officeDocument/2006/relationships/image" Target="../media/image1438.png"/><Relationship Id="rId268" Type="http://schemas.openxmlformats.org/officeDocument/2006/relationships/image" Target="../media/image1459.png"/><Relationship Id="rId32" Type="http://schemas.openxmlformats.org/officeDocument/2006/relationships/customXml" Target="../ink/ink1403.xml"/><Relationship Id="rId74" Type="http://schemas.openxmlformats.org/officeDocument/2006/relationships/customXml" Target="../ink/ink1424.xml"/><Relationship Id="rId128" Type="http://schemas.openxmlformats.org/officeDocument/2006/relationships/customXml" Target="../ink/ink1451.xml"/><Relationship Id="rId335" Type="http://schemas.openxmlformats.org/officeDocument/2006/relationships/customXml" Target="../ink/ink1555.xml"/><Relationship Id="rId5" Type="http://schemas.openxmlformats.org/officeDocument/2006/relationships/image" Target="../media/image1328.png"/><Relationship Id="rId181" Type="http://schemas.openxmlformats.org/officeDocument/2006/relationships/image" Target="../media/image1416.png"/><Relationship Id="rId237" Type="http://schemas.openxmlformats.org/officeDocument/2006/relationships/customXml" Target="../ink/ink1506.xml"/><Relationship Id="rId279" Type="http://schemas.openxmlformats.org/officeDocument/2006/relationships/customXml" Target="../ink/ink1527.xml"/><Relationship Id="rId43" Type="http://schemas.openxmlformats.org/officeDocument/2006/relationships/image" Target="../media/image1347.png"/><Relationship Id="rId139" Type="http://schemas.openxmlformats.org/officeDocument/2006/relationships/image" Target="../media/image1395.png"/><Relationship Id="rId290" Type="http://schemas.openxmlformats.org/officeDocument/2006/relationships/image" Target="../media/image1470.png"/><Relationship Id="rId304" Type="http://schemas.openxmlformats.org/officeDocument/2006/relationships/image" Target="../media/image1477.png"/><Relationship Id="rId85" Type="http://schemas.openxmlformats.org/officeDocument/2006/relationships/image" Target="../media/image1368.png"/><Relationship Id="rId150" Type="http://schemas.openxmlformats.org/officeDocument/2006/relationships/customXml" Target="../ink/ink1462.xml"/><Relationship Id="rId192" Type="http://schemas.openxmlformats.org/officeDocument/2006/relationships/image" Target="../media/image1421.png"/><Relationship Id="rId206" Type="http://schemas.openxmlformats.org/officeDocument/2006/relationships/image" Target="../media/image1428.png"/><Relationship Id="rId248" Type="http://schemas.openxmlformats.org/officeDocument/2006/relationships/image" Target="../media/image1449.png"/><Relationship Id="rId12" Type="http://schemas.openxmlformats.org/officeDocument/2006/relationships/customXml" Target="../ink/ink1393.xml"/><Relationship Id="rId108" Type="http://schemas.openxmlformats.org/officeDocument/2006/relationships/customXml" Target="../ink/ink1441.xml"/><Relationship Id="rId315" Type="http://schemas.openxmlformats.org/officeDocument/2006/relationships/customXml" Target="../ink/ink1545.xml"/><Relationship Id="rId54" Type="http://schemas.openxmlformats.org/officeDocument/2006/relationships/customXml" Target="../ink/ink1414.xml"/><Relationship Id="rId96" Type="http://schemas.openxmlformats.org/officeDocument/2006/relationships/customXml" Target="../ink/ink1435.xml"/><Relationship Id="rId161" Type="http://schemas.openxmlformats.org/officeDocument/2006/relationships/image" Target="../media/image1406.png"/><Relationship Id="rId217" Type="http://schemas.openxmlformats.org/officeDocument/2006/relationships/customXml" Target="../ink/ink1496.xml"/><Relationship Id="rId259" Type="http://schemas.openxmlformats.org/officeDocument/2006/relationships/customXml" Target="../ink/ink1517.xml"/><Relationship Id="rId23" Type="http://schemas.openxmlformats.org/officeDocument/2006/relationships/image" Target="../media/image1337.png"/><Relationship Id="rId119" Type="http://schemas.openxmlformats.org/officeDocument/2006/relationships/image" Target="../media/image1385.png"/><Relationship Id="rId270" Type="http://schemas.openxmlformats.org/officeDocument/2006/relationships/image" Target="../media/image1460.png"/><Relationship Id="rId326" Type="http://schemas.openxmlformats.org/officeDocument/2006/relationships/image" Target="../media/image1488.png"/><Relationship Id="rId65" Type="http://schemas.openxmlformats.org/officeDocument/2006/relationships/image" Target="../media/image1358.png"/><Relationship Id="rId130" Type="http://schemas.openxmlformats.org/officeDocument/2006/relationships/customXml" Target="../ink/ink1452.xml"/><Relationship Id="rId172" Type="http://schemas.openxmlformats.org/officeDocument/2006/relationships/customXml" Target="../ink/ink1473.xml"/><Relationship Id="rId228" Type="http://schemas.openxmlformats.org/officeDocument/2006/relationships/image" Target="../media/image1439.png"/><Relationship Id="rId281" Type="http://schemas.openxmlformats.org/officeDocument/2006/relationships/customXml" Target="../ink/ink1528.xml"/><Relationship Id="rId337" Type="http://schemas.openxmlformats.org/officeDocument/2006/relationships/customXml" Target="../ink/ink1556.xml"/><Relationship Id="rId34" Type="http://schemas.openxmlformats.org/officeDocument/2006/relationships/customXml" Target="../ink/ink1404.xml"/><Relationship Id="rId76" Type="http://schemas.openxmlformats.org/officeDocument/2006/relationships/customXml" Target="../ink/ink1425.xml"/><Relationship Id="rId141" Type="http://schemas.openxmlformats.org/officeDocument/2006/relationships/image" Target="../media/image1396.png"/><Relationship Id="rId7" Type="http://schemas.openxmlformats.org/officeDocument/2006/relationships/image" Target="../media/image1329.png"/><Relationship Id="rId183" Type="http://schemas.openxmlformats.org/officeDocument/2006/relationships/image" Target="../media/image1417.png"/><Relationship Id="rId239" Type="http://schemas.openxmlformats.org/officeDocument/2006/relationships/customXml" Target="../ink/ink1507.xml"/><Relationship Id="rId250" Type="http://schemas.openxmlformats.org/officeDocument/2006/relationships/image" Target="../media/image1450.png"/><Relationship Id="rId292" Type="http://schemas.openxmlformats.org/officeDocument/2006/relationships/image" Target="../media/image1471.png"/><Relationship Id="rId306" Type="http://schemas.openxmlformats.org/officeDocument/2006/relationships/image" Target="../media/image1478.png"/><Relationship Id="rId45" Type="http://schemas.openxmlformats.org/officeDocument/2006/relationships/image" Target="../media/image1348.png"/><Relationship Id="rId87" Type="http://schemas.openxmlformats.org/officeDocument/2006/relationships/image" Target="../media/image1369.png"/><Relationship Id="rId110" Type="http://schemas.openxmlformats.org/officeDocument/2006/relationships/customXml" Target="../ink/ink1442.xml"/><Relationship Id="rId152" Type="http://schemas.openxmlformats.org/officeDocument/2006/relationships/customXml" Target="../ink/ink1463.xml"/><Relationship Id="rId194" Type="http://schemas.openxmlformats.org/officeDocument/2006/relationships/image" Target="../media/image1422.png"/><Relationship Id="rId208" Type="http://schemas.openxmlformats.org/officeDocument/2006/relationships/image" Target="../media/image1429.png"/><Relationship Id="rId240" Type="http://schemas.openxmlformats.org/officeDocument/2006/relationships/image" Target="../media/image1445.png"/><Relationship Id="rId261" Type="http://schemas.openxmlformats.org/officeDocument/2006/relationships/customXml" Target="../ink/ink1518.xml"/><Relationship Id="rId14" Type="http://schemas.openxmlformats.org/officeDocument/2006/relationships/customXml" Target="../ink/ink1394.xml"/><Relationship Id="rId35" Type="http://schemas.openxmlformats.org/officeDocument/2006/relationships/image" Target="../media/image1343.png"/><Relationship Id="rId56" Type="http://schemas.openxmlformats.org/officeDocument/2006/relationships/customXml" Target="../ink/ink1415.xml"/><Relationship Id="rId77" Type="http://schemas.openxmlformats.org/officeDocument/2006/relationships/image" Target="../media/image1364.png"/><Relationship Id="rId100" Type="http://schemas.openxmlformats.org/officeDocument/2006/relationships/customXml" Target="../ink/ink1437.xml"/><Relationship Id="rId282" Type="http://schemas.openxmlformats.org/officeDocument/2006/relationships/image" Target="../media/image1466.png"/><Relationship Id="rId317" Type="http://schemas.openxmlformats.org/officeDocument/2006/relationships/customXml" Target="../ink/ink1546.xml"/><Relationship Id="rId338" Type="http://schemas.openxmlformats.org/officeDocument/2006/relationships/image" Target="../media/image1494.png"/><Relationship Id="rId8" Type="http://schemas.openxmlformats.org/officeDocument/2006/relationships/customXml" Target="../ink/ink1391.xml"/><Relationship Id="rId98" Type="http://schemas.openxmlformats.org/officeDocument/2006/relationships/customXml" Target="../ink/ink1436.xml"/><Relationship Id="rId121" Type="http://schemas.openxmlformats.org/officeDocument/2006/relationships/image" Target="../media/image1386.png"/><Relationship Id="rId142" Type="http://schemas.openxmlformats.org/officeDocument/2006/relationships/customXml" Target="../ink/ink1458.xml"/><Relationship Id="rId163" Type="http://schemas.openxmlformats.org/officeDocument/2006/relationships/image" Target="../media/image1407.png"/><Relationship Id="rId184" Type="http://schemas.openxmlformats.org/officeDocument/2006/relationships/customXml" Target="../ink/ink1479.xml"/><Relationship Id="rId219" Type="http://schemas.openxmlformats.org/officeDocument/2006/relationships/customXml" Target="../ink/ink1497.xml"/><Relationship Id="rId230" Type="http://schemas.openxmlformats.org/officeDocument/2006/relationships/image" Target="../media/image1440.png"/><Relationship Id="rId251" Type="http://schemas.openxmlformats.org/officeDocument/2006/relationships/customXml" Target="../ink/ink1513.xml"/><Relationship Id="rId25" Type="http://schemas.openxmlformats.org/officeDocument/2006/relationships/image" Target="../media/image1338.png"/><Relationship Id="rId46" Type="http://schemas.openxmlformats.org/officeDocument/2006/relationships/customXml" Target="../ink/ink1410.xml"/><Relationship Id="rId67" Type="http://schemas.openxmlformats.org/officeDocument/2006/relationships/image" Target="../media/image1359.png"/><Relationship Id="rId272" Type="http://schemas.openxmlformats.org/officeDocument/2006/relationships/image" Target="../media/image1461.png"/><Relationship Id="rId293" Type="http://schemas.openxmlformats.org/officeDocument/2006/relationships/customXml" Target="../ink/ink1534.xml"/><Relationship Id="rId307" Type="http://schemas.openxmlformats.org/officeDocument/2006/relationships/customXml" Target="../ink/ink1541.xml"/><Relationship Id="rId328" Type="http://schemas.openxmlformats.org/officeDocument/2006/relationships/image" Target="../media/image1489.png"/><Relationship Id="rId88" Type="http://schemas.openxmlformats.org/officeDocument/2006/relationships/customXml" Target="../ink/ink1431.xml"/><Relationship Id="rId111" Type="http://schemas.openxmlformats.org/officeDocument/2006/relationships/image" Target="../media/image1381.png"/><Relationship Id="rId132" Type="http://schemas.openxmlformats.org/officeDocument/2006/relationships/customXml" Target="../ink/ink1453.xml"/><Relationship Id="rId153" Type="http://schemas.openxmlformats.org/officeDocument/2006/relationships/image" Target="../media/image1402.png"/><Relationship Id="rId174" Type="http://schemas.openxmlformats.org/officeDocument/2006/relationships/customXml" Target="../ink/ink1474.xml"/><Relationship Id="rId195" Type="http://schemas.openxmlformats.org/officeDocument/2006/relationships/customXml" Target="../ink/ink1485.xml"/><Relationship Id="rId209" Type="http://schemas.openxmlformats.org/officeDocument/2006/relationships/customXml" Target="../ink/ink1492.xml"/><Relationship Id="rId220" Type="http://schemas.openxmlformats.org/officeDocument/2006/relationships/image" Target="../media/image1435.png"/><Relationship Id="rId241" Type="http://schemas.openxmlformats.org/officeDocument/2006/relationships/customXml" Target="../ink/ink1508.xml"/><Relationship Id="rId15" Type="http://schemas.openxmlformats.org/officeDocument/2006/relationships/image" Target="../media/image1333.png"/><Relationship Id="rId36" Type="http://schemas.openxmlformats.org/officeDocument/2006/relationships/customXml" Target="../ink/ink1405.xml"/><Relationship Id="rId57" Type="http://schemas.openxmlformats.org/officeDocument/2006/relationships/image" Target="../media/image1354.png"/><Relationship Id="rId262" Type="http://schemas.openxmlformats.org/officeDocument/2006/relationships/image" Target="../media/image1456.png"/><Relationship Id="rId283" Type="http://schemas.openxmlformats.org/officeDocument/2006/relationships/customXml" Target="../ink/ink1529.xml"/><Relationship Id="rId318" Type="http://schemas.openxmlformats.org/officeDocument/2006/relationships/image" Target="../media/image1484.png"/><Relationship Id="rId339" Type="http://schemas.openxmlformats.org/officeDocument/2006/relationships/customXml" Target="../ink/ink1557.xml"/><Relationship Id="rId78" Type="http://schemas.openxmlformats.org/officeDocument/2006/relationships/customXml" Target="../ink/ink1426.xml"/><Relationship Id="rId99" Type="http://schemas.openxmlformats.org/officeDocument/2006/relationships/image" Target="../media/image1375.png"/><Relationship Id="rId101" Type="http://schemas.openxmlformats.org/officeDocument/2006/relationships/image" Target="../media/image1376.png"/><Relationship Id="rId122" Type="http://schemas.openxmlformats.org/officeDocument/2006/relationships/customXml" Target="../ink/ink1448.xml"/><Relationship Id="rId143" Type="http://schemas.openxmlformats.org/officeDocument/2006/relationships/image" Target="../media/image1397.png"/><Relationship Id="rId164" Type="http://schemas.openxmlformats.org/officeDocument/2006/relationships/customXml" Target="../ink/ink1469.xml"/><Relationship Id="rId185" Type="http://schemas.openxmlformats.org/officeDocument/2006/relationships/image" Target="../media/image1418.png"/><Relationship Id="rId9" Type="http://schemas.openxmlformats.org/officeDocument/2006/relationships/image" Target="../media/image1330.png"/><Relationship Id="rId210" Type="http://schemas.openxmlformats.org/officeDocument/2006/relationships/image" Target="../media/image1430.png"/><Relationship Id="rId26" Type="http://schemas.openxmlformats.org/officeDocument/2006/relationships/customXml" Target="../ink/ink1400.xml"/><Relationship Id="rId231" Type="http://schemas.openxmlformats.org/officeDocument/2006/relationships/customXml" Target="../ink/ink1503.xml"/><Relationship Id="rId252" Type="http://schemas.openxmlformats.org/officeDocument/2006/relationships/image" Target="../media/image1451.png"/><Relationship Id="rId273" Type="http://schemas.openxmlformats.org/officeDocument/2006/relationships/customXml" Target="../ink/ink1524.xml"/><Relationship Id="rId294" Type="http://schemas.openxmlformats.org/officeDocument/2006/relationships/image" Target="../media/image1472.png"/><Relationship Id="rId308" Type="http://schemas.openxmlformats.org/officeDocument/2006/relationships/image" Target="../media/image1479.png"/><Relationship Id="rId329" Type="http://schemas.openxmlformats.org/officeDocument/2006/relationships/customXml" Target="../ink/ink1552.xml"/><Relationship Id="rId47" Type="http://schemas.openxmlformats.org/officeDocument/2006/relationships/image" Target="../media/image1349.png"/><Relationship Id="rId68" Type="http://schemas.openxmlformats.org/officeDocument/2006/relationships/customXml" Target="../ink/ink1421.xml"/><Relationship Id="rId89" Type="http://schemas.openxmlformats.org/officeDocument/2006/relationships/image" Target="../media/image1370.png"/><Relationship Id="rId112" Type="http://schemas.openxmlformats.org/officeDocument/2006/relationships/customXml" Target="../ink/ink1443.xml"/><Relationship Id="rId133" Type="http://schemas.openxmlformats.org/officeDocument/2006/relationships/image" Target="../media/image1392.png"/><Relationship Id="rId154" Type="http://schemas.openxmlformats.org/officeDocument/2006/relationships/customXml" Target="../ink/ink1464.xml"/><Relationship Id="rId175" Type="http://schemas.openxmlformats.org/officeDocument/2006/relationships/image" Target="../media/image1413.png"/><Relationship Id="rId340" Type="http://schemas.openxmlformats.org/officeDocument/2006/relationships/image" Target="../media/image1495.png"/><Relationship Id="rId196" Type="http://schemas.openxmlformats.org/officeDocument/2006/relationships/image" Target="../media/image1423.png"/><Relationship Id="rId200" Type="http://schemas.openxmlformats.org/officeDocument/2006/relationships/image" Target="../media/image1425.png"/><Relationship Id="rId16" Type="http://schemas.openxmlformats.org/officeDocument/2006/relationships/customXml" Target="../ink/ink1395.xml"/><Relationship Id="rId221" Type="http://schemas.openxmlformats.org/officeDocument/2006/relationships/customXml" Target="../ink/ink1498.xml"/><Relationship Id="rId242" Type="http://schemas.openxmlformats.org/officeDocument/2006/relationships/image" Target="../media/image1446.png"/><Relationship Id="rId263" Type="http://schemas.openxmlformats.org/officeDocument/2006/relationships/customXml" Target="../ink/ink1519.xml"/><Relationship Id="rId284" Type="http://schemas.openxmlformats.org/officeDocument/2006/relationships/image" Target="../media/image1467.png"/><Relationship Id="rId319" Type="http://schemas.openxmlformats.org/officeDocument/2006/relationships/customXml" Target="../ink/ink1547.xml"/><Relationship Id="rId37" Type="http://schemas.openxmlformats.org/officeDocument/2006/relationships/image" Target="../media/image1344.png"/><Relationship Id="rId58" Type="http://schemas.openxmlformats.org/officeDocument/2006/relationships/customXml" Target="../ink/ink1416.xml"/><Relationship Id="rId79" Type="http://schemas.openxmlformats.org/officeDocument/2006/relationships/image" Target="../media/image1365.png"/><Relationship Id="rId102" Type="http://schemas.openxmlformats.org/officeDocument/2006/relationships/customXml" Target="../ink/ink1438.xml"/><Relationship Id="rId123" Type="http://schemas.openxmlformats.org/officeDocument/2006/relationships/image" Target="../media/image1387.png"/><Relationship Id="rId144" Type="http://schemas.openxmlformats.org/officeDocument/2006/relationships/customXml" Target="../ink/ink1459.xml"/><Relationship Id="rId330" Type="http://schemas.openxmlformats.org/officeDocument/2006/relationships/image" Target="../media/image1490.png"/><Relationship Id="rId90" Type="http://schemas.openxmlformats.org/officeDocument/2006/relationships/customXml" Target="../ink/ink1432.xml"/><Relationship Id="rId165" Type="http://schemas.openxmlformats.org/officeDocument/2006/relationships/image" Target="../media/image1408.png"/><Relationship Id="rId186" Type="http://schemas.openxmlformats.org/officeDocument/2006/relationships/customXml" Target="../ink/ink1480.xml"/><Relationship Id="rId211" Type="http://schemas.openxmlformats.org/officeDocument/2006/relationships/customXml" Target="../ink/ink1493.xml"/><Relationship Id="rId232" Type="http://schemas.openxmlformats.org/officeDocument/2006/relationships/image" Target="../media/image1441.png"/><Relationship Id="rId253" Type="http://schemas.openxmlformats.org/officeDocument/2006/relationships/customXml" Target="../ink/ink1514.xml"/><Relationship Id="rId274" Type="http://schemas.openxmlformats.org/officeDocument/2006/relationships/image" Target="../media/image1462.png"/><Relationship Id="rId295" Type="http://schemas.openxmlformats.org/officeDocument/2006/relationships/customXml" Target="../ink/ink1535.xml"/><Relationship Id="rId309" Type="http://schemas.openxmlformats.org/officeDocument/2006/relationships/customXml" Target="../ink/ink1542.xml"/><Relationship Id="rId27" Type="http://schemas.openxmlformats.org/officeDocument/2006/relationships/image" Target="../media/image1339.png"/><Relationship Id="rId48" Type="http://schemas.openxmlformats.org/officeDocument/2006/relationships/customXml" Target="../ink/ink1411.xml"/><Relationship Id="rId69" Type="http://schemas.openxmlformats.org/officeDocument/2006/relationships/image" Target="../media/image1360.png"/><Relationship Id="rId113" Type="http://schemas.openxmlformats.org/officeDocument/2006/relationships/image" Target="../media/image1382.png"/><Relationship Id="rId134" Type="http://schemas.openxmlformats.org/officeDocument/2006/relationships/customXml" Target="../ink/ink1454.xml"/><Relationship Id="rId320" Type="http://schemas.openxmlformats.org/officeDocument/2006/relationships/image" Target="../media/image1485.png"/><Relationship Id="rId80" Type="http://schemas.openxmlformats.org/officeDocument/2006/relationships/customXml" Target="../ink/ink1427.xml"/><Relationship Id="rId155" Type="http://schemas.openxmlformats.org/officeDocument/2006/relationships/image" Target="../media/image1403.png"/><Relationship Id="rId176" Type="http://schemas.openxmlformats.org/officeDocument/2006/relationships/customXml" Target="../ink/ink1475.xml"/><Relationship Id="rId197" Type="http://schemas.openxmlformats.org/officeDocument/2006/relationships/customXml" Target="../ink/ink1486.xml"/><Relationship Id="rId341" Type="http://schemas.openxmlformats.org/officeDocument/2006/relationships/image" Target="../media/image259.png"/><Relationship Id="rId201" Type="http://schemas.openxmlformats.org/officeDocument/2006/relationships/customXml" Target="../ink/ink1488.xml"/><Relationship Id="rId222" Type="http://schemas.openxmlformats.org/officeDocument/2006/relationships/image" Target="../media/image1436.png"/><Relationship Id="rId243" Type="http://schemas.openxmlformats.org/officeDocument/2006/relationships/customXml" Target="../ink/ink1509.xml"/><Relationship Id="rId264" Type="http://schemas.openxmlformats.org/officeDocument/2006/relationships/image" Target="../media/image1457.png"/><Relationship Id="rId285" Type="http://schemas.openxmlformats.org/officeDocument/2006/relationships/customXml" Target="../ink/ink1530.xml"/><Relationship Id="rId17" Type="http://schemas.openxmlformats.org/officeDocument/2006/relationships/image" Target="../media/image1334.png"/><Relationship Id="rId38" Type="http://schemas.openxmlformats.org/officeDocument/2006/relationships/customXml" Target="../ink/ink1406.xml"/><Relationship Id="rId59" Type="http://schemas.openxmlformats.org/officeDocument/2006/relationships/image" Target="../media/image1355.png"/><Relationship Id="rId103" Type="http://schemas.openxmlformats.org/officeDocument/2006/relationships/image" Target="../media/image1377.png"/><Relationship Id="rId124" Type="http://schemas.openxmlformats.org/officeDocument/2006/relationships/customXml" Target="../ink/ink1449.xml"/><Relationship Id="rId310" Type="http://schemas.openxmlformats.org/officeDocument/2006/relationships/image" Target="../media/image1480.png"/><Relationship Id="rId70" Type="http://schemas.openxmlformats.org/officeDocument/2006/relationships/customXml" Target="../ink/ink1422.xml"/><Relationship Id="rId91" Type="http://schemas.openxmlformats.org/officeDocument/2006/relationships/image" Target="../media/image1371.png"/><Relationship Id="rId145" Type="http://schemas.openxmlformats.org/officeDocument/2006/relationships/image" Target="../media/image1398.png"/><Relationship Id="rId166" Type="http://schemas.openxmlformats.org/officeDocument/2006/relationships/customXml" Target="../ink/ink1470.xml"/><Relationship Id="rId187" Type="http://schemas.openxmlformats.org/officeDocument/2006/relationships/image" Target="../media/image1419.png"/><Relationship Id="rId331" Type="http://schemas.openxmlformats.org/officeDocument/2006/relationships/customXml" Target="../ink/ink1553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1431.png"/><Relationship Id="rId233" Type="http://schemas.openxmlformats.org/officeDocument/2006/relationships/customXml" Target="../ink/ink1504.xml"/><Relationship Id="rId254" Type="http://schemas.openxmlformats.org/officeDocument/2006/relationships/image" Target="../media/image1452.png"/><Relationship Id="rId28" Type="http://schemas.openxmlformats.org/officeDocument/2006/relationships/customXml" Target="../ink/ink1401.xml"/><Relationship Id="rId49" Type="http://schemas.openxmlformats.org/officeDocument/2006/relationships/image" Target="../media/image1350.png"/><Relationship Id="rId114" Type="http://schemas.openxmlformats.org/officeDocument/2006/relationships/customXml" Target="../ink/ink1444.xml"/><Relationship Id="rId275" Type="http://schemas.openxmlformats.org/officeDocument/2006/relationships/customXml" Target="../ink/ink1525.xml"/><Relationship Id="rId296" Type="http://schemas.openxmlformats.org/officeDocument/2006/relationships/image" Target="../media/image1473.png"/><Relationship Id="rId300" Type="http://schemas.openxmlformats.org/officeDocument/2006/relationships/image" Target="../media/image1475.png"/><Relationship Id="rId60" Type="http://schemas.openxmlformats.org/officeDocument/2006/relationships/customXml" Target="../ink/ink1417.xml"/><Relationship Id="rId81" Type="http://schemas.openxmlformats.org/officeDocument/2006/relationships/image" Target="../media/image1366.png"/><Relationship Id="rId135" Type="http://schemas.openxmlformats.org/officeDocument/2006/relationships/image" Target="../media/image1393.png"/><Relationship Id="rId156" Type="http://schemas.openxmlformats.org/officeDocument/2006/relationships/customXml" Target="../ink/ink1465.xml"/><Relationship Id="rId177" Type="http://schemas.openxmlformats.org/officeDocument/2006/relationships/image" Target="../media/image1414.png"/><Relationship Id="rId198" Type="http://schemas.openxmlformats.org/officeDocument/2006/relationships/image" Target="../media/image1424.png"/><Relationship Id="rId321" Type="http://schemas.openxmlformats.org/officeDocument/2006/relationships/customXml" Target="../ink/ink1548.xml"/><Relationship Id="rId202" Type="http://schemas.openxmlformats.org/officeDocument/2006/relationships/image" Target="../media/image1426.png"/><Relationship Id="rId223" Type="http://schemas.openxmlformats.org/officeDocument/2006/relationships/customXml" Target="../ink/ink1499.xml"/><Relationship Id="rId244" Type="http://schemas.openxmlformats.org/officeDocument/2006/relationships/image" Target="../media/image1447.png"/><Relationship Id="rId18" Type="http://schemas.openxmlformats.org/officeDocument/2006/relationships/customXml" Target="../ink/ink1396.xml"/><Relationship Id="rId39" Type="http://schemas.openxmlformats.org/officeDocument/2006/relationships/image" Target="../media/image1345.png"/><Relationship Id="rId265" Type="http://schemas.openxmlformats.org/officeDocument/2006/relationships/customXml" Target="../ink/ink1520.xml"/><Relationship Id="rId286" Type="http://schemas.openxmlformats.org/officeDocument/2006/relationships/image" Target="../media/image1468.png"/><Relationship Id="rId50" Type="http://schemas.openxmlformats.org/officeDocument/2006/relationships/customXml" Target="../ink/ink1412.xml"/><Relationship Id="rId104" Type="http://schemas.openxmlformats.org/officeDocument/2006/relationships/customXml" Target="../ink/ink1439.xml"/><Relationship Id="rId125" Type="http://schemas.openxmlformats.org/officeDocument/2006/relationships/image" Target="../media/image1388.png"/><Relationship Id="rId146" Type="http://schemas.openxmlformats.org/officeDocument/2006/relationships/customXml" Target="../ink/ink1460.xml"/><Relationship Id="rId167" Type="http://schemas.openxmlformats.org/officeDocument/2006/relationships/image" Target="../media/image1409.png"/><Relationship Id="rId188" Type="http://schemas.openxmlformats.org/officeDocument/2006/relationships/customXml" Target="../ink/ink1481.xml"/><Relationship Id="rId311" Type="http://schemas.openxmlformats.org/officeDocument/2006/relationships/customXml" Target="../ink/ink1543.xml"/><Relationship Id="rId332" Type="http://schemas.openxmlformats.org/officeDocument/2006/relationships/image" Target="../media/image1491.png"/><Relationship Id="rId71" Type="http://schemas.openxmlformats.org/officeDocument/2006/relationships/image" Target="../media/image1361.png"/><Relationship Id="rId92" Type="http://schemas.openxmlformats.org/officeDocument/2006/relationships/customXml" Target="../ink/ink1433.xml"/><Relationship Id="rId213" Type="http://schemas.openxmlformats.org/officeDocument/2006/relationships/customXml" Target="../ink/ink1494.xml"/><Relationship Id="rId234" Type="http://schemas.openxmlformats.org/officeDocument/2006/relationships/image" Target="../media/image1442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1340.png"/><Relationship Id="rId255" Type="http://schemas.openxmlformats.org/officeDocument/2006/relationships/customXml" Target="../ink/ink1515.xml"/><Relationship Id="rId276" Type="http://schemas.openxmlformats.org/officeDocument/2006/relationships/image" Target="../media/image1463.png"/><Relationship Id="rId297" Type="http://schemas.openxmlformats.org/officeDocument/2006/relationships/customXml" Target="../ink/ink1536.xml"/><Relationship Id="rId40" Type="http://schemas.openxmlformats.org/officeDocument/2006/relationships/customXml" Target="../ink/ink1407.xml"/><Relationship Id="rId115" Type="http://schemas.openxmlformats.org/officeDocument/2006/relationships/image" Target="../media/image1383.png"/><Relationship Id="rId136" Type="http://schemas.openxmlformats.org/officeDocument/2006/relationships/customXml" Target="../ink/ink1455.xml"/><Relationship Id="rId157" Type="http://schemas.openxmlformats.org/officeDocument/2006/relationships/image" Target="../media/image1404.png"/><Relationship Id="rId178" Type="http://schemas.openxmlformats.org/officeDocument/2006/relationships/customXml" Target="../ink/ink1476.xml"/><Relationship Id="rId301" Type="http://schemas.openxmlformats.org/officeDocument/2006/relationships/customXml" Target="../ink/ink1538.xml"/><Relationship Id="rId322" Type="http://schemas.openxmlformats.org/officeDocument/2006/relationships/image" Target="../media/image1486.png"/><Relationship Id="rId61" Type="http://schemas.openxmlformats.org/officeDocument/2006/relationships/image" Target="../media/image1356.png"/><Relationship Id="rId82" Type="http://schemas.openxmlformats.org/officeDocument/2006/relationships/customXml" Target="../ink/ink1428.xml"/><Relationship Id="rId199" Type="http://schemas.openxmlformats.org/officeDocument/2006/relationships/customXml" Target="../ink/ink1487.xml"/><Relationship Id="rId203" Type="http://schemas.openxmlformats.org/officeDocument/2006/relationships/customXml" Target="../ink/ink1489.xml"/><Relationship Id="rId19" Type="http://schemas.openxmlformats.org/officeDocument/2006/relationships/image" Target="../media/image1335.png"/><Relationship Id="rId224" Type="http://schemas.openxmlformats.org/officeDocument/2006/relationships/image" Target="../media/image1437.png"/><Relationship Id="rId245" Type="http://schemas.openxmlformats.org/officeDocument/2006/relationships/customXml" Target="../ink/ink1510.xml"/><Relationship Id="rId266" Type="http://schemas.openxmlformats.org/officeDocument/2006/relationships/image" Target="../media/image1458.png"/><Relationship Id="rId287" Type="http://schemas.openxmlformats.org/officeDocument/2006/relationships/customXml" Target="../ink/ink1531.xml"/><Relationship Id="rId30" Type="http://schemas.openxmlformats.org/officeDocument/2006/relationships/customXml" Target="../ink/ink1402.xml"/><Relationship Id="rId105" Type="http://schemas.openxmlformats.org/officeDocument/2006/relationships/image" Target="../media/image1378.png"/><Relationship Id="rId126" Type="http://schemas.openxmlformats.org/officeDocument/2006/relationships/customXml" Target="../ink/ink1450.xml"/><Relationship Id="rId147" Type="http://schemas.openxmlformats.org/officeDocument/2006/relationships/image" Target="../media/image1399.png"/><Relationship Id="rId168" Type="http://schemas.openxmlformats.org/officeDocument/2006/relationships/customXml" Target="../ink/ink1471.xml"/><Relationship Id="rId312" Type="http://schemas.openxmlformats.org/officeDocument/2006/relationships/image" Target="../media/image1481.png"/><Relationship Id="rId333" Type="http://schemas.openxmlformats.org/officeDocument/2006/relationships/customXml" Target="../ink/ink1554.xml"/><Relationship Id="rId51" Type="http://schemas.openxmlformats.org/officeDocument/2006/relationships/image" Target="../media/image1351.png"/><Relationship Id="rId72" Type="http://schemas.openxmlformats.org/officeDocument/2006/relationships/customXml" Target="../ink/ink1423.xml"/><Relationship Id="rId93" Type="http://schemas.openxmlformats.org/officeDocument/2006/relationships/image" Target="../media/image1372.png"/><Relationship Id="rId189" Type="http://schemas.openxmlformats.org/officeDocument/2006/relationships/customXml" Target="../ink/ink1482.xml"/><Relationship Id="rId3" Type="http://schemas.openxmlformats.org/officeDocument/2006/relationships/image" Target="../media/image1327.png"/><Relationship Id="rId214" Type="http://schemas.openxmlformats.org/officeDocument/2006/relationships/image" Target="../media/image1432.png"/><Relationship Id="rId235" Type="http://schemas.openxmlformats.org/officeDocument/2006/relationships/customXml" Target="../ink/ink1505.xml"/><Relationship Id="rId256" Type="http://schemas.openxmlformats.org/officeDocument/2006/relationships/image" Target="../media/image1453.png"/><Relationship Id="rId277" Type="http://schemas.openxmlformats.org/officeDocument/2006/relationships/customXml" Target="../ink/ink1526.xml"/><Relationship Id="rId298" Type="http://schemas.openxmlformats.org/officeDocument/2006/relationships/image" Target="../media/image1474.png"/><Relationship Id="rId116" Type="http://schemas.openxmlformats.org/officeDocument/2006/relationships/customXml" Target="../ink/ink1445.xml"/><Relationship Id="rId137" Type="http://schemas.openxmlformats.org/officeDocument/2006/relationships/image" Target="../media/image1394.png"/><Relationship Id="rId158" Type="http://schemas.openxmlformats.org/officeDocument/2006/relationships/customXml" Target="../ink/ink1466.xml"/><Relationship Id="rId302" Type="http://schemas.openxmlformats.org/officeDocument/2006/relationships/image" Target="../media/image1476.png"/><Relationship Id="rId323" Type="http://schemas.openxmlformats.org/officeDocument/2006/relationships/customXml" Target="../ink/ink1549.xml"/><Relationship Id="rId20" Type="http://schemas.openxmlformats.org/officeDocument/2006/relationships/customXml" Target="../ink/ink1397.xml"/><Relationship Id="rId41" Type="http://schemas.openxmlformats.org/officeDocument/2006/relationships/image" Target="../media/image1346.png"/><Relationship Id="rId62" Type="http://schemas.openxmlformats.org/officeDocument/2006/relationships/customXml" Target="../ink/ink1418.xml"/><Relationship Id="rId83" Type="http://schemas.openxmlformats.org/officeDocument/2006/relationships/image" Target="../media/image1367.png"/><Relationship Id="rId179" Type="http://schemas.openxmlformats.org/officeDocument/2006/relationships/image" Target="../media/image1415.png"/><Relationship Id="rId190" Type="http://schemas.openxmlformats.org/officeDocument/2006/relationships/image" Target="../media/image1420.png"/><Relationship Id="rId204" Type="http://schemas.openxmlformats.org/officeDocument/2006/relationships/image" Target="../media/image1427.png"/><Relationship Id="rId225" Type="http://schemas.openxmlformats.org/officeDocument/2006/relationships/customXml" Target="../ink/ink1500.xml"/><Relationship Id="rId246" Type="http://schemas.openxmlformats.org/officeDocument/2006/relationships/image" Target="../media/image1448.png"/><Relationship Id="rId267" Type="http://schemas.openxmlformats.org/officeDocument/2006/relationships/customXml" Target="../ink/ink1521.xml"/><Relationship Id="rId288" Type="http://schemas.openxmlformats.org/officeDocument/2006/relationships/image" Target="../media/image1469.png"/><Relationship Id="rId106" Type="http://schemas.openxmlformats.org/officeDocument/2006/relationships/customXml" Target="../ink/ink1440.xml"/><Relationship Id="rId127" Type="http://schemas.openxmlformats.org/officeDocument/2006/relationships/image" Target="../media/image1389.png"/><Relationship Id="rId313" Type="http://schemas.openxmlformats.org/officeDocument/2006/relationships/customXml" Target="../ink/ink1544.xml"/><Relationship Id="rId10" Type="http://schemas.openxmlformats.org/officeDocument/2006/relationships/customXml" Target="../ink/ink1392.xml"/><Relationship Id="rId31" Type="http://schemas.openxmlformats.org/officeDocument/2006/relationships/image" Target="../media/image1341.png"/><Relationship Id="rId52" Type="http://schemas.openxmlformats.org/officeDocument/2006/relationships/customXml" Target="../ink/ink1413.xml"/><Relationship Id="rId73" Type="http://schemas.openxmlformats.org/officeDocument/2006/relationships/image" Target="../media/image1362.png"/><Relationship Id="rId94" Type="http://schemas.openxmlformats.org/officeDocument/2006/relationships/customXml" Target="../ink/ink1434.xml"/><Relationship Id="rId148" Type="http://schemas.openxmlformats.org/officeDocument/2006/relationships/customXml" Target="../ink/ink1461.xml"/><Relationship Id="rId169" Type="http://schemas.openxmlformats.org/officeDocument/2006/relationships/image" Target="../media/image1410.png"/><Relationship Id="rId334" Type="http://schemas.openxmlformats.org/officeDocument/2006/relationships/image" Target="../media/image1492.png"/><Relationship Id="rId4" Type="http://schemas.openxmlformats.org/officeDocument/2006/relationships/customXml" Target="../ink/ink1389.xml"/><Relationship Id="rId180" Type="http://schemas.openxmlformats.org/officeDocument/2006/relationships/customXml" Target="../ink/ink1477.xml"/><Relationship Id="rId215" Type="http://schemas.openxmlformats.org/officeDocument/2006/relationships/customXml" Target="../ink/ink1495.xml"/><Relationship Id="rId236" Type="http://schemas.openxmlformats.org/officeDocument/2006/relationships/image" Target="../media/image1443.png"/><Relationship Id="rId257" Type="http://schemas.openxmlformats.org/officeDocument/2006/relationships/customXml" Target="../ink/ink1516.xml"/><Relationship Id="rId278" Type="http://schemas.openxmlformats.org/officeDocument/2006/relationships/image" Target="../media/image1464.png"/><Relationship Id="rId303" Type="http://schemas.openxmlformats.org/officeDocument/2006/relationships/customXml" Target="../ink/ink1539.xml"/><Relationship Id="rId42" Type="http://schemas.openxmlformats.org/officeDocument/2006/relationships/customXml" Target="../ink/ink1408.xml"/><Relationship Id="rId84" Type="http://schemas.openxmlformats.org/officeDocument/2006/relationships/customXml" Target="../ink/ink1429.xml"/><Relationship Id="rId138" Type="http://schemas.openxmlformats.org/officeDocument/2006/relationships/customXml" Target="../ink/ink1456.xml"/><Relationship Id="rId191" Type="http://schemas.openxmlformats.org/officeDocument/2006/relationships/customXml" Target="../ink/ink1483.xml"/><Relationship Id="rId205" Type="http://schemas.openxmlformats.org/officeDocument/2006/relationships/customXml" Target="../ink/ink1490.xml"/><Relationship Id="rId247" Type="http://schemas.openxmlformats.org/officeDocument/2006/relationships/customXml" Target="../ink/ink1511.xml"/><Relationship Id="rId107" Type="http://schemas.openxmlformats.org/officeDocument/2006/relationships/image" Target="../media/image1379.png"/><Relationship Id="rId289" Type="http://schemas.openxmlformats.org/officeDocument/2006/relationships/customXml" Target="../ink/ink1532.xml"/><Relationship Id="rId11" Type="http://schemas.openxmlformats.org/officeDocument/2006/relationships/image" Target="../media/image1331.png"/><Relationship Id="rId53" Type="http://schemas.openxmlformats.org/officeDocument/2006/relationships/image" Target="../media/image1352.png"/><Relationship Id="rId149" Type="http://schemas.openxmlformats.org/officeDocument/2006/relationships/image" Target="../media/image1400.png"/><Relationship Id="rId314" Type="http://schemas.openxmlformats.org/officeDocument/2006/relationships/image" Target="../media/image1482.png"/><Relationship Id="rId95" Type="http://schemas.openxmlformats.org/officeDocument/2006/relationships/image" Target="../media/image1373.png"/><Relationship Id="rId160" Type="http://schemas.openxmlformats.org/officeDocument/2006/relationships/customXml" Target="../ink/ink1467.xml"/><Relationship Id="rId216" Type="http://schemas.openxmlformats.org/officeDocument/2006/relationships/image" Target="../media/image1433.png"/><Relationship Id="rId258" Type="http://schemas.openxmlformats.org/officeDocument/2006/relationships/image" Target="../media/image1454.png"/><Relationship Id="rId22" Type="http://schemas.openxmlformats.org/officeDocument/2006/relationships/customXml" Target="../ink/ink1398.xml"/><Relationship Id="rId64" Type="http://schemas.openxmlformats.org/officeDocument/2006/relationships/customXml" Target="../ink/ink1419.xml"/><Relationship Id="rId118" Type="http://schemas.openxmlformats.org/officeDocument/2006/relationships/customXml" Target="../ink/ink1446.xml"/><Relationship Id="rId325" Type="http://schemas.openxmlformats.org/officeDocument/2006/relationships/customXml" Target="../ink/ink1550.xml"/><Relationship Id="rId171" Type="http://schemas.openxmlformats.org/officeDocument/2006/relationships/image" Target="../media/image1411.png"/><Relationship Id="rId227" Type="http://schemas.openxmlformats.org/officeDocument/2006/relationships/customXml" Target="../ink/ink1501.xml"/><Relationship Id="rId269" Type="http://schemas.openxmlformats.org/officeDocument/2006/relationships/customXml" Target="../ink/ink1522.xml"/><Relationship Id="rId33" Type="http://schemas.openxmlformats.org/officeDocument/2006/relationships/image" Target="../media/image1342.png"/><Relationship Id="rId129" Type="http://schemas.openxmlformats.org/officeDocument/2006/relationships/image" Target="../media/image1390.png"/><Relationship Id="rId280" Type="http://schemas.openxmlformats.org/officeDocument/2006/relationships/image" Target="../media/image1465.png"/><Relationship Id="rId336" Type="http://schemas.openxmlformats.org/officeDocument/2006/relationships/image" Target="../media/image1493.png"/><Relationship Id="rId75" Type="http://schemas.openxmlformats.org/officeDocument/2006/relationships/image" Target="../media/image1363.png"/><Relationship Id="rId140" Type="http://schemas.openxmlformats.org/officeDocument/2006/relationships/customXml" Target="../ink/ink1457.xml"/><Relationship Id="rId182" Type="http://schemas.openxmlformats.org/officeDocument/2006/relationships/customXml" Target="../ink/ink1478.xml"/><Relationship Id="rId6" Type="http://schemas.openxmlformats.org/officeDocument/2006/relationships/customXml" Target="../ink/ink1390.xml"/><Relationship Id="rId238" Type="http://schemas.openxmlformats.org/officeDocument/2006/relationships/image" Target="../media/image1444.png"/><Relationship Id="rId291" Type="http://schemas.openxmlformats.org/officeDocument/2006/relationships/customXml" Target="../ink/ink1533.xml"/><Relationship Id="rId305" Type="http://schemas.openxmlformats.org/officeDocument/2006/relationships/customXml" Target="../ink/ink1540.xml"/><Relationship Id="rId44" Type="http://schemas.openxmlformats.org/officeDocument/2006/relationships/customXml" Target="../ink/ink1409.xml"/><Relationship Id="rId86" Type="http://schemas.openxmlformats.org/officeDocument/2006/relationships/customXml" Target="../ink/ink1430.xml"/><Relationship Id="rId151" Type="http://schemas.openxmlformats.org/officeDocument/2006/relationships/image" Target="../media/image1401.png"/><Relationship Id="rId193" Type="http://schemas.openxmlformats.org/officeDocument/2006/relationships/customXml" Target="../ink/ink1484.xml"/><Relationship Id="rId207" Type="http://schemas.openxmlformats.org/officeDocument/2006/relationships/customXml" Target="../ink/ink1491.xml"/><Relationship Id="rId249" Type="http://schemas.openxmlformats.org/officeDocument/2006/relationships/customXml" Target="../ink/ink1512.xml"/><Relationship Id="rId13" Type="http://schemas.openxmlformats.org/officeDocument/2006/relationships/image" Target="../media/image1332.png"/><Relationship Id="rId109" Type="http://schemas.openxmlformats.org/officeDocument/2006/relationships/image" Target="../media/image1380.png"/><Relationship Id="rId260" Type="http://schemas.openxmlformats.org/officeDocument/2006/relationships/image" Target="../media/image1455.png"/><Relationship Id="rId316" Type="http://schemas.openxmlformats.org/officeDocument/2006/relationships/image" Target="../media/image1483.png"/><Relationship Id="rId55" Type="http://schemas.openxmlformats.org/officeDocument/2006/relationships/image" Target="../media/image1353.png"/><Relationship Id="rId97" Type="http://schemas.openxmlformats.org/officeDocument/2006/relationships/image" Target="../media/image1374.png"/><Relationship Id="rId120" Type="http://schemas.openxmlformats.org/officeDocument/2006/relationships/customXml" Target="../ink/ink1447.xml"/><Relationship Id="rId162" Type="http://schemas.openxmlformats.org/officeDocument/2006/relationships/customXml" Target="../ink/ink1468.xml"/><Relationship Id="rId218" Type="http://schemas.openxmlformats.org/officeDocument/2006/relationships/image" Target="../media/image1434.png"/><Relationship Id="rId271" Type="http://schemas.openxmlformats.org/officeDocument/2006/relationships/customXml" Target="../ink/ink1523.xml"/><Relationship Id="rId24" Type="http://schemas.openxmlformats.org/officeDocument/2006/relationships/customXml" Target="../ink/ink1399.xml"/><Relationship Id="rId66" Type="http://schemas.openxmlformats.org/officeDocument/2006/relationships/customXml" Target="../ink/ink1420.xml"/><Relationship Id="rId131" Type="http://schemas.openxmlformats.org/officeDocument/2006/relationships/image" Target="../media/image1391.png"/><Relationship Id="rId327" Type="http://schemas.openxmlformats.org/officeDocument/2006/relationships/customXml" Target="../ink/ink1551.xml"/><Relationship Id="rId173" Type="http://schemas.openxmlformats.org/officeDocument/2006/relationships/image" Target="../media/image1412.png"/><Relationship Id="rId229" Type="http://schemas.openxmlformats.org/officeDocument/2006/relationships/customXml" Target="../ink/ink150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1.png"/><Relationship Id="rId18" Type="http://schemas.openxmlformats.org/officeDocument/2006/relationships/customXml" Target="../ink/ink1565.xml"/><Relationship Id="rId26" Type="http://schemas.openxmlformats.org/officeDocument/2006/relationships/customXml" Target="../ink/ink1569.xml"/><Relationship Id="rId3" Type="http://schemas.openxmlformats.org/officeDocument/2006/relationships/image" Target="../media/image1496.png"/><Relationship Id="rId21" Type="http://schemas.openxmlformats.org/officeDocument/2006/relationships/image" Target="../media/image1505.png"/><Relationship Id="rId34" Type="http://schemas.openxmlformats.org/officeDocument/2006/relationships/customXml" Target="../ink/ink1573.xml"/><Relationship Id="rId7" Type="http://schemas.openxmlformats.org/officeDocument/2006/relationships/image" Target="../media/image1498.png"/><Relationship Id="rId12" Type="http://schemas.openxmlformats.org/officeDocument/2006/relationships/customXml" Target="../ink/ink1562.xml"/><Relationship Id="rId17" Type="http://schemas.openxmlformats.org/officeDocument/2006/relationships/image" Target="../media/image1503.png"/><Relationship Id="rId25" Type="http://schemas.openxmlformats.org/officeDocument/2006/relationships/image" Target="../media/image1507.png"/><Relationship Id="rId33" Type="http://schemas.openxmlformats.org/officeDocument/2006/relationships/image" Target="../media/image1511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564.xml"/><Relationship Id="rId20" Type="http://schemas.openxmlformats.org/officeDocument/2006/relationships/customXml" Target="../ink/ink1566.xml"/><Relationship Id="rId29" Type="http://schemas.openxmlformats.org/officeDocument/2006/relationships/image" Target="../media/image150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59.xml"/><Relationship Id="rId11" Type="http://schemas.openxmlformats.org/officeDocument/2006/relationships/image" Target="../media/image1500.png"/><Relationship Id="rId24" Type="http://schemas.openxmlformats.org/officeDocument/2006/relationships/customXml" Target="../ink/ink1568.xml"/><Relationship Id="rId32" Type="http://schemas.openxmlformats.org/officeDocument/2006/relationships/customXml" Target="../ink/ink1572.xml"/><Relationship Id="rId5" Type="http://schemas.openxmlformats.org/officeDocument/2006/relationships/image" Target="../media/image1497.png"/><Relationship Id="rId15" Type="http://schemas.openxmlformats.org/officeDocument/2006/relationships/image" Target="../media/image1502.png"/><Relationship Id="rId23" Type="http://schemas.openxmlformats.org/officeDocument/2006/relationships/image" Target="../media/image1506.png"/><Relationship Id="rId28" Type="http://schemas.openxmlformats.org/officeDocument/2006/relationships/customXml" Target="../ink/ink1570.xml"/><Relationship Id="rId36" Type="http://schemas.openxmlformats.org/officeDocument/2006/relationships/image" Target="../media/image259.png"/><Relationship Id="rId10" Type="http://schemas.openxmlformats.org/officeDocument/2006/relationships/customXml" Target="../ink/ink1561.xml"/><Relationship Id="rId19" Type="http://schemas.openxmlformats.org/officeDocument/2006/relationships/image" Target="../media/image1504.png"/><Relationship Id="rId31" Type="http://schemas.openxmlformats.org/officeDocument/2006/relationships/image" Target="../media/image1510.png"/><Relationship Id="rId4" Type="http://schemas.openxmlformats.org/officeDocument/2006/relationships/customXml" Target="../ink/ink1558.xml"/><Relationship Id="rId9" Type="http://schemas.openxmlformats.org/officeDocument/2006/relationships/image" Target="../media/image1499.png"/><Relationship Id="rId14" Type="http://schemas.openxmlformats.org/officeDocument/2006/relationships/customXml" Target="../ink/ink1563.xml"/><Relationship Id="rId22" Type="http://schemas.openxmlformats.org/officeDocument/2006/relationships/customXml" Target="../ink/ink1567.xml"/><Relationship Id="rId27" Type="http://schemas.openxmlformats.org/officeDocument/2006/relationships/image" Target="../media/image1508.png"/><Relationship Id="rId30" Type="http://schemas.openxmlformats.org/officeDocument/2006/relationships/customXml" Target="../ink/ink1571.xml"/><Relationship Id="rId35" Type="http://schemas.openxmlformats.org/officeDocument/2006/relationships/image" Target="../media/image1512.png"/><Relationship Id="rId8" Type="http://schemas.openxmlformats.org/officeDocument/2006/relationships/customXml" Target="../ink/ink1560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79.xml"/><Relationship Id="rId18" Type="http://schemas.openxmlformats.org/officeDocument/2006/relationships/image" Target="../media/image1519.png"/><Relationship Id="rId26" Type="http://schemas.openxmlformats.org/officeDocument/2006/relationships/customXml" Target="../ink/ink1588.xml"/><Relationship Id="rId39" Type="http://schemas.openxmlformats.org/officeDocument/2006/relationships/image" Target="../media/image1527.png"/><Relationship Id="rId21" Type="http://schemas.openxmlformats.org/officeDocument/2006/relationships/customXml" Target="../ink/ink1584.xml"/><Relationship Id="rId34" Type="http://schemas.openxmlformats.org/officeDocument/2006/relationships/customXml" Target="../ink/ink1593.xml"/><Relationship Id="rId42" Type="http://schemas.openxmlformats.org/officeDocument/2006/relationships/customXml" Target="../ink/ink1597.xml"/><Relationship Id="rId7" Type="http://schemas.openxmlformats.org/officeDocument/2006/relationships/image" Target="../media/image1515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1581.xml"/><Relationship Id="rId29" Type="http://schemas.openxmlformats.org/officeDocument/2006/relationships/image" Target="../media/image152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75.xml"/><Relationship Id="rId11" Type="http://schemas.openxmlformats.org/officeDocument/2006/relationships/image" Target="../media/image1517.png"/><Relationship Id="rId24" Type="http://schemas.openxmlformats.org/officeDocument/2006/relationships/customXml" Target="../ink/ink1586.xml"/><Relationship Id="rId32" Type="http://schemas.openxmlformats.org/officeDocument/2006/relationships/customXml" Target="../ink/ink1592.xml"/><Relationship Id="rId37" Type="http://schemas.openxmlformats.org/officeDocument/2006/relationships/image" Target="../media/image1526.png"/><Relationship Id="rId40" Type="http://schemas.openxmlformats.org/officeDocument/2006/relationships/customXml" Target="../ink/ink1596.xml"/><Relationship Id="rId45" Type="http://schemas.openxmlformats.org/officeDocument/2006/relationships/image" Target="../media/image259.png"/><Relationship Id="rId5" Type="http://schemas.openxmlformats.org/officeDocument/2006/relationships/image" Target="../media/image1514.png"/><Relationship Id="rId15" Type="http://schemas.openxmlformats.org/officeDocument/2006/relationships/image" Target="../media/image1518.png"/><Relationship Id="rId23" Type="http://schemas.openxmlformats.org/officeDocument/2006/relationships/image" Target="../media/image1521.png"/><Relationship Id="rId28" Type="http://schemas.openxmlformats.org/officeDocument/2006/relationships/customXml" Target="../ink/ink1590.xml"/><Relationship Id="rId36" Type="http://schemas.openxmlformats.org/officeDocument/2006/relationships/customXml" Target="../ink/ink1594.xml"/><Relationship Id="rId10" Type="http://schemas.openxmlformats.org/officeDocument/2006/relationships/customXml" Target="../ink/ink1577.xml"/><Relationship Id="rId19" Type="http://schemas.openxmlformats.org/officeDocument/2006/relationships/customXml" Target="../ink/ink1583.xml"/><Relationship Id="rId31" Type="http://schemas.openxmlformats.org/officeDocument/2006/relationships/image" Target="../media/image1523.png"/><Relationship Id="rId44" Type="http://schemas.openxmlformats.org/officeDocument/2006/relationships/customXml" Target="../ink/ink1598.xml"/><Relationship Id="rId4" Type="http://schemas.openxmlformats.org/officeDocument/2006/relationships/customXml" Target="../ink/ink1574.xml"/><Relationship Id="rId9" Type="http://schemas.openxmlformats.org/officeDocument/2006/relationships/image" Target="../media/image1516.png"/><Relationship Id="rId14" Type="http://schemas.openxmlformats.org/officeDocument/2006/relationships/customXml" Target="../ink/ink1580.xml"/><Relationship Id="rId22" Type="http://schemas.openxmlformats.org/officeDocument/2006/relationships/customXml" Target="../ink/ink1585.xml"/><Relationship Id="rId27" Type="http://schemas.openxmlformats.org/officeDocument/2006/relationships/customXml" Target="../ink/ink1589.xml"/><Relationship Id="rId30" Type="http://schemas.openxmlformats.org/officeDocument/2006/relationships/customXml" Target="../ink/ink1591.xml"/><Relationship Id="rId35" Type="http://schemas.openxmlformats.org/officeDocument/2006/relationships/image" Target="../media/image1525.png"/><Relationship Id="rId43" Type="http://schemas.openxmlformats.org/officeDocument/2006/relationships/image" Target="../media/image1529.png"/><Relationship Id="rId8" Type="http://schemas.openxmlformats.org/officeDocument/2006/relationships/customXml" Target="../ink/ink1576.xml"/><Relationship Id="rId3" Type="http://schemas.openxmlformats.org/officeDocument/2006/relationships/image" Target="../media/image1513.png"/><Relationship Id="rId12" Type="http://schemas.openxmlformats.org/officeDocument/2006/relationships/customXml" Target="../ink/ink1578.xml"/><Relationship Id="rId17" Type="http://schemas.openxmlformats.org/officeDocument/2006/relationships/customXml" Target="../ink/ink1582.xml"/><Relationship Id="rId25" Type="http://schemas.openxmlformats.org/officeDocument/2006/relationships/customXml" Target="../ink/ink1587.xml"/><Relationship Id="rId33" Type="http://schemas.openxmlformats.org/officeDocument/2006/relationships/image" Target="../media/image1524.png"/><Relationship Id="rId38" Type="http://schemas.openxmlformats.org/officeDocument/2006/relationships/customXml" Target="../ink/ink1595.xml"/><Relationship Id="rId20" Type="http://schemas.openxmlformats.org/officeDocument/2006/relationships/image" Target="../media/image1520.png"/><Relationship Id="rId41" Type="http://schemas.openxmlformats.org/officeDocument/2006/relationships/image" Target="../media/image1528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57.xml"/><Relationship Id="rId299" Type="http://schemas.openxmlformats.org/officeDocument/2006/relationships/image" Target="../media/image1667.png"/><Relationship Id="rId21" Type="http://schemas.openxmlformats.org/officeDocument/2006/relationships/image" Target="../media/image1538.png"/><Relationship Id="rId63" Type="http://schemas.openxmlformats.org/officeDocument/2006/relationships/customXml" Target="../ink/ink1630.xml"/><Relationship Id="rId159" Type="http://schemas.openxmlformats.org/officeDocument/2006/relationships/image" Target="../media/image1603.png"/><Relationship Id="rId324" Type="http://schemas.openxmlformats.org/officeDocument/2006/relationships/customXml" Target="../ink/ink1766.xml"/><Relationship Id="rId170" Type="http://schemas.openxmlformats.org/officeDocument/2006/relationships/customXml" Target="../ink/ink1685.xml"/><Relationship Id="rId226" Type="http://schemas.openxmlformats.org/officeDocument/2006/relationships/customXml" Target="../ink/ink1715.xml"/><Relationship Id="rId268" Type="http://schemas.openxmlformats.org/officeDocument/2006/relationships/image" Target="../media/image1652.png"/><Relationship Id="rId32" Type="http://schemas.openxmlformats.org/officeDocument/2006/relationships/customXml" Target="../ink/ink1614.xml"/><Relationship Id="rId74" Type="http://schemas.openxmlformats.org/officeDocument/2006/relationships/image" Target="../media/image1563.png"/><Relationship Id="rId128" Type="http://schemas.openxmlformats.org/officeDocument/2006/relationships/image" Target="../media/image1590.png"/><Relationship Id="rId335" Type="http://schemas.openxmlformats.org/officeDocument/2006/relationships/image" Target="../media/image1685.png"/><Relationship Id="rId5" Type="http://schemas.openxmlformats.org/officeDocument/2006/relationships/image" Target="../media/image1531.png"/><Relationship Id="rId181" Type="http://schemas.openxmlformats.org/officeDocument/2006/relationships/image" Target="../media/image1614.png"/><Relationship Id="rId237" Type="http://schemas.openxmlformats.org/officeDocument/2006/relationships/image" Target="../media/image1639.png"/><Relationship Id="rId279" Type="http://schemas.openxmlformats.org/officeDocument/2006/relationships/customXml" Target="../ink/ink1743.xml"/><Relationship Id="rId43" Type="http://schemas.openxmlformats.org/officeDocument/2006/relationships/customXml" Target="../ink/ink1620.xml"/><Relationship Id="rId139" Type="http://schemas.openxmlformats.org/officeDocument/2006/relationships/customXml" Target="../ink/ink1669.xml"/><Relationship Id="rId290" Type="http://schemas.openxmlformats.org/officeDocument/2006/relationships/customXml" Target="../ink/ink1749.xml"/><Relationship Id="rId304" Type="http://schemas.openxmlformats.org/officeDocument/2006/relationships/customXml" Target="../ink/ink1756.xml"/><Relationship Id="rId85" Type="http://schemas.openxmlformats.org/officeDocument/2006/relationships/customXml" Target="../ink/ink1641.xml"/><Relationship Id="rId150" Type="http://schemas.openxmlformats.org/officeDocument/2006/relationships/customXml" Target="../ink/ink1675.xml"/><Relationship Id="rId192" Type="http://schemas.openxmlformats.org/officeDocument/2006/relationships/image" Target="../media/image1618.png"/><Relationship Id="rId206" Type="http://schemas.openxmlformats.org/officeDocument/2006/relationships/customXml" Target="../ink/ink1705.xml"/><Relationship Id="rId248" Type="http://schemas.openxmlformats.org/officeDocument/2006/relationships/customXml" Target="../ink/ink1726.xml"/><Relationship Id="rId12" Type="http://schemas.openxmlformats.org/officeDocument/2006/relationships/customXml" Target="../ink/ink1603.xml"/><Relationship Id="rId108" Type="http://schemas.openxmlformats.org/officeDocument/2006/relationships/image" Target="../media/image1580.png"/><Relationship Id="rId315" Type="http://schemas.openxmlformats.org/officeDocument/2006/relationships/image" Target="../media/image1675.png"/><Relationship Id="rId54" Type="http://schemas.openxmlformats.org/officeDocument/2006/relationships/image" Target="../media/image1553.png"/><Relationship Id="rId96" Type="http://schemas.openxmlformats.org/officeDocument/2006/relationships/image" Target="../media/image1574.png"/><Relationship Id="rId161" Type="http://schemas.openxmlformats.org/officeDocument/2006/relationships/image" Target="../media/image1604.png"/><Relationship Id="rId217" Type="http://schemas.openxmlformats.org/officeDocument/2006/relationships/image" Target="../media/image1629.png"/><Relationship Id="rId259" Type="http://schemas.openxmlformats.org/officeDocument/2006/relationships/image" Target="../media/image1648.png"/><Relationship Id="rId23" Type="http://schemas.openxmlformats.org/officeDocument/2006/relationships/image" Target="../media/image1539.png"/><Relationship Id="rId119" Type="http://schemas.openxmlformats.org/officeDocument/2006/relationships/customXml" Target="../ink/ink1658.xml"/><Relationship Id="rId270" Type="http://schemas.openxmlformats.org/officeDocument/2006/relationships/image" Target="../media/image1653.png"/><Relationship Id="rId326" Type="http://schemas.openxmlformats.org/officeDocument/2006/relationships/customXml" Target="../ink/ink1767.xml"/><Relationship Id="rId65" Type="http://schemas.openxmlformats.org/officeDocument/2006/relationships/customXml" Target="../ink/ink1631.xml"/><Relationship Id="rId130" Type="http://schemas.openxmlformats.org/officeDocument/2006/relationships/image" Target="../media/image1591.png"/><Relationship Id="rId172" Type="http://schemas.openxmlformats.org/officeDocument/2006/relationships/customXml" Target="../ink/ink1686.xml"/><Relationship Id="rId228" Type="http://schemas.openxmlformats.org/officeDocument/2006/relationships/customXml" Target="../ink/ink1716.xml"/><Relationship Id="rId281" Type="http://schemas.openxmlformats.org/officeDocument/2006/relationships/customXml" Target="../ink/ink1744.xml"/><Relationship Id="rId337" Type="http://schemas.openxmlformats.org/officeDocument/2006/relationships/image" Target="../media/image1686.png"/><Relationship Id="rId34" Type="http://schemas.openxmlformats.org/officeDocument/2006/relationships/customXml" Target="../ink/ink1615.xml"/><Relationship Id="rId76" Type="http://schemas.openxmlformats.org/officeDocument/2006/relationships/image" Target="../media/image1564.png"/><Relationship Id="rId141" Type="http://schemas.openxmlformats.org/officeDocument/2006/relationships/image" Target="../media/image1594.png"/><Relationship Id="rId7" Type="http://schemas.openxmlformats.org/officeDocument/2006/relationships/image" Target="../media/image1532.png"/><Relationship Id="rId183" Type="http://schemas.openxmlformats.org/officeDocument/2006/relationships/image" Target="../media/image553.png"/><Relationship Id="rId239" Type="http://schemas.openxmlformats.org/officeDocument/2006/relationships/image" Target="../media/image1640.png"/><Relationship Id="rId250" Type="http://schemas.openxmlformats.org/officeDocument/2006/relationships/image" Target="../media/image1644.png"/><Relationship Id="rId292" Type="http://schemas.openxmlformats.org/officeDocument/2006/relationships/customXml" Target="../ink/ink1750.xml"/><Relationship Id="rId306" Type="http://schemas.openxmlformats.org/officeDocument/2006/relationships/customXml" Target="../ink/ink1757.xml"/><Relationship Id="rId45" Type="http://schemas.openxmlformats.org/officeDocument/2006/relationships/customXml" Target="../ink/ink1621.xml"/><Relationship Id="rId87" Type="http://schemas.openxmlformats.org/officeDocument/2006/relationships/customXml" Target="../ink/ink1642.xml"/><Relationship Id="rId110" Type="http://schemas.openxmlformats.org/officeDocument/2006/relationships/image" Target="../media/image1581.png"/><Relationship Id="rId152" Type="http://schemas.openxmlformats.org/officeDocument/2006/relationships/customXml" Target="../ink/ink1676.xml"/><Relationship Id="rId194" Type="http://schemas.openxmlformats.org/officeDocument/2006/relationships/image" Target="../media/image1619.png"/><Relationship Id="rId208" Type="http://schemas.openxmlformats.org/officeDocument/2006/relationships/customXml" Target="../ink/ink1706.xml"/><Relationship Id="rId240" Type="http://schemas.openxmlformats.org/officeDocument/2006/relationships/customXml" Target="../ink/ink1722.xml"/><Relationship Id="rId261" Type="http://schemas.openxmlformats.org/officeDocument/2006/relationships/image" Target="../media/image1649.png"/><Relationship Id="rId14" Type="http://schemas.openxmlformats.org/officeDocument/2006/relationships/customXml" Target="../ink/ink1604.xml"/><Relationship Id="rId35" Type="http://schemas.openxmlformats.org/officeDocument/2006/relationships/image" Target="../media/image1544.png"/><Relationship Id="rId56" Type="http://schemas.openxmlformats.org/officeDocument/2006/relationships/image" Target="../media/image1554.png"/><Relationship Id="rId77" Type="http://schemas.openxmlformats.org/officeDocument/2006/relationships/customXml" Target="../ink/ink1637.xml"/><Relationship Id="rId100" Type="http://schemas.openxmlformats.org/officeDocument/2006/relationships/image" Target="../media/image1576.png"/><Relationship Id="rId282" Type="http://schemas.openxmlformats.org/officeDocument/2006/relationships/image" Target="../media/image1659.png"/><Relationship Id="rId317" Type="http://schemas.openxmlformats.org/officeDocument/2006/relationships/image" Target="../media/image1676.png"/><Relationship Id="rId338" Type="http://schemas.openxmlformats.org/officeDocument/2006/relationships/customXml" Target="../ink/ink1773.xml"/><Relationship Id="rId8" Type="http://schemas.openxmlformats.org/officeDocument/2006/relationships/customXml" Target="../ink/ink1601.xml"/><Relationship Id="rId98" Type="http://schemas.openxmlformats.org/officeDocument/2006/relationships/image" Target="../media/image1575.png"/><Relationship Id="rId121" Type="http://schemas.openxmlformats.org/officeDocument/2006/relationships/customXml" Target="../ink/ink1659.xml"/><Relationship Id="rId142" Type="http://schemas.openxmlformats.org/officeDocument/2006/relationships/customXml" Target="../ink/ink1671.xml"/><Relationship Id="rId163" Type="http://schemas.openxmlformats.org/officeDocument/2006/relationships/image" Target="../media/image1605.png"/><Relationship Id="rId184" Type="http://schemas.openxmlformats.org/officeDocument/2006/relationships/customXml" Target="../ink/ink1692.xml"/><Relationship Id="rId219" Type="http://schemas.openxmlformats.org/officeDocument/2006/relationships/image" Target="../media/image1630.png"/><Relationship Id="rId230" Type="http://schemas.openxmlformats.org/officeDocument/2006/relationships/customXml" Target="../ink/ink1717.xml"/><Relationship Id="rId251" Type="http://schemas.openxmlformats.org/officeDocument/2006/relationships/customXml" Target="../ink/ink1728.xml"/><Relationship Id="rId25" Type="http://schemas.openxmlformats.org/officeDocument/2006/relationships/image" Target="../media/image1540.png"/><Relationship Id="rId46" Type="http://schemas.openxmlformats.org/officeDocument/2006/relationships/image" Target="../media/image1549.png"/><Relationship Id="rId67" Type="http://schemas.openxmlformats.org/officeDocument/2006/relationships/customXml" Target="../ink/ink1632.xml"/><Relationship Id="rId272" Type="http://schemas.openxmlformats.org/officeDocument/2006/relationships/image" Target="../media/image1654.png"/><Relationship Id="rId293" Type="http://schemas.openxmlformats.org/officeDocument/2006/relationships/image" Target="../media/image1664.png"/><Relationship Id="rId307" Type="http://schemas.openxmlformats.org/officeDocument/2006/relationships/image" Target="../media/image1671.png"/><Relationship Id="rId328" Type="http://schemas.openxmlformats.org/officeDocument/2006/relationships/customXml" Target="../ink/ink1768.xml"/><Relationship Id="rId88" Type="http://schemas.openxmlformats.org/officeDocument/2006/relationships/image" Target="../media/image1570.png"/><Relationship Id="rId111" Type="http://schemas.openxmlformats.org/officeDocument/2006/relationships/customXml" Target="../ink/ink1654.xml"/><Relationship Id="rId132" Type="http://schemas.openxmlformats.org/officeDocument/2006/relationships/image" Target="../media/image1592.png"/><Relationship Id="rId153" Type="http://schemas.openxmlformats.org/officeDocument/2006/relationships/image" Target="../media/image1600.png"/><Relationship Id="rId174" Type="http://schemas.openxmlformats.org/officeDocument/2006/relationships/customXml" Target="../ink/ink1687.xml"/><Relationship Id="rId195" Type="http://schemas.openxmlformats.org/officeDocument/2006/relationships/customXml" Target="../ink/ink1698.xml"/><Relationship Id="rId209" Type="http://schemas.openxmlformats.org/officeDocument/2006/relationships/image" Target="../media/image1625.png"/><Relationship Id="rId220" Type="http://schemas.openxmlformats.org/officeDocument/2006/relationships/customXml" Target="../ink/ink1712.xml"/><Relationship Id="rId241" Type="http://schemas.openxmlformats.org/officeDocument/2006/relationships/image" Target="../media/image1641.png"/><Relationship Id="rId15" Type="http://schemas.openxmlformats.org/officeDocument/2006/relationships/image" Target="../media/image1535.png"/><Relationship Id="rId36" Type="http://schemas.openxmlformats.org/officeDocument/2006/relationships/customXml" Target="../ink/ink1616.xml"/><Relationship Id="rId57" Type="http://schemas.openxmlformats.org/officeDocument/2006/relationships/customXml" Target="../ink/ink1627.xml"/><Relationship Id="rId262" Type="http://schemas.openxmlformats.org/officeDocument/2006/relationships/customXml" Target="../ink/ink1734.xml"/><Relationship Id="rId283" Type="http://schemas.openxmlformats.org/officeDocument/2006/relationships/customXml" Target="../ink/ink1745.xml"/><Relationship Id="rId318" Type="http://schemas.openxmlformats.org/officeDocument/2006/relationships/customXml" Target="../ink/ink1763.xml"/><Relationship Id="rId339" Type="http://schemas.openxmlformats.org/officeDocument/2006/relationships/image" Target="../media/image1687.png"/><Relationship Id="rId78" Type="http://schemas.openxmlformats.org/officeDocument/2006/relationships/image" Target="../media/image1565.png"/><Relationship Id="rId99" Type="http://schemas.openxmlformats.org/officeDocument/2006/relationships/customXml" Target="../ink/ink1648.xml"/><Relationship Id="rId101" Type="http://schemas.openxmlformats.org/officeDocument/2006/relationships/customXml" Target="../ink/ink1649.xml"/><Relationship Id="rId122" Type="http://schemas.openxmlformats.org/officeDocument/2006/relationships/image" Target="../media/image1587.png"/><Relationship Id="rId143" Type="http://schemas.openxmlformats.org/officeDocument/2006/relationships/image" Target="../media/image1595.png"/><Relationship Id="rId164" Type="http://schemas.openxmlformats.org/officeDocument/2006/relationships/customXml" Target="../ink/ink1682.xml"/><Relationship Id="rId185" Type="http://schemas.openxmlformats.org/officeDocument/2006/relationships/customXml" Target="../ink/ink1693.xml"/><Relationship Id="rId9" Type="http://schemas.openxmlformats.org/officeDocument/2006/relationships/image" Target="../media/image1364.png"/><Relationship Id="rId210" Type="http://schemas.openxmlformats.org/officeDocument/2006/relationships/customXml" Target="../ink/ink1707.xml"/><Relationship Id="rId26" Type="http://schemas.openxmlformats.org/officeDocument/2006/relationships/customXml" Target="../ink/ink1610.xml"/><Relationship Id="rId231" Type="http://schemas.openxmlformats.org/officeDocument/2006/relationships/image" Target="../media/image1636.png"/><Relationship Id="rId252" Type="http://schemas.openxmlformats.org/officeDocument/2006/relationships/image" Target="../media/image1645.png"/><Relationship Id="rId273" Type="http://schemas.openxmlformats.org/officeDocument/2006/relationships/customXml" Target="../ink/ink1740.xml"/><Relationship Id="rId294" Type="http://schemas.openxmlformats.org/officeDocument/2006/relationships/customXml" Target="../ink/ink1751.xml"/><Relationship Id="rId308" Type="http://schemas.openxmlformats.org/officeDocument/2006/relationships/customXml" Target="../ink/ink1758.xml"/><Relationship Id="rId329" Type="http://schemas.openxmlformats.org/officeDocument/2006/relationships/image" Target="../media/image1682.png"/><Relationship Id="rId47" Type="http://schemas.openxmlformats.org/officeDocument/2006/relationships/customXml" Target="../ink/ink1622.xml"/><Relationship Id="rId68" Type="http://schemas.openxmlformats.org/officeDocument/2006/relationships/image" Target="../media/image1560.png"/><Relationship Id="rId89" Type="http://schemas.openxmlformats.org/officeDocument/2006/relationships/customXml" Target="../ink/ink1643.xml"/><Relationship Id="rId112" Type="http://schemas.openxmlformats.org/officeDocument/2006/relationships/image" Target="../media/image1582.png"/><Relationship Id="rId133" Type="http://schemas.openxmlformats.org/officeDocument/2006/relationships/customXml" Target="../ink/ink1665.xml"/><Relationship Id="rId154" Type="http://schemas.openxmlformats.org/officeDocument/2006/relationships/customXml" Target="../ink/ink1677.xml"/><Relationship Id="rId175" Type="http://schemas.openxmlformats.org/officeDocument/2006/relationships/image" Target="../media/image1611.png"/><Relationship Id="rId340" Type="http://schemas.openxmlformats.org/officeDocument/2006/relationships/customXml" Target="../ink/ink1774.xml"/><Relationship Id="rId196" Type="http://schemas.openxmlformats.org/officeDocument/2006/relationships/customXml" Target="../ink/ink1699.xml"/><Relationship Id="rId200" Type="http://schemas.openxmlformats.org/officeDocument/2006/relationships/customXml" Target="../ink/ink1702.xml"/><Relationship Id="rId16" Type="http://schemas.openxmlformats.org/officeDocument/2006/relationships/customXml" Target="../ink/ink1605.xml"/><Relationship Id="rId221" Type="http://schemas.openxmlformats.org/officeDocument/2006/relationships/image" Target="../media/image1631.png"/><Relationship Id="rId242" Type="http://schemas.openxmlformats.org/officeDocument/2006/relationships/customXml" Target="../ink/ink1723.xml"/><Relationship Id="rId263" Type="http://schemas.openxmlformats.org/officeDocument/2006/relationships/customXml" Target="../ink/ink1735.xml"/><Relationship Id="rId284" Type="http://schemas.openxmlformats.org/officeDocument/2006/relationships/customXml" Target="../ink/ink1746.xml"/><Relationship Id="rId319" Type="http://schemas.openxmlformats.org/officeDocument/2006/relationships/image" Target="../media/image1677.png"/><Relationship Id="rId37" Type="http://schemas.openxmlformats.org/officeDocument/2006/relationships/image" Target="../media/image1545.png"/><Relationship Id="rId58" Type="http://schemas.openxmlformats.org/officeDocument/2006/relationships/image" Target="../media/image1555.png"/><Relationship Id="rId79" Type="http://schemas.openxmlformats.org/officeDocument/2006/relationships/customXml" Target="../ink/ink1638.xml"/><Relationship Id="rId102" Type="http://schemas.openxmlformats.org/officeDocument/2006/relationships/image" Target="../media/image1577.png"/><Relationship Id="rId123" Type="http://schemas.openxmlformats.org/officeDocument/2006/relationships/customXml" Target="../ink/ink1660.xml"/><Relationship Id="rId144" Type="http://schemas.openxmlformats.org/officeDocument/2006/relationships/customXml" Target="../ink/ink1672.xml"/><Relationship Id="rId330" Type="http://schemas.openxmlformats.org/officeDocument/2006/relationships/customXml" Target="../ink/ink1769.xml"/><Relationship Id="rId90" Type="http://schemas.openxmlformats.org/officeDocument/2006/relationships/image" Target="../media/image1571.png"/><Relationship Id="rId165" Type="http://schemas.openxmlformats.org/officeDocument/2006/relationships/image" Target="../media/image1606.png"/><Relationship Id="rId186" Type="http://schemas.openxmlformats.org/officeDocument/2006/relationships/image" Target="../media/image1615.png"/><Relationship Id="rId211" Type="http://schemas.openxmlformats.org/officeDocument/2006/relationships/image" Target="../media/image1626.png"/><Relationship Id="rId232" Type="http://schemas.openxmlformats.org/officeDocument/2006/relationships/customXml" Target="../ink/ink1718.xml"/><Relationship Id="rId253" Type="http://schemas.openxmlformats.org/officeDocument/2006/relationships/customXml" Target="../ink/ink1729.xml"/><Relationship Id="rId274" Type="http://schemas.openxmlformats.org/officeDocument/2006/relationships/image" Target="../media/image1655.png"/><Relationship Id="rId295" Type="http://schemas.openxmlformats.org/officeDocument/2006/relationships/image" Target="../media/image1665.png"/><Relationship Id="rId309" Type="http://schemas.openxmlformats.org/officeDocument/2006/relationships/image" Target="../media/image1672.png"/><Relationship Id="rId27" Type="http://schemas.openxmlformats.org/officeDocument/2006/relationships/image" Target="../media/image1541.png"/><Relationship Id="rId48" Type="http://schemas.openxmlformats.org/officeDocument/2006/relationships/image" Target="../media/image1550.png"/><Relationship Id="rId69" Type="http://schemas.openxmlformats.org/officeDocument/2006/relationships/customXml" Target="../ink/ink1633.xml"/><Relationship Id="rId113" Type="http://schemas.openxmlformats.org/officeDocument/2006/relationships/customXml" Target="../ink/ink1655.xml"/><Relationship Id="rId134" Type="http://schemas.openxmlformats.org/officeDocument/2006/relationships/image" Target="../media/image631.png"/><Relationship Id="rId320" Type="http://schemas.openxmlformats.org/officeDocument/2006/relationships/customXml" Target="../ink/ink1764.xml"/><Relationship Id="rId80" Type="http://schemas.openxmlformats.org/officeDocument/2006/relationships/image" Target="../media/image1566.png"/><Relationship Id="rId155" Type="http://schemas.openxmlformats.org/officeDocument/2006/relationships/image" Target="../media/image1601.png"/><Relationship Id="rId176" Type="http://schemas.openxmlformats.org/officeDocument/2006/relationships/customXml" Target="../ink/ink1688.xml"/><Relationship Id="rId197" Type="http://schemas.openxmlformats.org/officeDocument/2006/relationships/customXml" Target="../ink/ink1700.xml"/><Relationship Id="rId341" Type="http://schemas.openxmlformats.org/officeDocument/2006/relationships/image" Target="../media/image1688.png"/><Relationship Id="rId201" Type="http://schemas.openxmlformats.org/officeDocument/2006/relationships/image" Target="../media/image1621.png"/><Relationship Id="rId222" Type="http://schemas.openxmlformats.org/officeDocument/2006/relationships/customXml" Target="../ink/ink1713.xml"/><Relationship Id="rId243" Type="http://schemas.openxmlformats.org/officeDocument/2006/relationships/image" Target="../media/image1642.png"/><Relationship Id="rId264" Type="http://schemas.openxmlformats.org/officeDocument/2006/relationships/image" Target="../media/image1650.png"/><Relationship Id="rId285" Type="http://schemas.openxmlformats.org/officeDocument/2006/relationships/image" Target="../media/image1660.png"/><Relationship Id="rId17" Type="http://schemas.openxmlformats.org/officeDocument/2006/relationships/image" Target="../media/image1536.png"/><Relationship Id="rId38" Type="http://schemas.openxmlformats.org/officeDocument/2006/relationships/customXml" Target="../ink/ink1617.xml"/><Relationship Id="rId59" Type="http://schemas.openxmlformats.org/officeDocument/2006/relationships/customXml" Target="../ink/ink1628.xml"/><Relationship Id="rId103" Type="http://schemas.openxmlformats.org/officeDocument/2006/relationships/customXml" Target="../ink/ink1650.xml"/><Relationship Id="rId124" Type="http://schemas.openxmlformats.org/officeDocument/2006/relationships/image" Target="../media/image1588.png"/><Relationship Id="rId310" Type="http://schemas.openxmlformats.org/officeDocument/2006/relationships/customXml" Target="../ink/ink1759.xml"/><Relationship Id="rId70" Type="http://schemas.openxmlformats.org/officeDocument/2006/relationships/image" Target="../media/image1561.png"/><Relationship Id="rId91" Type="http://schemas.openxmlformats.org/officeDocument/2006/relationships/customXml" Target="../ink/ink1644.xml"/><Relationship Id="rId145" Type="http://schemas.openxmlformats.org/officeDocument/2006/relationships/image" Target="../media/image1596.png"/><Relationship Id="rId166" Type="http://schemas.openxmlformats.org/officeDocument/2006/relationships/customXml" Target="../ink/ink1683.xml"/><Relationship Id="rId187" Type="http://schemas.openxmlformats.org/officeDocument/2006/relationships/customXml" Target="../ink/ink1694.xml"/><Relationship Id="rId331" Type="http://schemas.openxmlformats.org/officeDocument/2006/relationships/image" Target="../media/image168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708.xml"/><Relationship Id="rId233" Type="http://schemas.openxmlformats.org/officeDocument/2006/relationships/image" Target="../media/image1637.png"/><Relationship Id="rId254" Type="http://schemas.openxmlformats.org/officeDocument/2006/relationships/image" Target="../media/image1646.png"/><Relationship Id="rId28" Type="http://schemas.openxmlformats.org/officeDocument/2006/relationships/customXml" Target="../ink/ink1611.xml"/><Relationship Id="rId49" Type="http://schemas.openxmlformats.org/officeDocument/2006/relationships/customXml" Target="../ink/ink1623.xml"/><Relationship Id="rId114" Type="http://schemas.openxmlformats.org/officeDocument/2006/relationships/image" Target="../media/image1583.png"/><Relationship Id="rId275" Type="http://schemas.openxmlformats.org/officeDocument/2006/relationships/customXml" Target="../ink/ink1741.xml"/><Relationship Id="rId296" Type="http://schemas.openxmlformats.org/officeDocument/2006/relationships/customXml" Target="../ink/ink1752.xml"/><Relationship Id="rId300" Type="http://schemas.openxmlformats.org/officeDocument/2006/relationships/customXml" Target="../ink/ink1754.xml"/><Relationship Id="rId60" Type="http://schemas.openxmlformats.org/officeDocument/2006/relationships/image" Target="../media/image1556.png"/><Relationship Id="rId81" Type="http://schemas.openxmlformats.org/officeDocument/2006/relationships/customXml" Target="../ink/ink1639.xml"/><Relationship Id="rId135" Type="http://schemas.openxmlformats.org/officeDocument/2006/relationships/customXml" Target="../ink/ink1666.xml"/><Relationship Id="rId156" Type="http://schemas.openxmlformats.org/officeDocument/2006/relationships/customXml" Target="../ink/ink1678.xml"/><Relationship Id="rId177" Type="http://schemas.openxmlformats.org/officeDocument/2006/relationships/image" Target="../media/image1612.png"/><Relationship Id="rId198" Type="http://schemas.openxmlformats.org/officeDocument/2006/relationships/image" Target="../media/image1620.png"/><Relationship Id="rId321" Type="http://schemas.openxmlformats.org/officeDocument/2006/relationships/image" Target="../media/image1678.png"/><Relationship Id="rId342" Type="http://schemas.openxmlformats.org/officeDocument/2006/relationships/customXml" Target="../ink/ink1775.xml"/><Relationship Id="rId202" Type="http://schemas.openxmlformats.org/officeDocument/2006/relationships/customXml" Target="../ink/ink1703.xml"/><Relationship Id="rId223" Type="http://schemas.openxmlformats.org/officeDocument/2006/relationships/image" Target="../media/image1632.png"/><Relationship Id="rId244" Type="http://schemas.openxmlformats.org/officeDocument/2006/relationships/customXml" Target="../ink/ink1724.xml"/><Relationship Id="rId18" Type="http://schemas.openxmlformats.org/officeDocument/2006/relationships/customXml" Target="../ink/ink1606.xml"/><Relationship Id="rId39" Type="http://schemas.openxmlformats.org/officeDocument/2006/relationships/image" Target="../media/image1546.png"/><Relationship Id="rId265" Type="http://schemas.openxmlformats.org/officeDocument/2006/relationships/customXml" Target="../ink/ink1736.xml"/><Relationship Id="rId286" Type="http://schemas.openxmlformats.org/officeDocument/2006/relationships/customXml" Target="../ink/ink1747.xml"/><Relationship Id="rId50" Type="http://schemas.openxmlformats.org/officeDocument/2006/relationships/image" Target="../media/image1551.png"/><Relationship Id="rId104" Type="http://schemas.openxmlformats.org/officeDocument/2006/relationships/image" Target="../media/image1578.png"/><Relationship Id="rId125" Type="http://schemas.openxmlformats.org/officeDocument/2006/relationships/customXml" Target="../ink/ink1661.xml"/><Relationship Id="rId146" Type="http://schemas.openxmlformats.org/officeDocument/2006/relationships/customXml" Target="../ink/ink1673.xml"/><Relationship Id="rId167" Type="http://schemas.openxmlformats.org/officeDocument/2006/relationships/image" Target="../media/image1607.png"/><Relationship Id="rId188" Type="http://schemas.openxmlformats.org/officeDocument/2006/relationships/image" Target="../media/image1616.png"/><Relationship Id="rId311" Type="http://schemas.openxmlformats.org/officeDocument/2006/relationships/image" Target="../media/image1673.png"/><Relationship Id="rId332" Type="http://schemas.openxmlformats.org/officeDocument/2006/relationships/customXml" Target="../ink/ink1770.xml"/><Relationship Id="rId71" Type="http://schemas.openxmlformats.org/officeDocument/2006/relationships/customXml" Target="../ink/ink1634.xml"/><Relationship Id="rId92" Type="http://schemas.openxmlformats.org/officeDocument/2006/relationships/image" Target="../media/image1572.png"/><Relationship Id="rId213" Type="http://schemas.openxmlformats.org/officeDocument/2006/relationships/image" Target="../media/image1627.png"/><Relationship Id="rId234" Type="http://schemas.openxmlformats.org/officeDocument/2006/relationships/customXml" Target="../ink/ink1719.xml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1542.png"/><Relationship Id="rId255" Type="http://schemas.openxmlformats.org/officeDocument/2006/relationships/customXml" Target="../ink/ink1730.xml"/><Relationship Id="rId276" Type="http://schemas.openxmlformats.org/officeDocument/2006/relationships/image" Target="../media/image1656.png"/><Relationship Id="rId297" Type="http://schemas.openxmlformats.org/officeDocument/2006/relationships/image" Target="../media/image1666.png"/><Relationship Id="rId40" Type="http://schemas.openxmlformats.org/officeDocument/2006/relationships/customXml" Target="../ink/ink1618.xml"/><Relationship Id="rId115" Type="http://schemas.openxmlformats.org/officeDocument/2006/relationships/customXml" Target="../ink/ink1656.xml"/><Relationship Id="rId136" Type="http://schemas.openxmlformats.org/officeDocument/2006/relationships/image" Target="../media/image1593.png"/><Relationship Id="rId157" Type="http://schemas.openxmlformats.org/officeDocument/2006/relationships/image" Target="../media/image1602.png"/><Relationship Id="rId178" Type="http://schemas.openxmlformats.org/officeDocument/2006/relationships/customXml" Target="../ink/ink1689.xml"/><Relationship Id="rId301" Type="http://schemas.openxmlformats.org/officeDocument/2006/relationships/image" Target="../media/image1668.png"/><Relationship Id="rId322" Type="http://schemas.openxmlformats.org/officeDocument/2006/relationships/customXml" Target="../ink/ink1765.xml"/><Relationship Id="rId343" Type="http://schemas.openxmlformats.org/officeDocument/2006/relationships/image" Target="../media/image1689.png"/><Relationship Id="rId61" Type="http://schemas.openxmlformats.org/officeDocument/2006/relationships/customXml" Target="../ink/ink1629.xml"/><Relationship Id="rId82" Type="http://schemas.openxmlformats.org/officeDocument/2006/relationships/image" Target="../media/image1567.png"/><Relationship Id="rId199" Type="http://schemas.openxmlformats.org/officeDocument/2006/relationships/customXml" Target="../ink/ink1701.xml"/><Relationship Id="rId203" Type="http://schemas.openxmlformats.org/officeDocument/2006/relationships/image" Target="../media/image1622.png"/><Relationship Id="rId19" Type="http://schemas.openxmlformats.org/officeDocument/2006/relationships/image" Target="../media/image1537.png"/><Relationship Id="rId224" Type="http://schemas.openxmlformats.org/officeDocument/2006/relationships/customXml" Target="../ink/ink1714.xml"/><Relationship Id="rId245" Type="http://schemas.openxmlformats.org/officeDocument/2006/relationships/image" Target="../media/image1643.png"/><Relationship Id="rId266" Type="http://schemas.openxmlformats.org/officeDocument/2006/relationships/image" Target="../media/image1651.png"/><Relationship Id="rId287" Type="http://schemas.openxmlformats.org/officeDocument/2006/relationships/image" Target="../media/image1661.png"/><Relationship Id="rId30" Type="http://schemas.openxmlformats.org/officeDocument/2006/relationships/customXml" Target="../ink/ink1612.xml"/><Relationship Id="rId105" Type="http://schemas.openxmlformats.org/officeDocument/2006/relationships/customXml" Target="../ink/ink1651.xml"/><Relationship Id="rId126" Type="http://schemas.openxmlformats.org/officeDocument/2006/relationships/image" Target="../media/image1589.png"/><Relationship Id="rId147" Type="http://schemas.openxmlformats.org/officeDocument/2006/relationships/image" Target="../media/image1597.png"/><Relationship Id="rId168" Type="http://schemas.openxmlformats.org/officeDocument/2006/relationships/customXml" Target="../ink/ink1684.xml"/><Relationship Id="rId312" Type="http://schemas.openxmlformats.org/officeDocument/2006/relationships/customXml" Target="../ink/ink1760.xml"/><Relationship Id="rId333" Type="http://schemas.openxmlformats.org/officeDocument/2006/relationships/image" Target="../media/image1684.png"/><Relationship Id="rId51" Type="http://schemas.openxmlformats.org/officeDocument/2006/relationships/customXml" Target="../ink/ink1624.xml"/><Relationship Id="rId72" Type="http://schemas.openxmlformats.org/officeDocument/2006/relationships/image" Target="../media/image1562.png"/><Relationship Id="rId93" Type="http://schemas.openxmlformats.org/officeDocument/2006/relationships/customXml" Target="../ink/ink1645.xml"/><Relationship Id="rId189" Type="http://schemas.openxmlformats.org/officeDocument/2006/relationships/customXml" Target="../ink/ink1695.xml"/><Relationship Id="rId3" Type="http://schemas.openxmlformats.org/officeDocument/2006/relationships/image" Target="../media/image1530.png"/><Relationship Id="rId214" Type="http://schemas.openxmlformats.org/officeDocument/2006/relationships/customXml" Target="../ink/ink1709.xml"/><Relationship Id="rId235" Type="http://schemas.openxmlformats.org/officeDocument/2006/relationships/image" Target="../media/image1638.png"/><Relationship Id="rId256" Type="http://schemas.openxmlformats.org/officeDocument/2006/relationships/customXml" Target="../ink/ink1731.xml"/><Relationship Id="rId277" Type="http://schemas.openxmlformats.org/officeDocument/2006/relationships/customXml" Target="../ink/ink1742.xml"/><Relationship Id="rId298" Type="http://schemas.openxmlformats.org/officeDocument/2006/relationships/customXml" Target="../ink/ink1753.xml"/><Relationship Id="rId116" Type="http://schemas.openxmlformats.org/officeDocument/2006/relationships/image" Target="../media/image1584.png"/><Relationship Id="rId137" Type="http://schemas.openxmlformats.org/officeDocument/2006/relationships/customXml" Target="../ink/ink1667.xml"/><Relationship Id="rId158" Type="http://schemas.openxmlformats.org/officeDocument/2006/relationships/customXml" Target="../ink/ink1679.xml"/><Relationship Id="rId302" Type="http://schemas.openxmlformats.org/officeDocument/2006/relationships/customXml" Target="../ink/ink1755.xml"/><Relationship Id="rId323" Type="http://schemas.openxmlformats.org/officeDocument/2006/relationships/image" Target="../media/image1679.png"/><Relationship Id="rId344" Type="http://schemas.openxmlformats.org/officeDocument/2006/relationships/image" Target="../media/image259.png"/><Relationship Id="rId20" Type="http://schemas.openxmlformats.org/officeDocument/2006/relationships/customXml" Target="../ink/ink1607.xml"/><Relationship Id="rId41" Type="http://schemas.openxmlformats.org/officeDocument/2006/relationships/customXml" Target="../ink/ink1619.xml"/><Relationship Id="rId62" Type="http://schemas.openxmlformats.org/officeDocument/2006/relationships/image" Target="../media/image1557.png"/><Relationship Id="rId83" Type="http://schemas.openxmlformats.org/officeDocument/2006/relationships/customXml" Target="../ink/ink1640.xml"/><Relationship Id="rId179" Type="http://schemas.openxmlformats.org/officeDocument/2006/relationships/image" Target="../media/image1613.png"/><Relationship Id="rId190" Type="http://schemas.openxmlformats.org/officeDocument/2006/relationships/image" Target="../media/image1617.png"/><Relationship Id="rId204" Type="http://schemas.openxmlformats.org/officeDocument/2006/relationships/customXml" Target="../ink/ink1704.xml"/><Relationship Id="rId225" Type="http://schemas.openxmlformats.org/officeDocument/2006/relationships/image" Target="../media/image1633.png"/><Relationship Id="rId246" Type="http://schemas.openxmlformats.org/officeDocument/2006/relationships/customXml" Target="../ink/ink1725.xml"/><Relationship Id="rId267" Type="http://schemas.openxmlformats.org/officeDocument/2006/relationships/customXml" Target="../ink/ink1737.xml"/><Relationship Id="rId288" Type="http://schemas.openxmlformats.org/officeDocument/2006/relationships/customXml" Target="../ink/ink1748.xml"/><Relationship Id="rId106" Type="http://schemas.openxmlformats.org/officeDocument/2006/relationships/image" Target="../media/image1579.png"/><Relationship Id="rId127" Type="http://schemas.openxmlformats.org/officeDocument/2006/relationships/customXml" Target="../ink/ink1662.xml"/><Relationship Id="rId313" Type="http://schemas.openxmlformats.org/officeDocument/2006/relationships/image" Target="../media/image1674.png"/><Relationship Id="rId10" Type="http://schemas.openxmlformats.org/officeDocument/2006/relationships/customXml" Target="../ink/ink1602.xml"/><Relationship Id="rId31" Type="http://schemas.openxmlformats.org/officeDocument/2006/relationships/customXml" Target="../ink/ink1613.xml"/><Relationship Id="rId52" Type="http://schemas.openxmlformats.org/officeDocument/2006/relationships/image" Target="../media/image1552.png"/><Relationship Id="rId73" Type="http://schemas.openxmlformats.org/officeDocument/2006/relationships/customXml" Target="../ink/ink1635.xml"/><Relationship Id="rId94" Type="http://schemas.openxmlformats.org/officeDocument/2006/relationships/image" Target="../media/image1573.png"/><Relationship Id="rId148" Type="http://schemas.openxmlformats.org/officeDocument/2006/relationships/customXml" Target="../ink/ink1674.xml"/><Relationship Id="rId169" Type="http://schemas.openxmlformats.org/officeDocument/2006/relationships/image" Target="../media/image1608.png"/><Relationship Id="rId334" Type="http://schemas.openxmlformats.org/officeDocument/2006/relationships/customXml" Target="../ink/ink1771.xml"/><Relationship Id="rId4" Type="http://schemas.openxmlformats.org/officeDocument/2006/relationships/customXml" Target="../ink/ink1599.xml"/><Relationship Id="rId180" Type="http://schemas.openxmlformats.org/officeDocument/2006/relationships/customXml" Target="../ink/ink1690.xml"/><Relationship Id="rId215" Type="http://schemas.openxmlformats.org/officeDocument/2006/relationships/image" Target="../media/image1628.png"/><Relationship Id="rId236" Type="http://schemas.openxmlformats.org/officeDocument/2006/relationships/customXml" Target="../ink/ink1720.xml"/><Relationship Id="rId257" Type="http://schemas.openxmlformats.org/officeDocument/2006/relationships/image" Target="../media/image1647.png"/><Relationship Id="rId278" Type="http://schemas.openxmlformats.org/officeDocument/2006/relationships/image" Target="../media/image1657.png"/><Relationship Id="rId303" Type="http://schemas.openxmlformats.org/officeDocument/2006/relationships/image" Target="../media/image1669.png"/><Relationship Id="rId42" Type="http://schemas.openxmlformats.org/officeDocument/2006/relationships/image" Target="../media/image1547.png"/><Relationship Id="rId84" Type="http://schemas.openxmlformats.org/officeDocument/2006/relationships/image" Target="../media/image1568.png"/><Relationship Id="rId138" Type="http://schemas.openxmlformats.org/officeDocument/2006/relationships/customXml" Target="../ink/ink1668.xml"/><Relationship Id="rId191" Type="http://schemas.openxmlformats.org/officeDocument/2006/relationships/customXml" Target="../ink/ink1696.xml"/><Relationship Id="rId205" Type="http://schemas.openxmlformats.org/officeDocument/2006/relationships/image" Target="../media/image1623.png"/><Relationship Id="rId247" Type="http://schemas.openxmlformats.org/officeDocument/2006/relationships/image" Target="../media/image436.png"/><Relationship Id="rId107" Type="http://schemas.openxmlformats.org/officeDocument/2006/relationships/customXml" Target="../ink/ink1652.xml"/><Relationship Id="rId289" Type="http://schemas.openxmlformats.org/officeDocument/2006/relationships/image" Target="../media/image1662.png"/><Relationship Id="rId11" Type="http://schemas.openxmlformats.org/officeDocument/2006/relationships/image" Target="../media/image1533.png"/><Relationship Id="rId53" Type="http://schemas.openxmlformats.org/officeDocument/2006/relationships/customXml" Target="../ink/ink1625.xml"/><Relationship Id="rId149" Type="http://schemas.openxmlformats.org/officeDocument/2006/relationships/image" Target="../media/image1598.png"/><Relationship Id="rId314" Type="http://schemas.openxmlformats.org/officeDocument/2006/relationships/customXml" Target="../ink/ink1761.xml"/><Relationship Id="rId95" Type="http://schemas.openxmlformats.org/officeDocument/2006/relationships/customXml" Target="../ink/ink1646.xml"/><Relationship Id="rId160" Type="http://schemas.openxmlformats.org/officeDocument/2006/relationships/customXml" Target="../ink/ink1680.xml"/><Relationship Id="rId216" Type="http://schemas.openxmlformats.org/officeDocument/2006/relationships/customXml" Target="../ink/ink1710.xml"/><Relationship Id="rId258" Type="http://schemas.openxmlformats.org/officeDocument/2006/relationships/customXml" Target="../ink/ink1732.xml"/><Relationship Id="rId22" Type="http://schemas.openxmlformats.org/officeDocument/2006/relationships/customXml" Target="../ink/ink1608.xml"/><Relationship Id="rId64" Type="http://schemas.openxmlformats.org/officeDocument/2006/relationships/image" Target="../media/image1558.png"/><Relationship Id="rId118" Type="http://schemas.openxmlformats.org/officeDocument/2006/relationships/image" Target="../media/image1585.png"/><Relationship Id="rId325" Type="http://schemas.openxmlformats.org/officeDocument/2006/relationships/image" Target="../media/image1680.png"/><Relationship Id="rId171" Type="http://schemas.openxmlformats.org/officeDocument/2006/relationships/image" Target="../media/image1609.png"/><Relationship Id="rId227" Type="http://schemas.openxmlformats.org/officeDocument/2006/relationships/image" Target="../media/image1634.png"/><Relationship Id="rId269" Type="http://schemas.openxmlformats.org/officeDocument/2006/relationships/customXml" Target="../ink/ink1738.xml"/><Relationship Id="rId33" Type="http://schemas.openxmlformats.org/officeDocument/2006/relationships/image" Target="../media/image1543.png"/><Relationship Id="rId129" Type="http://schemas.openxmlformats.org/officeDocument/2006/relationships/customXml" Target="../ink/ink1663.xml"/><Relationship Id="rId280" Type="http://schemas.openxmlformats.org/officeDocument/2006/relationships/image" Target="../media/image1658.png"/><Relationship Id="rId336" Type="http://schemas.openxmlformats.org/officeDocument/2006/relationships/customXml" Target="../ink/ink1772.xml"/><Relationship Id="rId75" Type="http://schemas.openxmlformats.org/officeDocument/2006/relationships/customXml" Target="../ink/ink1636.xml"/><Relationship Id="rId140" Type="http://schemas.openxmlformats.org/officeDocument/2006/relationships/customXml" Target="../ink/ink1670.xml"/><Relationship Id="rId182" Type="http://schemas.openxmlformats.org/officeDocument/2006/relationships/customXml" Target="../ink/ink1691.xml"/><Relationship Id="rId6" Type="http://schemas.openxmlformats.org/officeDocument/2006/relationships/customXml" Target="../ink/ink1600.xml"/><Relationship Id="rId238" Type="http://schemas.openxmlformats.org/officeDocument/2006/relationships/customXml" Target="../ink/ink1721.xml"/><Relationship Id="rId291" Type="http://schemas.openxmlformats.org/officeDocument/2006/relationships/image" Target="../media/image1663.png"/><Relationship Id="rId305" Type="http://schemas.openxmlformats.org/officeDocument/2006/relationships/image" Target="../media/image1670.png"/><Relationship Id="rId44" Type="http://schemas.openxmlformats.org/officeDocument/2006/relationships/image" Target="../media/image1548.png"/><Relationship Id="rId86" Type="http://schemas.openxmlformats.org/officeDocument/2006/relationships/image" Target="../media/image1569.png"/><Relationship Id="rId151" Type="http://schemas.openxmlformats.org/officeDocument/2006/relationships/image" Target="../media/image1599.png"/><Relationship Id="rId193" Type="http://schemas.openxmlformats.org/officeDocument/2006/relationships/customXml" Target="../ink/ink1697.xml"/><Relationship Id="rId207" Type="http://schemas.openxmlformats.org/officeDocument/2006/relationships/image" Target="../media/image1624.png"/><Relationship Id="rId249" Type="http://schemas.openxmlformats.org/officeDocument/2006/relationships/customXml" Target="../ink/ink1727.xml"/><Relationship Id="rId13" Type="http://schemas.openxmlformats.org/officeDocument/2006/relationships/image" Target="../media/image1534.png"/><Relationship Id="rId109" Type="http://schemas.openxmlformats.org/officeDocument/2006/relationships/customXml" Target="../ink/ink1653.xml"/><Relationship Id="rId260" Type="http://schemas.openxmlformats.org/officeDocument/2006/relationships/customXml" Target="../ink/ink1733.xml"/><Relationship Id="rId316" Type="http://schemas.openxmlformats.org/officeDocument/2006/relationships/customXml" Target="../ink/ink1762.xml"/><Relationship Id="rId55" Type="http://schemas.openxmlformats.org/officeDocument/2006/relationships/customXml" Target="../ink/ink1626.xml"/><Relationship Id="rId97" Type="http://schemas.openxmlformats.org/officeDocument/2006/relationships/customXml" Target="../ink/ink1647.xml"/><Relationship Id="rId120" Type="http://schemas.openxmlformats.org/officeDocument/2006/relationships/image" Target="../media/image1586.png"/><Relationship Id="rId162" Type="http://schemas.openxmlformats.org/officeDocument/2006/relationships/customXml" Target="../ink/ink1681.xml"/><Relationship Id="rId218" Type="http://schemas.openxmlformats.org/officeDocument/2006/relationships/customXml" Target="../ink/ink1711.xml"/><Relationship Id="rId271" Type="http://schemas.openxmlformats.org/officeDocument/2006/relationships/customXml" Target="../ink/ink1739.xml"/><Relationship Id="rId24" Type="http://schemas.openxmlformats.org/officeDocument/2006/relationships/customXml" Target="../ink/ink1609.xml"/><Relationship Id="rId66" Type="http://schemas.openxmlformats.org/officeDocument/2006/relationships/image" Target="../media/image1559.png"/><Relationship Id="rId131" Type="http://schemas.openxmlformats.org/officeDocument/2006/relationships/customXml" Target="../ink/ink1664.xml"/><Relationship Id="rId327" Type="http://schemas.openxmlformats.org/officeDocument/2006/relationships/image" Target="../media/image1681.png"/><Relationship Id="rId173" Type="http://schemas.openxmlformats.org/officeDocument/2006/relationships/image" Target="../media/image1610.png"/><Relationship Id="rId229" Type="http://schemas.openxmlformats.org/officeDocument/2006/relationships/image" Target="../media/image16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237A079-F712-1CFB-4FDA-A59CF6BF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44" y="0"/>
            <a:ext cx="1014211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4" name="Tinta 63">
                <a:extLst>
                  <a:ext uri="{FF2B5EF4-FFF2-40B4-BE49-F238E27FC236}">
                    <a16:creationId xmlns:a16="http://schemas.microsoft.com/office/drawing/2014/main" id="{D707E734-EDD1-0D67-8A52-19F4A0F57B25}"/>
                  </a:ext>
                </a:extLst>
              </p14:cNvPr>
              <p14:cNvContentPartPr/>
              <p14:nvPr/>
            </p14:nvContentPartPr>
            <p14:xfrm>
              <a:off x="6811800" y="2591565"/>
              <a:ext cx="108000" cy="207000"/>
            </p14:xfrm>
          </p:contentPart>
        </mc:Choice>
        <mc:Fallback xmlns="">
          <p:pic>
            <p:nvPicPr>
              <p:cNvPr id="64" name="Tinta 63">
                <a:extLst>
                  <a:ext uri="{FF2B5EF4-FFF2-40B4-BE49-F238E27FC236}">
                    <a16:creationId xmlns:a16="http://schemas.microsoft.com/office/drawing/2014/main" id="{D707E734-EDD1-0D67-8A52-19F4A0F57B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7800" y="2483565"/>
                <a:ext cx="2156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" name="Tinta 62">
                <a:extLst>
                  <a:ext uri="{FF2B5EF4-FFF2-40B4-BE49-F238E27FC236}">
                    <a16:creationId xmlns:a16="http://schemas.microsoft.com/office/drawing/2014/main" id="{8B5609C7-18DF-9CEF-92F5-2FFD68414A4B}"/>
                  </a:ext>
                </a:extLst>
              </p14:cNvPr>
              <p14:cNvContentPartPr/>
              <p14:nvPr/>
            </p14:nvContentPartPr>
            <p14:xfrm>
              <a:off x="6789120" y="2582925"/>
              <a:ext cx="16560" cy="5400"/>
            </p14:xfrm>
          </p:contentPart>
        </mc:Choice>
        <mc:Fallback xmlns="">
          <p:pic>
            <p:nvPicPr>
              <p:cNvPr id="63" name="Tinta 62">
                <a:extLst>
                  <a:ext uri="{FF2B5EF4-FFF2-40B4-BE49-F238E27FC236}">
                    <a16:creationId xmlns:a16="http://schemas.microsoft.com/office/drawing/2014/main" id="{8B5609C7-18DF-9CEF-92F5-2FFD68414A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35120" y="2474925"/>
                <a:ext cx="1242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8" name="Tinta 87">
                <a:extLst>
                  <a:ext uri="{FF2B5EF4-FFF2-40B4-BE49-F238E27FC236}">
                    <a16:creationId xmlns:a16="http://schemas.microsoft.com/office/drawing/2014/main" id="{EE9E1A10-F84D-D80B-DAF9-30060C1B4599}"/>
                  </a:ext>
                </a:extLst>
              </p14:cNvPr>
              <p14:cNvContentPartPr/>
              <p14:nvPr/>
            </p14:nvContentPartPr>
            <p14:xfrm>
              <a:off x="6829800" y="2558445"/>
              <a:ext cx="38880" cy="104040"/>
            </p14:xfrm>
          </p:contentPart>
        </mc:Choice>
        <mc:Fallback xmlns="">
          <p:pic>
            <p:nvPicPr>
              <p:cNvPr id="88" name="Tinta 87">
                <a:extLst>
                  <a:ext uri="{FF2B5EF4-FFF2-40B4-BE49-F238E27FC236}">
                    <a16:creationId xmlns:a16="http://schemas.microsoft.com/office/drawing/2014/main" id="{EE9E1A10-F84D-D80B-DAF9-30060C1B45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75800" y="2450445"/>
                <a:ext cx="14652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7" name="Tinta 86">
                <a:extLst>
                  <a:ext uri="{FF2B5EF4-FFF2-40B4-BE49-F238E27FC236}">
                    <a16:creationId xmlns:a16="http://schemas.microsoft.com/office/drawing/2014/main" id="{84A47A9B-7D24-0465-0370-AC7D76802BE7}"/>
                  </a:ext>
                </a:extLst>
              </p14:cNvPr>
              <p14:cNvContentPartPr/>
              <p14:nvPr/>
            </p14:nvContentPartPr>
            <p14:xfrm>
              <a:off x="6855720" y="2551965"/>
              <a:ext cx="18000" cy="17640"/>
            </p14:xfrm>
          </p:contentPart>
        </mc:Choice>
        <mc:Fallback xmlns="">
          <p:pic>
            <p:nvPicPr>
              <p:cNvPr id="87" name="Tinta 86">
                <a:extLst>
                  <a:ext uri="{FF2B5EF4-FFF2-40B4-BE49-F238E27FC236}">
                    <a16:creationId xmlns:a16="http://schemas.microsoft.com/office/drawing/2014/main" id="{84A47A9B-7D24-0465-0370-AC7D76802B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02080" y="2444325"/>
                <a:ext cx="1256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6" name="Tinta 85">
                <a:extLst>
                  <a:ext uri="{FF2B5EF4-FFF2-40B4-BE49-F238E27FC236}">
                    <a16:creationId xmlns:a16="http://schemas.microsoft.com/office/drawing/2014/main" id="{8685027A-1AA6-7ADC-53F8-B8BA7F3BEF64}"/>
                  </a:ext>
                </a:extLst>
              </p14:cNvPr>
              <p14:cNvContentPartPr/>
              <p14:nvPr/>
            </p14:nvContentPartPr>
            <p14:xfrm>
              <a:off x="6811800" y="2561325"/>
              <a:ext cx="101520" cy="319680"/>
            </p14:xfrm>
          </p:contentPart>
        </mc:Choice>
        <mc:Fallback xmlns="">
          <p:pic>
            <p:nvPicPr>
              <p:cNvPr id="86" name="Tinta 85">
                <a:extLst>
                  <a:ext uri="{FF2B5EF4-FFF2-40B4-BE49-F238E27FC236}">
                    <a16:creationId xmlns:a16="http://schemas.microsoft.com/office/drawing/2014/main" id="{8685027A-1AA6-7ADC-53F8-B8BA7F3BEF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57800" y="2453325"/>
                <a:ext cx="2091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5" name="Tinta 84">
                <a:extLst>
                  <a:ext uri="{FF2B5EF4-FFF2-40B4-BE49-F238E27FC236}">
                    <a16:creationId xmlns:a16="http://schemas.microsoft.com/office/drawing/2014/main" id="{F516BD0A-6253-D41F-F4AB-CAE89393731D}"/>
                  </a:ext>
                </a:extLst>
              </p14:cNvPr>
              <p14:cNvContentPartPr/>
              <p14:nvPr/>
            </p14:nvContentPartPr>
            <p14:xfrm>
              <a:off x="6904320" y="2509125"/>
              <a:ext cx="374400" cy="200520"/>
            </p14:xfrm>
          </p:contentPart>
        </mc:Choice>
        <mc:Fallback xmlns="">
          <p:pic>
            <p:nvPicPr>
              <p:cNvPr id="85" name="Tinta 84">
                <a:extLst>
                  <a:ext uri="{FF2B5EF4-FFF2-40B4-BE49-F238E27FC236}">
                    <a16:creationId xmlns:a16="http://schemas.microsoft.com/office/drawing/2014/main" id="{F516BD0A-6253-D41F-F4AB-CAE8939373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50320" y="2401125"/>
                <a:ext cx="48204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4" name="Tinta 83">
                <a:extLst>
                  <a:ext uri="{FF2B5EF4-FFF2-40B4-BE49-F238E27FC236}">
                    <a16:creationId xmlns:a16="http://schemas.microsoft.com/office/drawing/2014/main" id="{BA5E63FB-5CF5-2DA8-0C56-75A2E2342748}"/>
                  </a:ext>
                </a:extLst>
              </p14:cNvPr>
              <p14:cNvContentPartPr/>
              <p14:nvPr/>
            </p14:nvContentPartPr>
            <p14:xfrm>
              <a:off x="6903240" y="1990365"/>
              <a:ext cx="1546200" cy="841320"/>
            </p14:xfrm>
          </p:contentPart>
        </mc:Choice>
        <mc:Fallback xmlns="">
          <p:pic>
            <p:nvPicPr>
              <p:cNvPr id="84" name="Tinta 83">
                <a:extLst>
                  <a:ext uri="{FF2B5EF4-FFF2-40B4-BE49-F238E27FC236}">
                    <a16:creationId xmlns:a16="http://schemas.microsoft.com/office/drawing/2014/main" id="{BA5E63FB-5CF5-2DA8-0C56-75A2E234274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13240" y="1810365"/>
                <a:ext cx="1725840" cy="12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500E7451-6E4D-A7FC-FC4E-9CC7F0C821BF}"/>
                  </a:ext>
                </a:extLst>
              </p14:cNvPr>
              <p14:cNvContentPartPr/>
              <p14:nvPr/>
            </p14:nvContentPartPr>
            <p14:xfrm>
              <a:off x="7200600" y="2718285"/>
              <a:ext cx="1151640" cy="8478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500E7451-6E4D-A7FC-FC4E-9CC7F0C821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10600" y="2538285"/>
                <a:ext cx="133128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E83ABC0F-04FA-BEE5-5292-6ADC32148B41}"/>
                  </a:ext>
                </a:extLst>
              </p14:cNvPr>
              <p14:cNvContentPartPr/>
              <p14:nvPr/>
            </p14:nvContentPartPr>
            <p14:xfrm>
              <a:off x="8505960" y="3181245"/>
              <a:ext cx="142920" cy="17532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E83ABC0F-04FA-BEE5-5292-6ADC32148B4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15960" y="3001605"/>
                <a:ext cx="3225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1D370CCA-6EBD-3FE6-1DE8-6326DBE1A20C}"/>
                  </a:ext>
                </a:extLst>
              </p14:cNvPr>
              <p14:cNvContentPartPr/>
              <p14:nvPr/>
            </p14:nvContentPartPr>
            <p14:xfrm>
              <a:off x="8470320" y="1532085"/>
              <a:ext cx="1609920" cy="199656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1D370CCA-6EBD-3FE6-1DE8-6326DBE1A20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80320" y="1352085"/>
                <a:ext cx="1789560" cy="23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377652C3-3F91-08D3-B6DF-9B3C1578C0A1}"/>
                  </a:ext>
                </a:extLst>
              </p14:cNvPr>
              <p14:cNvContentPartPr/>
              <p14:nvPr/>
            </p14:nvContentPartPr>
            <p14:xfrm>
              <a:off x="8666880" y="1766445"/>
              <a:ext cx="567720" cy="2325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377652C3-3F91-08D3-B6DF-9B3C1578C0A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577240" y="1586805"/>
                <a:ext cx="74736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5DB8577A-8B22-6A3A-8CCF-8725652B2C0A}"/>
                  </a:ext>
                </a:extLst>
              </p14:cNvPr>
              <p14:cNvContentPartPr/>
              <p14:nvPr/>
            </p14:nvContentPartPr>
            <p14:xfrm>
              <a:off x="8278080" y="1868685"/>
              <a:ext cx="2455560" cy="249408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5DB8577A-8B22-6A3A-8CCF-8725652B2C0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88080" y="1688685"/>
                <a:ext cx="2635200" cy="28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8BE1F180-618D-0B04-0E9B-07EE63432736}"/>
                  </a:ext>
                </a:extLst>
              </p14:cNvPr>
              <p14:cNvContentPartPr/>
              <p14:nvPr/>
            </p14:nvContentPartPr>
            <p14:xfrm>
              <a:off x="9516744" y="3483936"/>
              <a:ext cx="861840" cy="20484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8BE1F180-618D-0B04-0E9B-07EE6343273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27104" y="3304296"/>
                <a:ext cx="104148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22268753-0566-B6DA-2755-5B425E03A627}"/>
                  </a:ext>
                </a:extLst>
              </p14:cNvPr>
              <p14:cNvContentPartPr/>
              <p14:nvPr/>
            </p14:nvContentPartPr>
            <p14:xfrm>
              <a:off x="9792864" y="2847816"/>
              <a:ext cx="830160" cy="61740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22268753-0566-B6DA-2755-5B425E03A62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02864" y="2667816"/>
                <a:ext cx="1009800" cy="9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2D77636F-B1AB-49FB-0EB8-3BE8A4A01BF9}"/>
                  </a:ext>
                </a:extLst>
              </p14:cNvPr>
              <p14:cNvContentPartPr/>
              <p14:nvPr/>
            </p14:nvContentPartPr>
            <p14:xfrm>
              <a:off x="9417744" y="2889936"/>
              <a:ext cx="518400" cy="67644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2D77636F-B1AB-49FB-0EB8-3BE8A4A01BF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328104" y="2709936"/>
                <a:ext cx="698040" cy="10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96337CF8-EF29-6177-64BA-A42B358DDC50}"/>
                  </a:ext>
                </a:extLst>
              </p14:cNvPr>
              <p14:cNvContentPartPr/>
              <p14:nvPr/>
            </p14:nvContentPartPr>
            <p14:xfrm>
              <a:off x="9048024" y="2982456"/>
              <a:ext cx="608400" cy="12672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96337CF8-EF29-6177-64BA-A42B358DDC5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958024" y="2802816"/>
                <a:ext cx="78804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77E7CB3E-2701-4B3A-652D-42BA3CED0A1C}"/>
                  </a:ext>
                </a:extLst>
              </p14:cNvPr>
              <p14:cNvContentPartPr/>
              <p14:nvPr/>
            </p14:nvContentPartPr>
            <p14:xfrm>
              <a:off x="9837144" y="2714256"/>
              <a:ext cx="422280" cy="5688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77E7CB3E-2701-4B3A-652D-42BA3CED0A1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747504" y="2534256"/>
                <a:ext cx="6019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D7621BFD-402E-A35B-85ED-144B0E9E512F}"/>
                  </a:ext>
                </a:extLst>
              </p14:cNvPr>
              <p14:cNvContentPartPr/>
              <p14:nvPr/>
            </p14:nvContentPartPr>
            <p14:xfrm>
              <a:off x="8721504" y="3730536"/>
              <a:ext cx="523080" cy="2736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D7621BFD-402E-A35B-85ED-144B0E9E512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31864" y="3550896"/>
                <a:ext cx="7027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EF7A354E-F16C-ACF6-0975-DB794E8D78DF}"/>
                  </a:ext>
                </a:extLst>
              </p14:cNvPr>
              <p14:cNvContentPartPr/>
              <p14:nvPr/>
            </p14:nvContentPartPr>
            <p14:xfrm>
              <a:off x="8765784" y="3566016"/>
              <a:ext cx="762480" cy="5688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EF7A354E-F16C-ACF6-0975-DB794E8D78D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675784" y="3386016"/>
                <a:ext cx="9421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8114D572-44B6-E45A-131C-38B0D924DF7F}"/>
                  </a:ext>
                </a:extLst>
              </p14:cNvPr>
              <p14:cNvContentPartPr/>
              <p14:nvPr/>
            </p14:nvContentPartPr>
            <p14:xfrm>
              <a:off x="8414784" y="3282336"/>
              <a:ext cx="747720" cy="12024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8114D572-44B6-E45A-131C-38B0D924DF7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324784" y="3102696"/>
                <a:ext cx="9273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81BA0335-7992-B82F-5B9A-024580D14D4B}"/>
                  </a:ext>
                </a:extLst>
              </p14:cNvPr>
              <p14:cNvContentPartPr/>
              <p14:nvPr/>
            </p14:nvContentPartPr>
            <p14:xfrm>
              <a:off x="7417944" y="3219696"/>
              <a:ext cx="674640" cy="22752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81BA0335-7992-B82F-5B9A-024580D14D4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327944" y="3039696"/>
                <a:ext cx="85428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4877EF12-9341-D140-28D3-7DF4977A4722}"/>
                  </a:ext>
                </a:extLst>
              </p14:cNvPr>
              <p14:cNvContentPartPr/>
              <p14:nvPr/>
            </p14:nvContentPartPr>
            <p14:xfrm>
              <a:off x="7241904" y="3108816"/>
              <a:ext cx="471960" cy="18000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4877EF12-9341-D140-28D3-7DF4977A472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51904" y="2928816"/>
                <a:ext cx="65160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BE2D2477-9006-5DC7-15BC-34E32F85C7CE}"/>
                  </a:ext>
                </a:extLst>
              </p14:cNvPr>
              <p14:cNvContentPartPr/>
              <p14:nvPr/>
            </p14:nvContentPartPr>
            <p14:xfrm>
              <a:off x="7068024" y="3117816"/>
              <a:ext cx="100800" cy="3456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BE2D2477-9006-5DC7-15BC-34E32F85C7C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978024" y="2937816"/>
                <a:ext cx="280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B597DDE2-8173-F4DB-12E9-979226A589BB}"/>
                  </a:ext>
                </a:extLst>
              </p14:cNvPr>
              <p14:cNvContentPartPr/>
              <p14:nvPr/>
            </p14:nvContentPartPr>
            <p14:xfrm>
              <a:off x="7003944" y="2925936"/>
              <a:ext cx="99360" cy="40680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B597DDE2-8173-F4DB-12E9-979226A589B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913944" y="2745936"/>
                <a:ext cx="27900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3D03AF8D-C513-2E41-D0C5-05C682326C57}"/>
                  </a:ext>
                </a:extLst>
              </p14:cNvPr>
              <p14:cNvContentPartPr/>
              <p14:nvPr/>
            </p14:nvContentPartPr>
            <p14:xfrm>
              <a:off x="7031304" y="2962296"/>
              <a:ext cx="194040" cy="18432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3D03AF8D-C513-2E41-D0C5-05C682326C5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41304" y="2782296"/>
                <a:ext cx="37368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2A9A24F9-2D15-34BD-9615-B3D17F35B611}"/>
                  </a:ext>
                </a:extLst>
              </p14:cNvPr>
              <p14:cNvContentPartPr/>
              <p14:nvPr/>
            </p14:nvContentPartPr>
            <p14:xfrm>
              <a:off x="7068024" y="3081456"/>
              <a:ext cx="161280" cy="177480"/>
            </p14:xfrm>
          </p:contentPart>
        </mc:Choice>
        <mc:Fallback xmlns=""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2A9A24F9-2D15-34BD-9615-B3D17F35B61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978024" y="2901456"/>
                <a:ext cx="34092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B6110B9C-34FF-E015-70B2-541A892EA65B}"/>
                  </a:ext>
                </a:extLst>
              </p14:cNvPr>
              <p14:cNvContentPartPr/>
              <p14:nvPr/>
            </p14:nvContentPartPr>
            <p14:xfrm>
              <a:off x="7434144" y="3364776"/>
              <a:ext cx="629640" cy="32652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B6110B9C-34FF-E015-70B2-541A892EA65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344144" y="3184776"/>
                <a:ext cx="80928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C72369F0-3311-175C-92BF-3B9812E8C1BD}"/>
                  </a:ext>
                </a:extLst>
              </p14:cNvPr>
              <p14:cNvContentPartPr/>
              <p14:nvPr/>
            </p14:nvContentPartPr>
            <p14:xfrm>
              <a:off x="8202024" y="3721536"/>
              <a:ext cx="447120" cy="1944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C72369F0-3311-175C-92BF-3B9812E8C1B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112024" y="3541536"/>
                <a:ext cx="6267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B161D3BB-5B17-2583-3085-58A93F5600B6}"/>
                  </a:ext>
                </a:extLst>
              </p14:cNvPr>
              <p14:cNvContentPartPr/>
              <p14:nvPr/>
            </p14:nvContentPartPr>
            <p14:xfrm>
              <a:off x="8193024" y="3519936"/>
              <a:ext cx="312840" cy="18720"/>
            </p14:xfrm>
          </p:contentPart>
        </mc:Choice>
        <mc:Fallback xmlns=""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B161D3BB-5B17-2583-3085-58A93F5600B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103024" y="3339936"/>
                <a:ext cx="4924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CE8C19F7-4977-127A-DC46-B2DA793A05B8}"/>
                  </a:ext>
                </a:extLst>
              </p14:cNvPr>
              <p14:cNvContentPartPr/>
              <p14:nvPr/>
            </p14:nvContentPartPr>
            <p14:xfrm>
              <a:off x="8244144" y="3766896"/>
              <a:ext cx="411840" cy="4752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CE8C19F7-4977-127A-DC46-B2DA793A05B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154144" y="3587256"/>
                <a:ext cx="5914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C83402BF-8D77-C4AF-348A-B8D6A4BC7B9B}"/>
                  </a:ext>
                </a:extLst>
              </p14:cNvPr>
              <p14:cNvContentPartPr/>
              <p14:nvPr/>
            </p14:nvContentPartPr>
            <p14:xfrm>
              <a:off x="8403264" y="3882096"/>
              <a:ext cx="341640" cy="2268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C83402BF-8D77-C4AF-348A-B8D6A4BC7B9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313264" y="3702096"/>
                <a:ext cx="5212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0F7EFCEF-E637-35ED-F726-74EC31E7496E}"/>
                  </a:ext>
                </a:extLst>
              </p14:cNvPr>
              <p14:cNvContentPartPr/>
              <p14:nvPr/>
            </p14:nvContentPartPr>
            <p14:xfrm>
              <a:off x="8256744" y="4065336"/>
              <a:ext cx="405720" cy="6804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0F7EFCEF-E637-35ED-F726-74EC31E7496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167104" y="3885336"/>
                <a:ext cx="5853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96AD4E29-713B-A394-39E9-08D9753F15E5}"/>
                  </a:ext>
                </a:extLst>
              </p14:cNvPr>
              <p14:cNvContentPartPr/>
              <p14:nvPr/>
            </p14:nvContentPartPr>
            <p14:xfrm>
              <a:off x="8216784" y="3977496"/>
              <a:ext cx="3960" cy="36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96AD4E29-713B-A394-39E9-08D9753F15E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126784" y="3797496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02CE8B5C-E691-9B45-2391-EBA6965BE21D}"/>
                  </a:ext>
                </a:extLst>
              </p14:cNvPr>
              <p14:cNvContentPartPr/>
              <p14:nvPr/>
            </p14:nvContentPartPr>
            <p14:xfrm>
              <a:off x="8703144" y="3836016"/>
              <a:ext cx="239760" cy="17820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02CE8B5C-E691-9B45-2391-EBA6965BE21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613504" y="3656376"/>
                <a:ext cx="4194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D062BB33-4B72-7A8E-8D87-2712DF4EAA7A}"/>
                  </a:ext>
                </a:extLst>
              </p14:cNvPr>
              <p14:cNvContentPartPr/>
              <p14:nvPr/>
            </p14:nvContentPartPr>
            <p14:xfrm>
              <a:off x="9061344" y="4123656"/>
              <a:ext cx="360" cy="36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D062BB33-4B72-7A8E-8D87-2712DF4EAA7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971704" y="39436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2168461D-0A8A-736E-D520-0A1308D8C086}"/>
                  </a:ext>
                </a:extLst>
              </p14:cNvPr>
              <p14:cNvContentPartPr/>
              <p14:nvPr/>
            </p14:nvContentPartPr>
            <p14:xfrm>
              <a:off x="7016544" y="2907576"/>
              <a:ext cx="1224000" cy="154584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2168461D-0A8A-736E-D520-0A1308D8C08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926544" y="2727576"/>
                <a:ext cx="1403640" cy="19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551C340E-B1FC-02B0-F31A-1CDC3373BBED}"/>
                  </a:ext>
                </a:extLst>
              </p14:cNvPr>
              <p14:cNvContentPartPr/>
              <p14:nvPr/>
            </p14:nvContentPartPr>
            <p14:xfrm>
              <a:off x="7704864" y="4251816"/>
              <a:ext cx="596880" cy="17532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551C340E-B1FC-02B0-F31A-1CDC3373BBE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614864" y="4071816"/>
                <a:ext cx="776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3D0427E6-8486-E73F-4BD6-E81F42C0194A}"/>
                  </a:ext>
                </a:extLst>
              </p14:cNvPr>
              <p14:cNvContentPartPr/>
              <p14:nvPr/>
            </p14:nvContentPartPr>
            <p14:xfrm>
              <a:off x="8503704" y="4126536"/>
              <a:ext cx="423000" cy="12600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3D0427E6-8486-E73F-4BD6-E81F42C0194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413704" y="3946536"/>
                <a:ext cx="6026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DCEC7C51-C4D4-A983-8D86-7A01526E9FA4}"/>
                  </a:ext>
                </a:extLst>
              </p14:cNvPr>
              <p14:cNvContentPartPr/>
              <p14:nvPr/>
            </p14:nvContentPartPr>
            <p14:xfrm>
              <a:off x="7095744" y="3209616"/>
              <a:ext cx="165240" cy="34380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DCEC7C51-C4D4-A983-8D86-7A01526E9FA4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005744" y="3029616"/>
                <a:ext cx="34488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1" name="Tinta 50">
                <a:extLst>
                  <a:ext uri="{FF2B5EF4-FFF2-40B4-BE49-F238E27FC236}">
                    <a16:creationId xmlns:a16="http://schemas.microsoft.com/office/drawing/2014/main" id="{704AD3F1-CDF8-8CAA-65B6-4181D2DD9FB5}"/>
                  </a:ext>
                </a:extLst>
              </p14:cNvPr>
              <p14:cNvContentPartPr/>
              <p14:nvPr/>
            </p14:nvContentPartPr>
            <p14:xfrm>
              <a:off x="7168464" y="3136176"/>
              <a:ext cx="312120" cy="977400"/>
            </p14:xfrm>
          </p:contentPart>
        </mc:Choice>
        <mc:Fallback xmlns="">
          <p:pic>
            <p:nvPicPr>
              <p:cNvPr id="51" name="Tinta 50">
                <a:extLst>
                  <a:ext uri="{FF2B5EF4-FFF2-40B4-BE49-F238E27FC236}">
                    <a16:creationId xmlns:a16="http://schemas.microsoft.com/office/drawing/2014/main" id="{704AD3F1-CDF8-8CAA-65B6-4181D2DD9FB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078464" y="2956176"/>
                <a:ext cx="491760" cy="13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2" name="Tinta 51">
                <a:extLst>
                  <a:ext uri="{FF2B5EF4-FFF2-40B4-BE49-F238E27FC236}">
                    <a16:creationId xmlns:a16="http://schemas.microsoft.com/office/drawing/2014/main" id="{27A02D8C-9A6B-2396-F386-D487E0FBBBAE}"/>
                  </a:ext>
                </a:extLst>
              </p14:cNvPr>
              <p14:cNvContentPartPr/>
              <p14:nvPr/>
            </p14:nvContentPartPr>
            <p14:xfrm>
              <a:off x="7479504" y="3904056"/>
              <a:ext cx="305280" cy="464400"/>
            </p14:xfrm>
          </p:contentPart>
        </mc:Choice>
        <mc:Fallback xmlns="">
          <p:pic>
            <p:nvPicPr>
              <p:cNvPr id="52" name="Tinta 51">
                <a:extLst>
                  <a:ext uri="{FF2B5EF4-FFF2-40B4-BE49-F238E27FC236}">
                    <a16:creationId xmlns:a16="http://schemas.microsoft.com/office/drawing/2014/main" id="{27A02D8C-9A6B-2396-F386-D487E0FBBBA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389504" y="3724056"/>
                <a:ext cx="48492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3" name="Tinta 52">
                <a:extLst>
                  <a:ext uri="{FF2B5EF4-FFF2-40B4-BE49-F238E27FC236}">
                    <a16:creationId xmlns:a16="http://schemas.microsoft.com/office/drawing/2014/main" id="{ECD0FCF7-7758-09F6-16EC-692A14922C31}"/>
                  </a:ext>
                </a:extLst>
              </p14:cNvPr>
              <p14:cNvContentPartPr/>
              <p14:nvPr/>
            </p14:nvContentPartPr>
            <p14:xfrm>
              <a:off x="7631424" y="4599216"/>
              <a:ext cx="3960" cy="360"/>
            </p14:xfrm>
          </p:contentPart>
        </mc:Choice>
        <mc:Fallback xmlns="">
          <p:pic>
            <p:nvPicPr>
              <p:cNvPr id="53" name="Tinta 52">
                <a:extLst>
                  <a:ext uri="{FF2B5EF4-FFF2-40B4-BE49-F238E27FC236}">
                    <a16:creationId xmlns:a16="http://schemas.microsoft.com/office/drawing/2014/main" id="{ECD0FCF7-7758-09F6-16EC-692A14922C3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541424" y="4419216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4" name="Tinta 53">
                <a:extLst>
                  <a:ext uri="{FF2B5EF4-FFF2-40B4-BE49-F238E27FC236}">
                    <a16:creationId xmlns:a16="http://schemas.microsoft.com/office/drawing/2014/main" id="{0E225D5D-47AE-A701-8716-2B87E129B137}"/>
                  </a:ext>
                </a:extLst>
              </p14:cNvPr>
              <p14:cNvContentPartPr/>
              <p14:nvPr/>
            </p14:nvContentPartPr>
            <p14:xfrm>
              <a:off x="7561944" y="4453056"/>
              <a:ext cx="603000" cy="228600"/>
            </p14:xfrm>
          </p:contentPart>
        </mc:Choice>
        <mc:Fallback xmlns="">
          <p:pic>
            <p:nvPicPr>
              <p:cNvPr id="54" name="Tinta 53">
                <a:extLst>
                  <a:ext uri="{FF2B5EF4-FFF2-40B4-BE49-F238E27FC236}">
                    <a16:creationId xmlns:a16="http://schemas.microsoft.com/office/drawing/2014/main" id="{0E225D5D-47AE-A701-8716-2B87E129B13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71944" y="4273056"/>
                <a:ext cx="7826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5" name="Tinta 54">
                <a:extLst>
                  <a:ext uri="{FF2B5EF4-FFF2-40B4-BE49-F238E27FC236}">
                    <a16:creationId xmlns:a16="http://schemas.microsoft.com/office/drawing/2014/main" id="{C5F44284-9935-B608-BF09-346AAC590F88}"/>
                  </a:ext>
                </a:extLst>
              </p14:cNvPr>
              <p14:cNvContentPartPr/>
              <p14:nvPr/>
            </p14:nvContentPartPr>
            <p14:xfrm>
              <a:off x="7177104" y="3256056"/>
              <a:ext cx="375840" cy="1197360"/>
            </p14:xfrm>
          </p:contentPart>
        </mc:Choice>
        <mc:Fallback xmlns="">
          <p:pic>
            <p:nvPicPr>
              <p:cNvPr id="55" name="Tinta 54">
                <a:extLst>
                  <a:ext uri="{FF2B5EF4-FFF2-40B4-BE49-F238E27FC236}">
                    <a16:creationId xmlns:a16="http://schemas.microsoft.com/office/drawing/2014/main" id="{C5F44284-9935-B608-BF09-346AAC590F8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87104" y="3076056"/>
                <a:ext cx="555480" cy="15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6" name="Tinta 55">
                <a:extLst>
                  <a:ext uri="{FF2B5EF4-FFF2-40B4-BE49-F238E27FC236}">
                    <a16:creationId xmlns:a16="http://schemas.microsoft.com/office/drawing/2014/main" id="{74160DB9-AC28-1E1D-99B9-C9EF78C07FFA}"/>
                  </a:ext>
                </a:extLst>
              </p14:cNvPr>
              <p14:cNvContentPartPr/>
              <p14:nvPr/>
            </p14:nvContentPartPr>
            <p14:xfrm>
              <a:off x="7285104" y="3627936"/>
              <a:ext cx="240840" cy="743040"/>
            </p14:xfrm>
          </p:contentPart>
        </mc:Choice>
        <mc:Fallback xmlns="">
          <p:pic>
            <p:nvPicPr>
              <p:cNvPr id="56" name="Tinta 55">
                <a:extLst>
                  <a:ext uri="{FF2B5EF4-FFF2-40B4-BE49-F238E27FC236}">
                    <a16:creationId xmlns:a16="http://schemas.microsoft.com/office/drawing/2014/main" id="{74160DB9-AC28-1E1D-99B9-C9EF78C07FF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95104" y="3447936"/>
                <a:ext cx="420480" cy="11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7" name="Tinta 56">
                <a:extLst>
                  <a:ext uri="{FF2B5EF4-FFF2-40B4-BE49-F238E27FC236}">
                    <a16:creationId xmlns:a16="http://schemas.microsoft.com/office/drawing/2014/main" id="{C0B9F596-7E5A-562F-1841-5FBC90321563}"/>
                  </a:ext>
                </a:extLst>
              </p14:cNvPr>
              <p14:cNvContentPartPr/>
              <p14:nvPr/>
            </p14:nvContentPartPr>
            <p14:xfrm>
              <a:off x="7492104" y="4340736"/>
              <a:ext cx="79560" cy="249840"/>
            </p14:xfrm>
          </p:contentPart>
        </mc:Choice>
        <mc:Fallback xmlns="">
          <p:pic>
            <p:nvPicPr>
              <p:cNvPr id="57" name="Tinta 56">
                <a:extLst>
                  <a:ext uri="{FF2B5EF4-FFF2-40B4-BE49-F238E27FC236}">
                    <a16:creationId xmlns:a16="http://schemas.microsoft.com/office/drawing/2014/main" id="{C0B9F596-7E5A-562F-1841-5FBC9032156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402104" y="4160736"/>
                <a:ext cx="25920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8" name="Tinta 57">
                <a:extLst>
                  <a:ext uri="{FF2B5EF4-FFF2-40B4-BE49-F238E27FC236}">
                    <a16:creationId xmlns:a16="http://schemas.microsoft.com/office/drawing/2014/main" id="{2516B955-8C04-B745-C0BE-FC664866DFDF}"/>
                  </a:ext>
                </a:extLst>
              </p14:cNvPr>
              <p14:cNvContentPartPr/>
              <p14:nvPr/>
            </p14:nvContentPartPr>
            <p14:xfrm>
              <a:off x="7283304" y="2834496"/>
              <a:ext cx="1232280" cy="887040"/>
            </p14:xfrm>
          </p:contentPart>
        </mc:Choice>
        <mc:Fallback xmlns="">
          <p:pic>
            <p:nvPicPr>
              <p:cNvPr id="58" name="Tinta 57">
                <a:extLst>
                  <a:ext uri="{FF2B5EF4-FFF2-40B4-BE49-F238E27FC236}">
                    <a16:creationId xmlns:a16="http://schemas.microsoft.com/office/drawing/2014/main" id="{2516B955-8C04-B745-C0BE-FC664866DFD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93304" y="2654496"/>
                <a:ext cx="1411920" cy="12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E8488B6F-B117-21E5-E873-FB6613A49EAE}"/>
                  </a:ext>
                </a:extLst>
              </p14:cNvPr>
              <p14:cNvContentPartPr/>
              <p14:nvPr/>
            </p14:nvContentPartPr>
            <p14:xfrm>
              <a:off x="7107984" y="2196216"/>
              <a:ext cx="1491120" cy="36468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E8488B6F-B117-21E5-E873-FB6613A49EA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17984" y="2016216"/>
                <a:ext cx="167076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2DD10603-095A-ED3F-31A3-599258EB0823}"/>
                  </a:ext>
                </a:extLst>
              </p14:cNvPr>
              <p14:cNvContentPartPr/>
              <p14:nvPr/>
            </p14:nvContentPartPr>
            <p14:xfrm>
              <a:off x="8706384" y="1849176"/>
              <a:ext cx="417960" cy="155160"/>
            </p14:xfrm>
          </p:contentPart>
        </mc:Choice>
        <mc:Fallback xmlns=""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2DD10603-095A-ED3F-31A3-599258EB082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616744" y="1669536"/>
                <a:ext cx="59760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9" name="Tinta 88">
                <a:extLst>
                  <a:ext uri="{FF2B5EF4-FFF2-40B4-BE49-F238E27FC236}">
                    <a16:creationId xmlns:a16="http://schemas.microsoft.com/office/drawing/2014/main" id="{34D79408-29B7-CFFA-3AB1-BD64BBB3291A}"/>
                  </a:ext>
                </a:extLst>
              </p14:cNvPr>
              <p14:cNvContentPartPr/>
              <p14:nvPr/>
            </p14:nvContentPartPr>
            <p14:xfrm>
              <a:off x="7035725" y="2546140"/>
              <a:ext cx="1440" cy="360"/>
            </p14:xfrm>
          </p:contentPart>
        </mc:Choice>
        <mc:Fallback xmlns="">
          <p:pic>
            <p:nvPicPr>
              <p:cNvPr id="89" name="Tinta 88">
                <a:extLst>
                  <a:ext uri="{FF2B5EF4-FFF2-40B4-BE49-F238E27FC236}">
                    <a16:creationId xmlns:a16="http://schemas.microsoft.com/office/drawing/2014/main" id="{34D79408-29B7-CFFA-3AB1-BD64BBB3291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945725" y="2366140"/>
                <a:ext cx="181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0" name="Tinta 89">
                <a:extLst>
                  <a:ext uri="{FF2B5EF4-FFF2-40B4-BE49-F238E27FC236}">
                    <a16:creationId xmlns:a16="http://schemas.microsoft.com/office/drawing/2014/main" id="{B837B541-73C2-C87F-B81D-959AEB9D2B98}"/>
                  </a:ext>
                </a:extLst>
              </p14:cNvPr>
              <p14:cNvContentPartPr/>
              <p14:nvPr/>
            </p14:nvContentPartPr>
            <p14:xfrm>
              <a:off x="7054805" y="2546140"/>
              <a:ext cx="360" cy="360"/>
            </p14:xfrm>
          </p:contentPart>
        </mc:Choice>
        <mc:Fallback xmlns="">
          <p:pic>
            <p:nvPicPr>
              <p:cNvPr id="90" name="Tinta 89">
                <a:extLst>
                  <a:ext uri="{FF2B5EF4-FFF2-40B4-BE49-F238E27FC236}">
                    <a16:creationId xmlns:a16="http://schemas.microsoft.com/office/drawing/2014/main" id="{B837B541-73C2-C87F-B81D-959AEB9D2B9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964805" y="23661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91" name="Tinta 90">
                <a:extLst>
                  <a:ext uri="{FF2B5EF4-FFF2-40B4-BE49-F238E27FC236}">
                    <a16:creationId xmlns:a16="http://schemas.microsoft.com/office/drawing/2014/main" id="{575143FC-08C2-B99A-11EA-7690B229A0CA}"/>
                  </a:ext>
                </a:extLst>
              </p14:cNvPr>
              <p14:cNvContentPartPr/>
              <p14:nvPr/>
            </p14:nvContentPartPr>
            <p14:xfrm>
              <a:off x="6943925" y="2536780"/>
              <a:ext cx="149400" cy="67320"/>
            </p14:xfrm>
          </p:contentPart>
        </mc:Choice>
        <mc:Fallback xmlns="">
          <p:pic>
            <p:nvPicPr>
              <p:cNvPr id="91" name="Tinta 90">
                <a:extLst>
                  <a:ext uri="{FF2B5EF4-FFF2-40B4-BE49-F238E27FC236}">
                    <a16:creationId xmlns:a16="http://schemas.microsoft.com/office/drawing/2014/main" id="{575143FC-08C2-B99A-11EA-7690B229A0C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853925" y="2356780"/>
                <a:ext cx="3290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2" name="Tinta 91">
                <a:extLst>
                  <a:ext uri="{FF2B5EF4-FFF2-40B4-BE49-F238E27FC236}">
                    <a16:creationId xmlns:a16="http://schemas.microsoft.com/office/drawing/2014/main" id="{5F92FDD3-CB8D-8B2D-3638-F7FD65F246C1}"/>
                  </a:ext>
                </a:extLst>
              </p14:cNvPr>
              <p14:cNvContentPartPr/>
              <p14:nvPr/>
            </p14:nvContentPartPr>
            <p14:xfrm>
              <a:off x="6704885" y="2410780"/>
              <a:ext cx="275400" cy="248760"/>
            </p14:xfrm>
          </p:contentPart>
        </mc:Choice>
        <mc:Fallback xmlns="">
          <p:pic>
            <p:nvPicPr>
              <p:cNvPr id="92" name="Tinta 91">
                <a:extLst>
                  <a:ext uri="{FF2B5EF4-FFF2-40B4-BE49-F238E27FC236}">
                    <a16:creationId xmlns:a16="http://schemas.microsoft.com/office/drawing/2014/main" id="{5F92FDD3-CB8D-8B2D-3638-F7FD65F246C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686885" y="2375140"/>
                <a:ext cx="311040" cy="320400"/>
              </a:xfrm>
              <a:prstGeom prst="rect">
                <a:avLst/>
              </a:prstGeom>
            </p:spPr>
          </p:pic>
        </mc:Fallback>
      </mc:AlternateContent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18A76531-CED2-3F6B-11F1-24131B7B025A}"/>
              </a:ext>
            </a:extLst>
          </p:cNvPr>
          <p:cNvSpPr txBox="1"/>
          <p:nvPr/>
        </p:nvSpPr>
        <p:spPr>
          <a:xfrm>
            <a:off x="9250638" y="4141839"/>
            <a:ext cx="154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- 2oSS - Lavanderia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4" name="Tinta 103">
                <a:extLst>
                  <a:ext uri="{FF2B5EF4-FFF2-40B4-BE49-F238E27FC236}">
                    <a16:creationId xmlns:a16="http://schemas.microsoft.com/office/drawing/2014/main" id="{DD3FEE14-304E-F731-BCB1-215D8D3ABE1F}"/>
                  </a:ext>
                </a:extLst>
              </p14:cNvPr>
              <p14:cNvContentPartPr/>
              <p14:nvPr/>
            </p14:nvContentPartPr>
            <p14:xfrm>
              <a:off x="4375380" y="3734760"/>
              <a:ext cx="2657880" cy="1207800"/>
            </p14:xfrm>
          </p:contentPart>
        </mc:Choice>
        <mc:Fallback xmlns="">
          <p:pic>
            <p:nvPicPr>
              <p:cNvPr id="104" name="Tinta 103">
                <a:extLst>
                  <a:ext uri="{FF2B5EF4-FFF2-40B4-BE49-F238E27FC236}">
                    <a16:creationId xmlns:a16="http://schemas.microsoft.com/office/drawing/2014/main" id="{DD3FEE14-304E-F731-BCB1-215D8D3ABE1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285380" y="3555120"/>
                <a:ext cx="2837520" cy="15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5" name="Tinta 104">
                <a:extLst>
                  <a:ext uri="{FF2B5EF4-FFF2-40B4-BE49-F238E27FC236}">
                    <a16:creationId xmlns:a16="http://schemas.microsoft.com/office/drawing/2014/main" id="{D6A97987-59A6-6647-1E45-283E5A946A26}"/>
                  </a:ext>
                </a:extLst>
              </p14:cNvPr>
              <p14:cNvContentPartPr/>
              <p14:nvPr/>
            </p14:nvContentPartPr>
            <p14:xfrm>
              <a:off x="5645460" y="4358280"/>
              <a:ext cx="145800" cy="218880"/>
            </p14:xfrm>
          </p:contentPart>
        </mc:Choice>
        <mc:Fallback xmlns="">
          <p:pic>
            <p:nvPicPr>
              <p:cNvPr id="105" name="Tinta 104">
                <a:extLst>
                  <a:ext uri="{FF2B5EF4-FFF2-40B4-BE49-F238E27FC236}">
                    <a16:creationId xmlns:a16="http://schemas.microsoft.com/office/drawing/2014/main" id="{D6A97987-59A6-6647-1E45-283E5A946A2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555460" y="4178640"/>
                <a:ext cx="32544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7" name="Tinta 106">
                <a:extLst>
                  <a:ext uri="{FF2B5EF4-FFF2-40B4-BE49-F238E27FC236}">
                    <a16:creationId xmlns:a16="http://schemas.microsoft.com/office/drawing/2014/main" id="{86F432B1-A45E-ABBF-5C99-7E1DAD2ACD97}"/>
                  </a:ext>
                </a:extLst>
              </p14:cNvPr>
              <p14:cNvContentPartPr/>
              <p14:nvPr/>
            </p14:nvContentPartPr>
            <p14:xfrm>
              <a:off x="5806020" y="1122600"/>
              <a:ext cx="3574080" cy="3030480"/>
            </p14:xfrm>
          </p:contentPart>
        </mc:Choice>
        <mc:Fallback xmlns="">
          <p:pic>
            <p:nvPicPr>
              <p:cNvPr id="107" name="Tinta 106">
                <a:extLst>
                  <a:ext uri="{FF2B5EF4-FFF2-40B4-BE49-F238E27FC236}">
                    <a16:creationId xmlns:a16="http://schemas.microsoft.com/office/drawing/2014/main" id="{86F432B1-A45E-ABBF-5C99-7E1DAD2ACD9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16020" y="942960"/>
                <a:ext cx="3753720" cy="33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8" name="Tinta 107">
                <a:extLst>
                  <a:ext uri="{FF2B5EF4-FFF2-40B4-BE49-F238E27FC236}">
                    <a16:creationId xmlns:a16="http://schemas.microsoft.com/office/drawing/2014/main" id="{34791B63-DC97-517B-BA1C-AAE7C4DEDA39}"/>
                  </a:ext>
                </a:extLst>
              </p14:cNvPr>
              <p14:cNvContentPartPr/>
              <p14:nvPr/>
            </p14:nvContentPartPr>
            <p14:xfrm>
              <a:off x="8606460" y="662880"/>
              <a:ext cx="956880" cy="486360"/>
            </p14:xfrm>
          </p:contentPart>
        </mc:Choice>
        <mc:Fallback xmlns="">
          <p:pic>
            <p:nvPicPr>
              <p:cNvPr id="108" name="Tinta 107">
                <a:extLst>
                  <a:ext uri="{FF2B5EF4-FFF2-40B4-BE49-F238E27FC236}">
                    <a16:creationId xmlns:a16="http://schemas.microsoft.com/office/drawing/2014/main" id="{34791B63-DC97-517B-BA1C-AAE7C4DEDA3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516460" y="482880"/>
                <a:ext cx="113652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9" name="Tinta 108">
                <a:extLst>
                  <a:ext uri="{FF2B5EF4-FFF2-40B4-BE49-F238E27FC236}">
                    <a16:creationId xmlns:a16="http://schemas.microsoft.com/office/drawing/2014/main" id="{B148079A-24E3-E118-1329-C9EAF63048B5}"/>
                  </a:ext>
                </a:extLst>
              </p14:cNvPr>
              <p14:cNvContentPartPr/>
              <p14:nvPr/>
            </p14:nvContentPartPr>
            <p14:xfrm>
              <a:off x="7323780" y="837840"/>
              <a:ext cx="1752120" cy="612000"/>
            </p14:xfrm>
          </p:contentPart>
        </mc:Choice>
        <mc:Fallback xmlns="">
          <p:pic>
            <p:nvPicPr>
              <p:cNvPr id="109" name="Tinta 108">
                <a:extLst>
                  <a:ext uri="{FF2B5EF4-FFF2-40B4-BE49-F238E27FC236}">
                    <a16:creationId xmlns:a16="http://schemas.microsoft.com/office/drawing/2014/main" id="{B148079A-24E3-E118-1329-C9EAF63048B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233780" y="658200"/>
                <a:ext cx="1931760" cy="9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10" name="Tinta 109">
                <a:extLst>
                  <a:ext uri="{FF2B5EF4-FFF2-40B4-BE49-F238E27FC236}">
                    <a16:creationId xmlns:a16="http://schemas.microsoft.com/office/drawing/2014/main" id="{671B4DF8-3ACB-9465-5BD4-75432EB8090B}"/>
                  </a:ext>
                </a:extLst>
              </p14:cNvPr>
              <p14:cNvContentPartPr/>
              <p14:nvPr/>
            </p14:nvContentPartPr>
            <p14:xfrm>
              <a:off x="5809260" y="1188840"/>
              <a:ext cx="2412720" cy="713520"/>
            </p14:xfrm>
          </p:contentPart>
        </mc:Choice>
        <mc:Fallback xmlns="">
          <p:pic>
            <p:nvPicPr>
              <p:cNvPr id="110" name="Tinta 109">
                <a:extLst>
                  <a:ext uri="{FF2B5EF4-FFF2-40B4-BE49-F238E27FC236}">
                    <a16:creationId xmlns:a16="http://schemas.microsoft.com/office/drawing/2014/main" id="{671B4DF8-3ACB-9465-5BD4-75432EB8090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719620" y="1008840"/>
                <a:ext cx="259236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11" name="Tinta 110">
                <a:extLst>
                  <a:ext uri="{FF2B5EF4-FFF2-40B4-BE49-F238E27FC236}">
                    <a16:creationId xmlns:a16="http://schemas.microsoft.com/office/drawing/2014/main" id="{56B5109E-3F96-1FC3-E443-BCFECFBE445E}"/>
                  </a:ext>
                </a:extLst>
              </p14:cNvPr>
              <p14:cNvContentPartPr/>
              <p14:nvPr/>
            </p14:nvContentPartPr>
            <p14:xfrm>
              <a:off x="5815380" y="1302600"/>
              <a:ext cx="1682640" cy="626760"/>
            </p14:xfrm>
          </p:contentPart>
        </mc:Choice>
        <mc:Fallback xmlns="">
          <p:pic>
            <p:nvPicPr>
              <p:cNvPr id="111" name="Tinta 110">
                <a:extLst>
                  <a:ext uri="{FF2B5EF4-FFF2-40B4-BE49-F238E27FC236}">
                    <a16:creationId xmlns:a16="http://schemas.microsoft.com/office/drawing/2014/main" id="{56B5109E-3F96-1FC3-E443-BCFECFBE445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725740" y="1122960"/>
                <a:ext cx="1862280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12" name="Tinta 111">
                <a:extLst>
                  <a:ext uri="{FF2B5EF4-FFF2-40B4-BE49-F238E27FC236}">
                    <a16:creationId xmlns:a16="http://schemas.microsoft.com/office/drawing/2014/main" id="{3152BB59-5FCD-2D6F-28CC-631821AA3FA9}"/>
                  </a:ext>
                </a:extLst>
              </p14:cNvPr>
              <p14:cNvContentPartPr/>
              <p14:nvPr/>
            </p14:nvContentPartPr>
            <p14:xfrm>
              <a:off x="6483900" y="1097040"/>
              <a:ext cx="1166400" cy="448200"/>
            </p14:xfrm>
          </p:contentPart>
        </mc:Choice>
        <mc:Fallback xmlns="">
          <p:pic>
            <p:nvPicPr>
              <p:cNvPr id="112" name="Tinta 111">
                <a:extLst>
                  <a:ext uri="{FF2B5EF4-FFF2-40B4-BE49-F238E27FC236}">
                    <a16:creationId xmlns:a16="http://schemas.microsoft.com/office/drawing/2014/main" id="{3152BB59-5FCD-2D6F-28CC-631821AA3FA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394260" y="917400"/>
                <a:ext cx="134604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13" name="Tinta 112">
                <a:extLst>
                  <a:ext uri="{FF2B5EF4-FFF2-40B4-BE49-F238E27FC236}">
                    <a16:creationId xmlns:a16="http://schemas.microsoft.com/office/drawing/2014/main" id="{01CA8352-02B0-3B37-4BCC-593AFBA7177B}"/>
                  </a:ext>
                </a:extLst>
              </p14:cNvPr>
              <p14:cNvContentPartPr/>
              <p14:nvPr/>
            </p14:nvContentPartPr>
            <p14:xfrm>
              <a:off x="5164500" y="1493400"/>
              <a:ext cx="1586880" cy="402120"/>
            </p14:xfrm>
          </p:contentPart>
        </mc:Choice>
        <mc:Fallback xmlns="">
          <p:pic>
            <p:nvPicPr>
              <p:cNvPr id="113" name="Tinta 112">
                <a:extLst>
                  <a:ext uri="{FF2B5EF4-FFF2-40B4-BE49-F238E27FC236}">
                    <a16:creationId xmlns:a16="http://schemas.microsoft.com/office/drawing/2014/main" id="{01CA8352-02B0-3B37-4BCC-593AFBA7177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074500" y="1313400"/>
                <a:ext cx="176652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14" name="Tinta 113">
                <a:extLst>
                  <a:ext uri="{FF2B5EF4-FFF2-40B4-BE49-F238E27FC236}">
                    <a16:creationId xmlns:a16="http://schemas.microsoft.com/office/drawing/2014/main" id="{935CF104-CA42-A8D2-09C6-63A6A27CF2D0}"/>
                  </a:ext>
                </a:extLst>
              </p14:cNvPr>
              <p14:cNvContentPartPr/>
              <p14:nvPr/>
            </p14:nvContentPartPr>
            <p14:xfrm>
              <a:off x="6151260" y="1546680"/>
              <a:ext cx="379080" cy="164520"/>
            </p14:xfrm>
          </p:contentPart>
        </mc:Choice>
        <mc:Fallback xmlns="">
          <p:pic>
            <p:nvPicPr>
              <p:cNvPr id="114" name="Tinta 113">
                <a:extLst>
                  <a:ext uri="{FF2B5EF4-FFF2-40B4-BE49-F238E27FC236}">
                    <a16:creationId xmlns:a16="http://schemas.microsoft.com/office/drawing/2014/main" id="{935CF104-CA42-A8D2-09C6-63A6A27CF2D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061620" y="1366680"/>
                <a:ext cx="55872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16" name="Tinta 115">
                <a:extLst>
                  <a:ext uri="{FF2B5EF4-FFF2-40B4-BE49-F238E27FC236}">
                    <a16:creationId xmlns:a16="http://schemas.microsoft.com/office/drawing/2014/main" id="{9B8B091D-23B7-E386-68AC-954CFCA137DC}"/>
                  </a:ext>
                </a:extLst>
              </p14:cNvPr>
              <p14:cNvContentPartPr/>
              <p14:nvPr/>
            </p14:nvContentPartPr>
            <p14:xfrm>
              <a:off x="5631060" y="1638120"/>
              <a:ext cx="594000" cy="175680"/>
            </p14:xfrm>
          </p:contentPart>
        </mc:Choice>
        <mc:Fallback xmlns="">
          <p:pic>
            <p:nvPicPr>
              <p:cNvPr id="116" name="Tinta 115">
                <a:extLst>
                  <a:ext uri="{FF2B5EF4-FFF2-40B4-BE49-F238E27FC236}">
                    <a16:creationId xmlns:a16="http://schemas.microsoft.com/office/drawing/2014/main" id="{9B8B091D-23B7-E386-68AC-954CFCA137D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541420" y="1458120"/>
                <a:ext cx="7736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7" name="Tinta 116">
                <a:extLst>
                  <a:ext uri="{FF2B5EF4-FFF2-40B4-BE49-F238E27FC236}">
                    <a16:creationId xmlns:a16="http://schemas.microsoft.com/office/drawing/2014/main" id="{4C565F70-900C-20C4-F9B0-452A8D2016AC}"/>
                  </a:ext>
                </a:extLst>
              </p14:cNvPr>
              <p14:cNvContentPartPr/>
              <p14:nvPr/>
            </p14:nvContentPartPr>
            <p14:xfrm>
              <a:off x="4989180" y="2102880"/>
              <a:ext cx="893520" cy="300600"/>
            </p14:xfrm>
          </p:contentPart>
        </mc:Choice>
        <mc:Fallback xmlns="">
          <p:pic>
            <p:nvPicPr>
              <p:cNvPr id="117" name="Tinta 116">
                <a:extLst>
                  <a:ext uri="{FF2B5EF4-FFF2-40B4-BE49-F238E27FC236}">
                    <a16:creationId xmlns:a16="http://schemas.microsoft.com/office/drawing/2014/main" id="{4C565F70-900C-20C4-F9B0-452A8D2016A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899540" y="1922880"/>
                <a:ext cx="107316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18" name="Tinta 117">
                <a:extLst>
                  <a:ext uri="{FF2B5EF4-FFF2-40B4-BE49-F238E27FC236}">
                    <a16:creationId xmlns:a16="http://schemas.microsoft.com/office/drawing/2014/main" id="{6F72C529-63D5-BFC7-6E3B-03871C3D766F}"/>
                  </a:ext>
                </a:extLst>
              </p14:cNvPr>
              <p14:cNvContentPartPr/>
              <p14:nvPr/>
            </p14:nvContentPartPr>
            <p14:xfrm>
              <a:off x="4594980" y="2179200"/>
              <a:ext cx="1120320" cy="619920"/>
            </p14:xfrm>
          </p:contentPart>
        </mc:Choice>
        <mc:Fallback xmlns="">
          <p:pic>
            <p:nvPicPr>
              <p:cNvPr id="118" name="Tinta 117">
                <a:extLst>
                  <a:ext uri="{FF2B5EF4-FFF2-40B4-BE49-F238E27FC236}">
                    <a16:creationId xmlns:a16="http://schemas.microsoft.com/office/drawing/2014/main" id="{6F72C529-63D5-BFC7-6E3B-03871C3D766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505340" y="1999200"/>
                <a:ext cx="1299960" cy="9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19" name="Tinta 118">
                <a:extLst>
                  <a:ext uri="{FF2B5EF4-FFF2-40B4-BE49-F238E27FC236}">
                    <a16:creationId xmlns:a16="http://schemas.microsoft.com/office/drawing/2014/main" id="{143EB285-AAAF-5103-30DF-6375734D0EF5}"/>
                  </a:ext>
                </a:extLst>
              </p14:cNvPr>
              <p14:cNvContentPartPr/>
              <p14:nvPr/>
            </p14:nvContentPartPr>
            <p14:xfrm>
              <a:off x="4709100" y="2522280"/>
              <a:ext cx="1440360" cy="386280"/>
            </p14:xfrm>
          </p:contentPart>
        </mc:Choice>
        <mc:Fallback xmlns="">
          <p:pic>
            <p:nvPicPr>
              <p:cNvPr id="119" name="Tinta 118">
                <a:extLst>
                  <a:ext uri="{FF2B5EF4-FFF2-40B4-BE49-F238E27FC236}">
                    <a16:creationId xmlns:a16="http://schemas.microsoft.com/office/drawing/2014/main" id="{143EB285-AAAF-5103-30DF-6375734D0EF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619460" y="2342280"/>
                <a:ext cx="162000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20" name="Tinta 119">
                <a:extLst>
                  <a:ext uri="{FF2B5EF4-FFF2-40B4-BE49-F238E27FC236}">
                    <a16:creationId xmlns:a16="http://schemas.microsoft.com/office/drawing/2014/main" id="{95BED1C1-F3FD-8F6B-3E2D-01501E3F6FC8}"/>
                  </a:ext>
                </a:extLst>
              </p14:cNvPr>
              <p14:cNvContentPartPr/>
              <p14:nvPr/>
            </p14:nvContentPartPr>
            <p14:xfrm>
              <a:off x="4011420" y="3063000"/>
              <a:ext cx="1048320" cy="155160"/>
            </p14:xfrm>
          </p:contentPart>
        </mc:Choice>
        <mc:Fallback xmlns="">
          <p:pic>
            <p:nvPicPr>
              <p:cNvPr id="120" name="Tinta 119">
                <a:extLst>
                  <a:ext uri="{FF2B5EF4-FFF2-40B4-BE49-F238E27FC236}">
                    <a16:creationId xmlns:a16="http://schemas.microsoft.com/office/drawing/2014/main" id="{95BED1C1-F3FD-8F6B-3E2D-01501E3F6FC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921780" y="2883360"/>
                <a:ext cx="12279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21" name="Tinta 120">
                <a:extLst>
                  <a:ext uri="{FF2B5EF4-FFF2-40B4-BE49-F238E27FC236}">
                    <a16:creationId xmlns:a16="http://schemas.microsoft.com/office/drawing/2014/main" id="{7005DAF6-851A-58E5-0FF3-A4C81977B152}"/>
                  </a:ext>
                </a:extLst>
              </p14:cNvPr>
              <p14:cNvContentPartPr/>
              <p14:nvPr/>
            </p14:nvContentPartPr>
            <p14:xfrm>
              <a:off x="4122660" y="2742960"/>
              <a:ext cx="1249560" cy="401760"/>
            </p14:xfrm>
          </p:contentPart>
        </mc:Choice>
        <mc:Fallback xmlns="">
          <p:pic>
            <p:nvPicPr>
              <p:cNvPr id="121" name="Tinta 120">
                <a:extLst>
                  <a:ext uri="{FF2B5EF4-FFF2-40B4-BE49-F238E27FC236}">
                    <a16:creationId xmlns:a16="http://schemas.microsoft.com/office/drawing/2014/main" id="{7005DAF6-851A-58E5-0FF3-A4C81977B15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033020" y="2563320"/>
                <a:ext cx="142920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22" name="Tinta 121">
                <a:extLst>
                  <a:ext uri="{FF2B5EF4-FFF2-40B4-BE49-F238E27FC236}">
                    <a16:creationId xmlns:a16="http://schemas.microsoft.com/office/drawing/2014/main" id="{76571FB8-4FD1-8DEF-7E68-88911B960B79}"/>
                  </a:ext>
                </a:extLst>
              </p14:cNvPr>
              <p14:cNvContentPartPr/>
              <p14:nvPr/>
            </p14:nvContentPartPr>
            <p14:xfrm>
              <a:off x="3547020" y="2217000"/>
              <a:ext cx="1779480" cy="459360"/>
            </p14:xfrm>
          </p:contentPart>
        </mc:Choice>
        <mc:Fallback xmlns="">
          <p:pic>
            <p:nvPicPr>
              <p:cNvPr id="122" name="Tinta 121">
                <a:extLst>
                  <a:ext uri="{FF2B5EF4-FFF2-40B4-BE49-F238E27FC236}">
                    <a16:creationId xmlns:a16="http://schemas.microsoft.com/office/drawing/2014/main" id="{76571FB8-4FD1-8DEF-7E68-88911B960B7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457380" y="2037360"/>
                <a:ext cx="195912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23" name="Tinta 122">
                <a:extLst>
                  <a:ext uri="{FF2B5EF4-FFF2-40B4-BE49-F238E27FC236}">
                    <a16:creationId xmlns:a16="http://schemas.microsoft.com/office/drawing/2014/main" id="{9CB5C88D-4C80-2B14-7246-FD5207239481}"/>
                  </a:ext>
                </a:extLst>
              </p14:cNvPr>
              <p14:cNvContentPartPr/>
              <p14:nvPr/>
            </p14:nvContentPartPr>
            <p14:xfrm>
              <a:off x="4669140" y="1965720"/>
              <a:ext cx="558360" cy="389520"/>
            </p14:xfrm>
          </p:contentPart>
        </mc:Choice>
        <mc:Fallback xmlns="">
          <p:pic>
            <p:nvPicPr>
              <p:cNvPr id="123" name="Tinta 122">
                <a:extLst>
                  <a:ext uri="{FF2B5EF4-FFF2-40B4-BE49-F238E27FC236}">
                    <a16:creationId xmlns:a16="http://schemas.microsoft.com/office/drawing/2014/main" id="{9CB5C88D-4C80-2B14-7246-FD520723948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579140" y="1785720"/>
                <a:ext cx="73800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24" name="Tinta 123">
                <a:extLst>
                  <a:ext uri="{FF2B5EF4-FFF2-40B4-BE49-F238E27FC236}">
                    <a16:creationId xmlns:a16="http://schemas.microsoft.com/office/drawing/2014/main" id="{D876BD83-0231-86C5-962B-9CAAD8C1ADA5}"/>
                  </a:ext>
                </a:extLst>
              </p14:cNvPr>
              <p14:cNvContentPartPr/>
              <p14:nvPr/>
            </p14:nvContentPartPr>
            <p14:xfrm>
              <a:off x="4527660" y="2034120"/>
              <a:ext cx="478800" cy="282960"/>
            </p14:xfrm>
          </p:contentPart>
        </mc:Choice>
        <mc:Fallback xmlns="">
          <p:pic>
            <p:nvPicPr>
              <p:cNvPr id="124" name="Tinta 123">
                <a:extLst>
                  <a:ext uri="{FF2B5EF4-FFF2-40B4-BE49-F238E27FC236}">
                    <a16:creationId xmlns:a16="http://schemas.microsoft.com/office/drawing/2014/main" id="{D876BD83-0231-86C5-962B-9CAAD8C1ADA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438020" y="1854480"/>
                <a:ext cx="65844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25" name="Tinta 124">
                <a:extLst>
                  <a:ext uri="{FF2B5EF4-FFF2-40B4-BE49-F238E27FC236}">
                    <a16:creationId xmlns:a16="http://schemas.microsoft.com/office/drawing/2014/main" id="{FC15B8DB-95BB-11DA-04FD-7DAD56C54780}"/>
                  </a:ext>
                </a:extLst>
              </p14:cNvPr>
              <p14:cNvContentPartPr/>
              <p14:nvPr/>
            </p14:nvContentPartPr>
            <p14:xfrm>
              <a:off x="4225260" y="2133480"/>
              <a:ext cx="720360" cy="289440"/>
            </p14:xfrm>
          </p:contentPart>
        </mc:Choice>
        <mc:Fallback xmlns="">
          <p:pic>
            <p:nvPicPr>
              <p:cNvPr id="125" name="Tinta 124">
                <a:extLst>
                  <a:ext uri="{FF2B5EF4-FFF2-40B4-BE49-F238E27FC236}">
                    <a16:creationId xmlns:a16="http://schemas.microsoft.com/office/drawing/2014/main" id="{FC15B8DB-95BB-11DA-04FD-7DAD56C5478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135260" y="1953480"/>
                <a:ext cx="90000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26" name="Tinta 125">
                <a:extLst>
                  <a:ext uri="{FF2B5EF4-FFF2-40B4-BE49-F238E27FC236}">
                    <a16:creationId xmlns:a16="http://schemas.microsoft.com/office/drawing/2014/main" id="{AC67EA5B-0D17-EDD5-90F6-9A5531563110}"/>
                  </a:ext>
                </a:extLst>
              </p14:cNvPr>
              <p14:cNvContentPartPr/>
              <p14:nvPr/>
            </p14:nvContentPartPr>
            <p14:xfrm>
              <a:off x="4421460" y="2064720"/>
              <a:ext cx="462960" cy="201600"/>
            </p14:xfrm>
          </p:contentPart>
        </mc:Choice>
        <mc:Fallback xmlns="">
          <p:pic>
            <p:nvPicPr>
              <p:cNvPr id="126" name="Tinta 125">
                <a:extLst>
                  <a:ext uri="{FF2B5EF4-FFF2-40B4-BE49-F238E27FC236}">
                    <a16:creationId xmlns:a16="http://schemas.microsoft.com/office/drawing/2014/main" id="{AC67EA5B-0D17-EDD5-90F6-9A553156311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331820" y="1885080"/>
                <a:ext cx="64260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27" name="Tinta 126">
                <a:extLst>
                  <a:ext uri="{FF2B5EF4-FFF2-40B4-BE49-F238E27FC236}">
                    <a16:creationId xmlns:a16="http://schemas.microsoft.com/office/drawing/2014/main" id="{039A3AAA-8870-1337-82E9-10D09B7A53EF}"/>
                  </a:ext>
                </a:extLst>
              </p14:cNvPr>
              <p14:cNvContentPartPr/>
              <p14:nvPr/>
            </p14:nvContentPartPr>
            <p14:xfrm>
              <a:off x="4031220" y="2217000"/>
              <a:ext cx="434520" cy="126360"/>
            </p14:xfrm>
          </p:contentPart>
        </mc:Choice>
        <mc:Fallback xmlns="">
          <p:pic>
            <p:nvPicPr>
              <p:cNvPr id="127" name="Tinta 126">
                <a:extLst>
                  <a:ext uri="{FF2B5EF4-FFF2-40B4-BE49-F238E27FC236}">
                    <a16:creationId xmlns:a16="http://schemas.microsoft.com/office/drawing/2014/main" id="{039A3AAA-8870-1337-82E9-10D09B7A53E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941220" y="2037360"/>
                <a:ext cx="6141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28" name="Tinta 127">
                <a:extLst>
                  <a:ext uri="{FF2B5EF4-FFF2-40B4-BE49-F238E27FC236}">
                    <a16:creationId xmlns:a16="http://schemas.microsoft.com/office/drawing/2014/main" id="{F4918B14-BB9A-A69B-6369-203C600DD271}"/>
                  </a:ext>
                </a:extLst>
              </p14:cNvPr>
              <p14:cNvContentPartPr/>
              <p14:nvPr/>
            </p14:nvContentPartPr>
            <p14:xfrm>
              <a:off x="3764100" y="2362080"/>
              <a:ext cx="236520" cy="83160"/>
            </p14:xfrm>
          </p:contentPart>
        </mc:Choice>
        <mc:Fallback xmlns="">
          <p:pic>
            <p:nvPicPr>
              <p:cNvPr id="128" name="Tinta 127">
                <a:extLst>
                  <a:ext uri="{FF2B5EF4-FFF2-40B4-BE49-F238E27FC236}">
                    <a16:creationId xmlns:a16="http://schemas.microsoft.com/office/drawing/2014/main" id="{F4918B14-BB9A-A69B-6369-203C600DD27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74460" y="2182080"/>
                <a:ext cx="4161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9" name="Tinta 128">
                <a:extLst>
                  <a:ext uri="{FF2B5EF4-FFF2-40B4-BE49-F238E27FC236}">
                    <a16:creationId xmlns:a16="http://schemas.microsoft.com/office/drawing/2014/main" id="{514FA1DD-2CBD-EAA6-AEC6-9FBAEAA00F7C}"/>
                  </a:ext>
                </a:extLst>
              </p14:cNvPr>
              <p14:cNvContentPartPr/>
              <p14:nvPr/>
            </p14:nvContentPartPr>
            <p14:xfrm>
              <a:off x="3424260" y="2468640"/>
              <a:ext cx="363240" cy="102240"/>
            </p14:xfrm>
          </p:contentPart>
        </mc:Choice>
        <mc:Fallback xmlns="">
          <p:pic>
            <p:nvPicPr>
              <p:cNvPr id="129" name="Tinta 128">
                <a:extLst>
                  <a:ext uri="{FF2B5EF4-FFF2-40B4-BE49-F238E27FC236}">
                    <a16:creationId xmlns:a16="http://schemas.microsoft.com/office/drawing/2014/main" id="{514FA1DD-2CBD-EAA6-AEC6-9FBAEAA00F7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334620" y="2288640"/>
                <a:ext cx="54288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30" name="Tinta 129">
                <a:extLst>
                  <a:ext uri="{FF2B5EF4-FFF2-40B4-BE49-F238E27FC236}">
                    <a16:creationId xmlns:a16="http://schemas.microsoft.com/office/drawing/2014/main" id="{D4321FDD-6614-4DFE-28CA-526039007D3A}"/>
                  </a:ext>
                </a:extLst>
              </p14:cNvPr>
              <p14:cNvContentPartPr/>
              <p14:nvPr/>
            </p14:nvContentPartPr>
            <p14:xfrm>
              <a:off x="3279900" y="2598240"/>
              <a:ext cx="156960" cy="30600"/>
            </p14:xfrm>
          </p:contentPart>
        </mc:Choice>
        <mc:Fallback xmlns="">
          <p:pic>
            <p:nvPicPr>
              <p:cNvPr id="130" name="Tinta 129">
                <a:extLst>
                  <a:ext uri="{FF2B5EF4-FFF2-40B4-BE49-F238E27FC236}">
                    <a16:creationId xmlns:a16="http://schemas.microsoft.com/office/drawing/2014/main" id="{D4321FDD-6614-4DFE-28CA-526039007D3A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189900" y="2418240"/>
                <a:ext cx="3366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31" name="Tinta 130">
                <a:extLst>
                  <a:ext uri="{FF2B5EF4-FFF2-40B4-BE49-F238E27FC236}">
                    <a16:creationId xmlns:a16="http://schemas.microsoft.com/office/drawing/2014/main" id="{9E8D0F00-87AE-B984-BBD1-4CA4954E5702}"/>
                  </a:ext>
                </a:extLst>
              </p14:cNvPr>
              <p14:cNvContentPartPr/>
              <p14:nvPr/>
            </p14:nvContentPartPr>
            <p14:xfrm>
              <a:off x="3244620" y="2621280"/>
              <a:ext cx="16920" cy="360"/>
            </p14:xfrm>
          </p:contentPart>
        </mc:Choice>
        <mc:Fallback xmlns="">
          <p:pic>
            <p:nvPicPr>
              <p:cNvPr id="131" name="Tinta 130">
                <a:extLst>
                  <a:ext uri="{FF2B5EF4-FFF2-40B4-BE49-F238E27FC236}">
                    <a16:creationId xmlns:a16="http://schemas.microsoft.com/office/drawing/2014/main" id="{9E8D0F00-87AE-B984-BBD1-4CA4954E570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154620" y="2441280"/>
                <a:ext cx="1965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32" name="Tinta 131">
                <a:extLst>
                  <a:ext uri="{FF2B5EF4-FFF2-40B4-BE49-F238E27FC236}">
                    <a16:creationId xmlns:a16="http://schemas.microsoft.com/office/drawing/2014/main" id="{0D1C1B55-C88C-2BCE-F81A-E8244F1533BA}"/>
                  </a:ext>
                </a:extLst>
              </p14:cNvPr>
              <p14:cNvContentPartPr/>
              <p14:nvPr/>
            </p14:nvContentPartPr>
            <p14:xfrm>
              <a:off x="3177300" y="2628840"/>
              <a:ext cx="360" cy="360"/>
            </p14:xfrm>
          </p:contentPart>
        </mc:Choice>
        <mc:Fallback xmlns="">
          <p:pic>
            <p:nvPicPr>
              <p:cNvPr id="132" name="Tinta 131">
                <a:extLst>
                  <a:ext uri="{FF2B5EF4-FFF2-40B4-BE49-F238E27FC236}">
                    <a16:creationId xmlns:a16="http://schemas.microsoft.com/office/drawing/2014/main" id="{0D1C1B55-C88C-2BCE-F81A-E8244F1533B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087660" y="24488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33" name="Tinta 132">
                <a:extLst>
                  <a:ext uri="{FF2B5EF4-FFF2-40B4-BE49-F238E27FC236}">
                    <a16:creationId xmlns:a16="http://schemas.microsoft.com/office/drawing/2014/main" id="{1EA3E500-2C20-8B24-E593-F5BFEEFBF4EA}"/>
                  </a:ext>
                </a:extLst>
              </p14:cNvPr>
              <p14:cNvContentPartPr/>
              <p14:nvPr/>
            </p14:nvContentPartPr>
            <p14:xfrm>
              <a:off x="3380340" y="2575560"/>
              <a:ext cx="3600" cy="360"/>
            </p14:xfrm>
          </p:contentPart>
        </mc:Choice>
        <mc:Fallback xmlns="">
          <p:pic>
            <p:nvPicPr>
              <p:cNvPr id="133" name="Tinta 132">
                <a:extLst>
                  <a:ext uri="{FF2B5EF4-FFF2-40B4-BE49-F238E27FC236}">
                    <a16:creationId xmlns:a16="http://schemas.microsoft.com/office/drawing/2014/main" id="{1EA3E500-2C20-8B24-E593-F5BFEEFBF4E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290340" y="2395560"/>
                <a:ext cx="1832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34" name="Tinta 133">
                <a:extLst>
                  <a:ext uri="{FF2B5EF4-FFF2-40B4-BE49-F238E27FC236}">
                    <a16:creationId xmlns:a16="http://schemas.microsoft.com/office/drawing/2014/main" id="{34EAEAAD-6ED5-3FC7-B590-849DF32D26E7}"/>
                  </a:ext>
                </a:extLst>
              </p14:cNvPr>
              <p14:cNvContentPartPr/>
              <p14:nvPr/>
            </p14:nvContentPartPr>
            <p14:xfrm>
              <a:off x="3314460" y="2590680"/>
              <a:ext cx="360" cy="3240"/>
            </p14:xfrm>
          </p:contentPart>
        </mc:Choice>
        <mc:Fallback xmlns="">
          <p:pic>
            <p:nvPicPr>
              <p:cNvPr id="134" name="Tinta 133">
                <a:extLst>
                  <a:ext uri="{FF2B5EF4-FFF2-40B4-BE49-F238E27FC236}">
                    <a16:creationId xmlns:a16="http://schemas.microsoft.com/office/drawing/2014/main" id="{34EAEAAD-6ED5-3FC7-B590-849DF32D26E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224460" y="2411040"/>
                <a:ext cx="18000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35" name="Tinta 134">
                <a:extLst>
                  <a:ext uri="{FF2B5EF4-FFF2-40B4-BE49-F238E27FC236}">
                    <a16:creationId xmlns:a16="http://schemas.microsoft.com/office/drawing/2014/main" id="{01AF8E85-25C8-D160-B20E-A5E1F3C873F3}"/>
                  </a:ext>
                </a:extLst>
              </p14:cNvPr>
              <p14:cNvContentPartPr/>
              <p14:nvPr/>
            </p14:nvContentPartPr>
            <p14:xfrm>
              <a:off x="3291780" y="2605800"/>
              <a:ext cx="18720" cy="7920"/>
            </p14:xfrm>
          </p:contentPart>
        </mc:Choice>
        <mc:Fallback xmlns="">
          <p:pic>
            <p:nvPicPr>
              <p:cNvPr id="135" name="Tinta 134">
                <a:extLst>
                  <a:ext uri="{FF2B5EF4-FFF2-40B4-BE49-F238E27FC236}">
                    <a16:creationId xmlns:a16="http://schemas.microsoft.com/office/drawing/2014/main" id="{01AF8E85-25C8-D160-B20E-A5E1F3C873F3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201780" y="2425800"/>
                <a:ext cx="1983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36" name="Tinta 135">
                <a:extLst>
                  <a:ext uri="{FF2B5EF4-FFF2-40B4-BE49-F238E27FC236}">
                    <a16:creationId xmlns:a16="http://schemas.microsoft.com/office/drawing/2014/main" id="{4E7CB090-B08A-9846-CCB0-F3ED5215BECE}"/>
                  </a:ext>
                </a:extLst>
              </p14:cNvPr>
              <p14:cNvContentPartPr/>
              <p14:nvPr/>
            </p14:nvContentPartPr>
            <p14:xfrm>
              <a:off x="3390780" y="2567640"/>
              <a:ext cx="7920" cy="360"/>
            </p14:xfrm>
          </p:contentPart>
        </mc:Choice>
        <mc:Fallback xmlns="">
          <p:pic>
            <p:nvPicPr>
              <p:cNvPr id="136" name="Tinta 135">
                <a:extLst>
                  <a:ext uri="{FF2B5EF4-FFF2-40B4-BE49-F238E27FC236}">
                    <a16:creationId xmlns:a16="http://schemas.microsoft.com/office/drawing/2014/main" id="{4E7CB090-B08A-9846-CCB0-F3ED5215BEC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300780" y="2388000"/>
                <a:ext cx="1875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37" name="Tinta 136">
                <a:extLst>
                  <a:ext uri="{FF2B5EF4-FFF2-40B4-BE49-F238E27FC236}">
                    <a16:creationId xmlns:a16="http://schemas.microsoft.com/office/drawing/2014/main" id="{F9667018-DFF4-CEB2-D84F-3AF29A11166D}"/>
                  </a:ext>
                </a:extLst>
              </p14:cNvPr>
              <p14:cNvContentPartPr/>
              <p14:nvPr/>
            </p14:nvContentPartPr>
            <p14:xfrm>
              <a:off x="3368100" y="2582760"/>
              <a:ext cx="360" cy="360"/>
            </p14:xfrm>
          </p:contentPart>
        </mc:Choice>
        <mc:Fallback xmlns="">
          <p:pic>
            <p:nvPicPr>
              <p:cNvPr id="137" name="Tinta 136">
                <a:extLst>
                  <a:ext uri="{FF2B5EF4-FFF2-40B4-BE49-F238E27FC236}">
                    <a16:creationId xmlns:a16="http://schemas.microsoft.com/office/drawing/2014/main" id="{F9667018-DFF4-CEB2-D84F-3AF29A11166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278100" y="24031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38" name="Tinta 137">
                <a:extLst>
                  <a:ext uri="{FF2B5EF4-FFF2-40B4-BE49-F238E27FC236}">
                    <a16:creationId xmlns:a16="http://schemas.microsoft.com/office/drawing/2014/main" id="{8DD9149E-DF3A-1E70-1A92-D8BB5C4ABBF5}"/>
                  </a:ext>
                </a:extLst>
              </p14:cNvPr>
              <p14:cNvContentPartPr/>
              <p14:nvPr/>
            </p14:nvContentPartPr>
            <p14:xfrm>
              <a:off x="4066140" y="2742960"/>
              <a:ext cx="452520" cy="131040"/>
            </p14:xfrm>
          </p:contentPart>
        </mc:Choice>
        <mc:Fallback xmlns="">
          <p:pic>
            <p:nvPicPr>
              <p:cNvPr id="138" name="Tinta 137">
                <a:extLst>
                  <a:ext uri="{FF2B5EF4-FFF2-40B4-BE49-F238E27FC236}">
                    <a16:creationId xmlns:a16="http://schemas.microsoft.com/office/drawing/2014/main" id="{8DD9149E-DF3A-1E70-1A92-D8BB5C4ABBF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976500" y="2563320"/>
                <a:ext cx="63216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39" name="Tinta 138">
                <a:extLst>
                  <a:ext uri="{FF2B5EF4-FFF2-40B4-BE49-F238E27FC236}">
                    <a16:creationId xmlns:a16="http://schemas.microsoft.com/office/drawing/2014/main" id="{D1676C09-C22D-18ED-E15A-F759E306E955}"/>
                  </a:ext>
                </a:extLst>
              </p14:cNvPr>
              <p14:cNvContentPartPr/>
              <p14:nvPr/>
            </p14:nvContentPartPr>
            <p14:xfrm>
              <a:off x="3696060" y="3173520"/>
              <a:ext cx="91440" cy="7200"/>
            </p14:xfrm>
          </p:contentPart>
        </mc:Choice>
        <mc:Fallback xmlns="">
          <p:pic>
            <p:nvPicPr>
              <p:cNvPr id="139" name="Tinta 138">
                <a:extLst>
                  <a:ext uri="{FF2B5EF4-FFF2-40B4-BE49-F238E27FC236}">
                    <a16:creationId xmlns:a16="http://schemas.microsoft.com/office/drawing/2014/main" id="{D1676C09-C22D-18ED-E15A-F759E306E95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606060" y="2993880"/>
                <a:ext cx="2710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0" name="Tinta 139">
                <a:extLst>
                  <a:ext uri="{FF2B5EF4-FFF2-40B4-BE49-F238E27FC236}">
                    <a16:creationId xmlns:a16="http://schemas.microsoft.com/office/drawing/2014/main" id="{6311FACC-C290-DED7-8209-FC76CE28C59B}"/>
                  </a:ext>
                </a:extLst>
              </p14:cNvPr>
              <p14:cNvContentPartPr/>
              <p14:nvPr/>
            </p14:nvContentPartPr>
            <p14:xfrm>
              <a:off x="3771660" y="2947440"/>
              <a:ext cx="191880" cy="39960"/>
            </p14:xfrm>
          </p:contentPart>
        </mc:Choice>
        <mc:Fallback xmlns="">
          <p:pic>
            <p:nvPicPr>
              <p:cNvPr id="140" name="Tinta 139">
                <a:extLst>
                  <a:ext uri="{FF2B5EF4-FFF2-40B4-BE49-F238E27FC236}">
                    <a16:creationId xmlns:a16="http://schemas.microsoft.com/office/drawing/2014/main" id="{6311FACC-C290-DED7-8209-FC76CE28C59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682020" y="2767440"/>
                <a:ext cx="3715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41" name="Tinta 140">
                <a:extLst>
                  <a:ext uri="{FF2B5EF4-FFF2-40B4-BE49-F238E27FC236}">
                    <a16:creationId xmlns:a16="http://schemas.microsoft.com/office/drawing/2014/main" id="{29556BF4-7F2E-1A50-3627-99BA73886452}"/>
                  </a:ext>
                </a:extLst>
              </p14:cNvPr>
              <p14:cNvContentPartPr/>
              <p14:nvPr/>
            </p14:nvContentPartPr>
            <p14:xfrm>
              <a:off x="3383940" y="2950320"/>
              <a:ext cx="7200" cy="14040"/>
            </p14:xfrm>
          </p:contentPart>
        </mc:Choice>
        <mc:Fallback xmlns="">
          <p:pic>
            <p:nvPicPr>
              <p:cNvPr id="141" name="Tinta 140">
                <a:extLst>
                  <a:ext uri="{FF2B5EF4-FFF2-40B4-BE49-F238E27FC236}">
                    <a16:creationId xmlns:a16="http://schemas.microsoft.com/office/drawing/2014/main" id="{29556BF4-7F2E-1A50-3627-99BA7388645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293940" y="2770680"/>
                <a:ext cx="1868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42" name="Tinta 141">
                <a:extLst>
                  <a:ext uri="{FF2B5EF4-FFF2-40B4-BE49-F238E27FC236}">
                    <a16:creationId xmlns:a16="http://schemas.microsoft.com/office/drawing/2014/main" id="{69EA46C3-5B1D-4A43-D3CC-70E586D42391}"/>
                  </a:ext>
                </a:extLst>
              </p14:cNvPr>
              <p14:cNvContentPartPr/>
              <p14:nvPr/>
            </p14:nvContentPartPr>
            <p14:xfrm>
              <a:off x="3185220" y="2666640"/>
              <a:ext cx="313560" cy="687960"/>
            </p14:xfrm>
          </p:contentPart>
        </mc:Choice>
        <mc:Fallback xmlns="">
          <p:pic>
            <p:nvPicPr>
              <p:cNvPr id="142" name="Tinta 141">
                <a:extLst>
                  <a:ext uri="{FF2B5EF4-FFF2-40B4-BE49-F238E27FC236}">
                    <a16:creationId xmlns:a16="http://schemas.microsoft.com/office/drawing/2014/main" id="{69EA46C3-5B1D-4A43-D3CC-70E586D4239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095220" y="2487000"/>
                <a:ext cx="49320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43" name="Tinta 142">
                <a:extLst>
                  <a:ext uri="{FF2B5EF4-FFF2-40B4-BE49-F238E27FC236}">
                    <a16:creationId xmlns:a16="http://schemas.microsoft.com/office/drawing/2014/main" id="{681A52CF-6709-2C24-488E-74FE1875856C}"/>
                  </a:ext>
                </a:extLst>
              </p14:cNvPr>
              <p14:cNvContentPartPr/>
              <p14:nvPr/>
            </p14:nvContentPartPr>
            <p14:xfrm>
              <a:off x="3321300" y="3184320"/>
              <a:ext cx="100440" cy="138240"/>
            </p14:xfrm>
          </p:contentPart>
        </mc:Choice>
        <mc:Fallback xmlns="">
          <p:pic>
            <p:nvPicPr>
              <p:cNvPr id="143" name="Tinta 142">
                <a:extLst>
                  <a:ext uri="{FF2B5EF4-FFF2-40B4-BE49-F238E27FC236}">
                    <a16:creationId xmlns:a16="http://schemas.microsoft.com/office/drawing/2014/main" id="{681A52CF-6709-2C24-488E-74FE1875856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231300" y="3004680"/>
                <a:ext cx="28008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44" name="Tinta 143">
                <a:extLst>
                  <a:ext uri="{FF2B5EF4-FFF2-40B4-BE49-F238E27FC236}">
                    <a16:creationId xmlns:a16="http://schemas.microsoft.com/office/drawing/2014/main" id="{59826350-4DFA-387F-C7A8-ECF99EE9A1E4}"/>
                  </a:ext>
                </a:extLst>
              </p14:cNvPr>
              <p14:cNvContentPartPr/>
              <p14:nvPr/>
            </p14:nvContentPartPr>
            <p14:xfrm>
              <a:off x="3306900" y="3040320"/>
              <a:ext cx="3240" cy="360"/>
            </p14:xfrm>
          </p:contentPart>
        </mc:Choice>
        <mc:Fallback xmlns="">
          <p:pic>
            <p:nvPicPr>
              <p:cNvPr id="144" name="Tinta 143">
                <a:extLst>
                  <a:ext uri="{FF2B5EF4-FFF2-40B4-BE49-F238E27FC236}">
                    <a16:creationId xmlns:a16="http://schemas.microsoft.com/office/drawing/2014/main" id="{59826350-4DFA-387F-C7A8-ECF99EE9A1E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217260" y="2860320"/>
                <a:ext cx="182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45" name="Tinta 144">
                <a:extLst>
                  <a:ext uri="{FF2B5EF4-FFF2-40B4-BE49-F238E27FC236}">
                    <a16:creationId xmlns:a16="http://schemas.microsoft.com/office/drawing/2014/main" id="{116AC113-A4D7-F422-A0F6-1FB2D37B13B7}"/>
                  </a:ext>
                </a:extLst>
              </p14:cNvPr>
              <p14:cNvContentPartPr/>
              <p14:nvPr/>
            </p14:nvContentPartPr>
            <p14:xfrm>
              <a:off x="3291780" y="2918280"/>
              <a:ext cx="360" cy="360"/>
            </p14:xfrm>
          </p:contentPart>
        </mc:Choice>
        <mc:Fallback xmlns="">
          <p:pic>
            <p:nvPicPr>
              <p:cNvPr id="145" name="Tinta 144">
                <a:extLst>
                  <a:ext uri="{FF2B5EF4-FFF2-40B4-BE49-F238E27FC236}">
                    <a16:creationId xmlns:a16="http://schemas.microsoft.com/office/drawing/2014/main" id="{116AC113-A4D7-F422-A0F6-1FB2D37B13B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201780" y="27382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46" name="Tinta 145">
                <a:extLst>
                  <a:ext uri="{FF2B5EF4-FFF2-40B4-BE49-F238E27FC236}">
                    <a16:creationId xmlns:a16="http://schemas.microsoft.com/office/drawing/2014/main" id="{E4E11A70-1D23-AE18-CFF6-84EF5A01BA41}"/>
                  </a:ext>
                </a:extLst>
              </p14:cNvPr>
              <p14:cNvContentPartPr/>
              <p14:nvPr/>
            </p14:nvContentPartPr>
            <p14:xfrm>
              <a:off x="3268740" y="2903160"/>
              <a:ext cx="28800" cy="63000"/>
            </p14:xfrm>
          </p:contentPart>
        </mc:Choice>
        <mc:Fallback xmlns="">
          <p:pic>
            <p:nvPicPr>
              <p:cNvPr id="146" name="Tinta 145">
                <a:extLst>
                  <a:ext uri="{FF2B5EF4-FFF2-40B4-BE49-F238E27FC236}">
                    <a16:creationId xmlns:a16="http://schemas.microsoft.com/office/drawing/2014/main" id="{E4E11A70-1D23-AE18-CFF6-84EF5A01BA4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79100" y="2723520"/>
                <a:ext cx="2084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47" name="Tinta 146">
                <a:extLst>
                  <a:ext uri="{FF2B5EF4-FFF2-40B4-BE49-F238E27FC236}">
                    <a16:creationId xmlns:a16="http://schemas.microsoft.com/office/drawing/2014/main" id="{6544FAA5-CB75-B8E2-7638-44C3B2E1C2DC}"/>
                  </a:ext>
                </a:extLst>
              </p14:cNvPr>
              <p14:cNvContentPartPr/>
              <p14:nvPr/>
            </p14:nvContentPartPr>
            <p14:xfrm>
              <a:off x="3284220" y="2987040"/>
              <a:ext cx="360" cy="360"/>
            </p14:xfrm>
          </p:contentPart>
        </mc:Choice>
        <mc:Fallback xmlns="">
          <p:pic>
            <p:nvPicPr>
              <p:cNvPr id="147" name="Tinta 146">
                <a:extLst>
                  <a:ext uri="{FF2B5EF4-FFF2-40B4-BE49-F238E27FC236}">
                    <a16:creationId xmlns:a16="http://schemas.microsoft.com/office/drawing/2014/main" id="{6544FAA5-CB75-B8E2-7638-44C3B2E1C2D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194220" y="28070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48" name="Tinta 147">
                <a:extLst>
                  <a:ext uri="{FF2B5EF4-FFF2-40B4-BE49-F238E27FC236}">
                    <a16:creationId xmlns:a16="http://schemas.microsoft.com/office/drawing/2014/main" id="{986683BD-52FE-6D16-AB4F-ED27F96BA8DE}"/>
                  </a:ext>
                </a:extLst>
              </p14:cNvPr>
              <p14:cNvContentPartPr/>
              <p14:nvPr/>
            </p14:nvContentPartPr>
            <p14:xfrm>
              <a:off x="3245700" y="2854200"/>
              <a:ext cx="360" cy="3600"/>
            </p14:xfrm>
          </p:contentPart>
        </mc:Choice>
        <mc:Fallback xmlns="">
          <p:pic>
            <p:nvPicPr>
              <p:cNvPr id="148" name="Tinta 147">
                <a:extLst>
                  <a:ext uri="{FF2B5EF4-FFF2-40B4-BE49-F238E27FC236}">
                    <a16:creationId xmlns:a16="http://schemas.microsoft.com/office/drawing/2014/main" id="{986683BD-52FE-6D16-AB4F-ED27F96BA8DE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156060" y="2674560"/>
                <a:ext cx="1800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49" name="Tinta 148">
                <a:extLst>
                  <a:ext uri="{FF2B5EF4-FFF2-40B4-BE49-F238E27FC236}">
                    <a16:creationId xmlns:a16="http://schemas.microsoft.com/office/drawing/2014/main" id="{49C2D941-1B4F-AFB8-8168-28360B0D65D6}"/>
                  </a:ext>
                </a:extLst>
              </p14:cNvPr>
              <p14:cNvContentPartPr/>
              <p14:nvPr/>
            </p14:nvContentPartPr>
            <p14:xfrm>
              <a:off x="3200340" y="2750520"/>
              <a:ext cx="14040" cy="7920"/>
            </p14:xfrm>
          </p:contentPart>
        </mc:Choice>
        <mc:Fallback xmlns="">
          <p:pic>
            <p:nvPicPr>
              <p:cNvPr id="149" name="Tinta 148">
                <a:extLst>
                  <a:ext uri="{FF2B5EF4-FFF2-40B4-BE49-F238E27FC236}">
                    <a16:creationId xmlns:a16="http://schemas.microsoft.com/office/drawing/2014/main" id="{49C2D941-1B4F-AFB8-8168-28360B0D65D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110700" y="2570880"/>
                <a:ext cx="1936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0" name="Tinta 149">
                <a:extLst>
                  <a:ext uri="{FF2B5EF4-FFF2-40B4-BE49-F238E27FC236}">
                    <a16:creationId xmlns:a16="http://schemas.microsoft.com/office/drawing/2014/main" id="{3BA222AA-3475-2458-98CD-D3F705D4428A}"/>
                  </a:ext>
                </a:extLst>
              </p14:cNvPr>
              <p14:cNvContentPartPr/>
              <p14:nvPr/>
            </p14:nvContentPartPr>
            <p14:xfrm>
              <a:off x="3456300" y="2987040"/>
              <a:ext cx="239400" cy="65520"/>
            </p14:xfrm>
          </p:contentPart>
        </mc:Choice>
        <mc:Fallback xmlns="">
          <p:pic>
            <p:nvPicPr>
              <p:cNvPr id="150" name="Tinta 149">
                <a:extLst>
                  <a:ext uri="{FF2B5EF4-FFF2-40B4-BE49-F238E27FC236}">
                    <a16:creationId xmlns:a16="http://schemas.microsoft.com/office/drawing/2014/main" id="{3BA222AA-3475-2458-98CD-D3F705D4428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366660" y="2807040"/>
                <a:ext cx="41904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1" name="Tinta 150">
                <a:extLst>
                  <a:ext uri="{FF2B5EF4-FFF2-40B4-BE49-F238E27FC236}">
                    <a16:creationId xmlns:a16="http://schemas.microsoft.com/office/drawing/2014/main" id="{1CCFF5C9-EA0B-0E7C-F3C9-ADE662659295}"/>
                  </a:ext>
                </a:extLst>
              </p14:cNvPr>
              <p14:cNvContentPartPr/>
              <p14:nvPr/>
            </p14:nvContentPartPr>
            <p14:xfrm>
              <a:off x="3587700" y="3223200"/>
              <a:ext cx="298800" cy="45000"/>
            </p14:xfrm>
          </p:contentPart>
        </mc:Choice>
        <mc:Fallback xmlns="">
          <p:pic>
            <p:nvPicPr>
              <p:cNvPr id="151" name="Tinta 150">
                <a:extLst>
                  <a:ext uri="{FF2B5EF4-FFF2-40B4-BE49-F238E27FC236}">
                    <a16:creationId xmlns:a16="http://schemas.microsoft.com/office/drawing/2014/main" id="{1CCFF5C9-EA0B-0E7C-F3C9-ADE66265929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498060" y="3043200"/>
                <a:ext cx="47844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52" name="Tinta 151">
                <a:extLst>
                  <a:ext uri="{FF2B5EF4-FFF2-40B4-BE49-F238E27FC236}">
                    <a16:creationId xmlns:a16="http://schemas.microsoft.com/office/drawing/2014/main" id="{E6A56239-03EC-C514-052F-2A956E17F2BD}"/>
                  </a:ext>
                </a:extLst>
              </p14:cNvPr>
              <p14:cNvContentPartPr/>
              <p14:nvPr/>
            </p14:nvContentPartPr>
            <p14:xfrm>
              <a:off x="4469340" y="2163720"/>
              <a:ext cx="1771560" cy="710640"/>
            </p14:xfrm>
          </p:contentPart>
        </mc:Choice>
        <mc:Fallback xmlns="">
          <p:pic>
            <p:nvPicPr>
              <p:cNvPr id="152" name="Tinta 151">
                <a:extLst>
                  <a:ext uri="{FF2B5EF4-FFF2-40B4-BE49-F238E27FC236}">
                    <a16:creationId xmlns:a16="http://schemas.microsoft.com/office/drawing/2014/main" id="{E6A56239-03EC-C514-052F-2A956E17F2B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79340" y="1984080"/>
                <a:ext cx="1951200" cy="10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53" name="Tinta 152">
                <a:extLst>
                  <a:ext uri="{FF2B5EF4-FFF2-40B4-BE49-F238E27FC236}">
                    <a16:creationId xmlns:a16="http://schemas.microsoft.com/office/drawing/2014/main" id="{7A0C5BFE-0295-D17C-9C69-3438047D6403}"/>
                  </a:ext>
                </a:extLst>
              </p14:cNvPr>
              <p14:cNvContentPartPr/>
              <p14:nvPr/>
            </p14:nvContentPartPr>
            <p14:xfrm>
              <a:off x="8491260" y="891480"/>
              <a:ext cx="919440" cy="351720"/>
            </p14:xfrm>
          </p:contentPart>
        </mc:Choice>
        <mc:Fallback xmlns="">
          <p:pic>
            <p:nvPicPr>
              <p:cNvPr id="153" name="Tinta 152">
                <a:extLst>
                  <a:ext uri="{FF2B5EF4-FFF2-40B4-BE49-F238E27FC236}">
                    <a16:creationId xmlns:a16="http://schemas.microsoft.com/office/drawing/2014/main" id="{7A0C5BFE-0295-D17C-9C69-3438047D640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401620" y="711480"/>
                <a:ext cx="109908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54" name="Tinta 153">
                <a:extLst>
                  <a:ext uri="{FF2B5EF4-FFF2-40B4-BE49-F238E27FC236}">
                    <a16:creationId xmlns:a16="http://schemas.microsoft.com/office/drawing/2014/main" id="{08C2B667-A9C7-D54F-026C-5A60F4A16BA6}"/>
                  </a:ext>
                </a:extLst>
              </p14:cNvPr>
              <p14:cNvContentPartPr/>
              <p14:nvPr/>
            </p14:nvContentPartPr>
            <p14:xfrm>
              <a:off x="8198220" y="1226640"/>
              <a:ext cx="1190160" cy="276480"/>
            </p14:xfrm>
          </p:contentPart>
        </mc:Choice>
        <mc:Fallback xmlns="">
          <p:pic>
            <p:nvPicPr>
              <p:cNvPr id="154" name="Tinta 153">
                <a:extLst>
                  <a:ext uri="{FF2B5EF4-FFF2-40B4-BE49-F238E27FC236}">
                    <a16:creationId xmlns:a16="http://schemas.microsoft.com/office/drawing/2014/main" id="{08C2B667-A9C7-D54F-026C-5A60F4A16BA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108220" y="1047000"/>
                <a:ext cx="136980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55" name="Tinta 154">
                <a:extLst>
                  <a:ext uri="{FF2B5EF4-FFF2-40B4-BE49-F238E27FC236}">
                    <a16:creationId xmlns:a16="http://schemas.microsoft.com/office/drawing/2014/main" id="{25F694FC-FE4B-0122-6BA1-10D91DA162D7}"/>
                  </a:ext>
                </a:extLst>
              </p14:cNvPr>
              <p14:cNvContentPartPr/>
              <p14:nvPr/>
            </p14:nvContentPartPr>
            <p14:xfrm>
              <a:off x="7291020" y="1470360"/>
              <a:ext cx="1106280" cy="354960"/>
            </p14:xfrm>
          </p:contentPart>
        </mc:Choice>
        <mc:Fallback xmlns="">
          <p:pic>
            <p:nvPicPr>
              <p:cNvPr id="155" name="Tinta 154">
                <a:extLst>
                  <a:ext uri="{FF2B5EF4-FFF2-40B4-BE49-F238E27FC236}">
                    <a16:creationId xmlns:a16="http://schemas.microsoft.com/office/drawing/2014/main" id="{25F694FC-FE4B-0122-6BA1-10D91DA162D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201380" y="1290360"/>
                <a:ext cx="128592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6" name="Tinta 155">
                <a:extLst>
                  <a:ext uri="{FF2B5EF4-FFF2-40B4-BE49-F238E27FC236}">
                    <a16:creationId xmlns:a16="http://schemas.microsoft.com/office/drawing/2014/main" id="{A6926C45-0242-07AD-7E78-1B59CBB733B7}"/>
                  </a:ext>
                </a:extLst>
              </p14:cNvPr>
              <p14:cNvContentPartPr/>
              <p14:nvPr/>
            </p14:nvContentPartPr>
            <p14:xfrm>
              <a:off x="6452940" y="1797960"/>
              <a:ext cx="1213200" cy="345600"/>
            </p14:xfrm>
          </p:contentPart>
        </mc:Choice>
        <mc:Fallback xmlns="">
          <p:pic>
            <p:nvPicPr>
              <p:cNvPr id="156" name="Tinta 155">
                <a:extLst>
                  <a:ext uri="{FF2B5EF4-FFF2-40B4-BE49-F238E27FC236}">
                    <a16:creationId xmlns:a16="http://schemas.microsoft.com/office/drawing/2014/main" id="{A6926C45-0242-07AD-7E78-1B59CBB733B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362940" y="1618320"/>
                <a:ext cx="139284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7" name="Tinta 156">
                <a:extLst>
                  <a:ext uri="{FF2B5EF4-FFF2-40B4-BE49-F238E27FC236}">
                    <a16:creationId xmlns:a16="http://schemas.microsoft.com/office/drawing/2014/main" id="{B6ED2E4B-90FE-1D15-7ED9-B77F6AAA7B10}"/>
                  </a:ext>
                </a:extLst>
              </p14:cNvPr>
              <p14:cNvContentPartPr/>
              <p14:nvPr/>
            </p14:nvContentPartPr>
            <p14:xfrm>
              <a:off x="6551220" y="1958160"/>
              <a:ext cx="756720" cy="217080"/>
            </p14:xfrm>
          </p:contentPart>
        </mc:Choice>
        <mc:Fallback xmlns="">
          <p:pic>
            <p:nvPicPr>
              <p:cNvPr id="157" name="Tinta 156">
                <a:extLst>
                  <a:ext uri="{FF2B5EF4-FFF2-40B4-BE49-F238E27FC236}">
                    <a16:creationId xmlns:a16="http://schemas.microsoft.com/office/drawing/2014/main" id="{B6ED2E4B-90FE-1D15-7ED9-B77F6AAA7B1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461580" y="1778520"/>
                <a:ext cx="93636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8" name="Tinta 157">
                <a:extLst>
                  <a:ext uri="{FF2B5EF4-FFF2-40B4-BE49-F238E27FC236}">
                    <a16:creationId xmlns:a16="http://schemas.microsoft.com/office/drawing/2014/main" id="{93632A6A-F49B-54C4-8273-A1C13106F2A7}"/>
                  </a:ext>
                </a:extLst>
              </p14:cNvPr>
              <p14:cNvContentPartPr/>
              <p14:nvPr/>
            </p14:nvContentPartPr>
            <p14:xfrm>
              <a:off x="5989620" y="2133480"/>
              <a:ext cx="815040" cy="248400"/>
            </p14:xfrm>
          </p:contentPart>
        </mc:Choice>
        <mc:Fallback xmlns="">
          <p:pic>
            <p:nvPicPr>
              <p:cNvPr id="158" name="Tinta 157">
                <a:extLst>
                  <a:ext uri="{FF2B5EF4-FFF2-40B4-BE49-F238E27FC236}">
                    <a16:creationId xmlns:a16="http://schemas.microsoft.com/office/drawing/2014/main" id="{93632A6A-F49B-54C4-8273-A1C13106F2A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899620" y="1953480"/>
                <a:ext cx="99468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59" name="Tinta 158">
                <a:extLst>
                  <a:ext uri="{FF2B5EF4-FFF2-40B4-BE49-F238E27FC236}">
                    <a16:creationId xmlns:a16="http://schemas.microsoft.com/office/drawing/2014/main" id="{1E49EC68-79C9-F11F-0A75-C3585FCD53BE}"/>
                  </a:ext>
                </a:extLst>
              </p14:cNvPr>
              <p14:cNvContentPartPr/>
              <p14:nvPr/>
            </p14:nvContentPartPr>
            <p14:xfrm>
              <a:off x="8653260" y="1264800"/>
              <a:ext cx="765360" cy="219600"/>
            </p14:xfrm>
          </p:contentPart>
        </mc:Choice>
        <mc:Fallback xmlns="">
          <p:pic>
            <p:nvPicPr>
              <p:cNvPr id="159" name="Tinta 158">
                <a:extLst>
                  <a:ext uri="{FF2B5EF4-FFF2-40B4-BE49-F238E27FC236}">
                    <a16:creationId xmlns:a16="http://schemas.microsoft.com/office/drawing/2014/main" id="{1E49EC68-79C9-F11F-0A75-C3585FCD53B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563620" y="1084800"/>
                <a:ext cx="94500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60" name="Tinta 159">
                <a:extLst>
                  <a:ext uri="{FF2B5EF4-FFF2-40B4-BE49-F238E27FC236}">
                    <a16:creationId xmlns:a16="http://schemas.microsoft.com/office/drawing/2014/main" id="{F64992C2-268D-30DD-90AB-9E763A4DA9CA}"/>
                  </a:ext>
                </a:extLst>
              </p14:cNvPr>
              <p14:cNvContentPartPr/>
              <p14:nvPr/>
            </p14:nvContentPartPr>
            <p14:xfrm>
              <a:off x="8114340" y="1409520"/>
              <a:ext cx="679320" cy="224280"/>
            </p14:xfrm>
          </p:contentPart>
        </mc:Choice>
        <mc:Fallback xmlns="">
          <p:pic>
            <p:nvPicPr>
              <p:cNvPr id="160" name="Tinta 159">
                <a:extLst>
                  <a:ext uri="{FF2B5EF4-FFF2-40B4-BE49-F238E27FC236}">
                    <a16:creationId xmlns:a16="http://schemas.microsoft.com/office/drawing/2014/main" id="{F64992C2-268D-30DD-90AB-9E763A4DA9C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024700" y="1229880"/>
                <a:ext cx="85896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61" name="Tinta 160">
                <a:extLst>
                  <a:ext uri="{FF2B5EF4-FFF2-40B4-BE49-F238E27FC236}">
                    <a16:creationId xmlns:a16="http://schemas.microsoft.com/office/drawing/2014/main" id="{B2E2C43B-B40B-788D-4DF7-84463C7E413B}"/>
                  </a:ext>
                </a:extLst>
              </p14:cNvPr>
              <p14:cNvContentPartPr/>
              <p14:nvPr/>
            </p14:nvContentPartPr>
            <p14:xfrm>
              <a:off x="8229180" y="1462800"/>
              <a:ext cx="579600" cy="77400"/>
            </p14:xfrm>
          </p:contentPart>
        </mc:Choice>
        <mc:Fallback xmlns="">
          <p:pic>
            <p:nvPicPr>
              <p:cNvPr id="161" name="Tinta 160">
                <a:extLst>
                  <a:ext uri="{FF2B5EF4-FFF2-40B4-BE49-F238E27FC236}">
                    <a16:creationId xmlns:a16="http://schemas.microsoft.com/office/drawing/2014/main" id="{B2E2C43B-B40B-788D-4DF7-84463C7E413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139540" y="1283160"/>
                <a:ext cx="7592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2" name="Tinta 161">
                <a:extLst>
                  <a:ext uri="{FF2B5EF4-FFF2-40B4-BE49-F238E27FC236}">
                    <a16:creationId xmlns:a16="http://schemas.microsoft.com/office/drawing/2014/main" id="{3F59F46B-771C-A5CB-D3B7-81137F580A80}"/>
                  </a:ext>
                </a:extLst>
              </p14:cNvPr>
              <p14:cNvContentPartPr/>
              <p14:nvPr/>
            </p14:nvContentPartPr>
            <p14:xfrm>
              <a:off x="3906660" y="3352800"/>
              <a:ext cx="1938240" cy="543240"/>
            </p14:xfrm>
          </p:contentPart>
        </mc:Choice>
        <mc:Fallback xmlns="">
          <p:pic>
            <p:nvPicPr>
              <p:cNvPr id="162" name="Tinta 161">
                <a:extLst>
                  <a:ext uri="{FF2B5EF4-FFF2-40B4-BE49-F238E27FC236}">
                    <a16:creationId xmlns:a16="http://schemas.microsoft.com/office/drawing/2014/main" id="{3F59F46B-771C-A5CB-D3B7-81137F580A8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816660" y="3172800"/>
                <a:ext cx="2117880" cy="90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3" name="Tinta 162">
                <a:extLst>
                  <a:ext uri="{FF2B5EF4-FFF2-40B4-BE49-F238E27FC236}">
                    <a16:creationId xmlns:a16="http://schemas.microsoft.com/office/drawing/2014/main" id="{1D9E06D5-DB77-7A29-B5FB-9D5DB6081B50}"/>
                  </a:ext>
                </a:extLst>
              </p14:cNvPr>
              <p14:cNvContentPartPr/>
              <p14:nvPr/>
            </p14:nvContentPartPr>
            <p14:xfrm>
              <a:off x="4102500" y="3002160"/>
              <a:ext cx="1391400" cy="641880"/>
            </p14:xfrm>
          </p:contentPart>
        </mc:Choice>
        <mc:Fallback xmlns="">
          <p:pic>
            <p:nvPicPr>
              <p:cNvPr id="163" name="Tinta 162">
                <a:extLst>
                  <a:ext uri="{FF2B5EF4-FFF2-40B4-BE49-F238E27FC236}">
                    <a16:creationId xmlns:a16="http://schemas.microsoft.com/office/drawing/2014/main" id="{1D9E06D5-DB77-7A29-B5FB-9D5DB6081B5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012860" y="2822520"/>
                <a:ext cx="1571040" cy="10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4" name="Tinta 163">
                <a:extLst>
                  <a:ext uri="{FF2B5EF4-FFF2-40B4-BE49-F238E27FC236}">
                    <a16:creationId xmlns:a16="http://schemas.microsoft.com/office/drawing/2014/main" id="{E74AB329-E767-A1B3-3AEA-7500B1497CBD}"/>
                  </a:ext>
                </a:extLst>
              </p14:cNvPr>
              <p14:cNvContentPartPr/>
              <p14:nvPr/>
            </p14:nvContentPartPr>
            <p14:xfrm>
              <a:off x="2665380" y="3055440"/>
              <a:ext cx="2622960" cy="1413000"/>
            </p14:xfrm>
          </p:contentPart>
        </mc:Choice>
        <mc:Fallback xmlns="">
          <p:pic>
            <p:nvPicPr>
              <p:cNvPr id="164" name="Tinta 163">
                <a:extLst>
                  <a:ext uri="{FF2B5EF4-FFF2-40B4-BE49-F238E27FC236}">
                    <a16:creationId xmlns:a16="http://schemas.microsoft.com/office/drawing/2014/main" id="{E74AB329-E767-A1B3-3AEA-7500B1497CB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575740" y="2875800"/>
                <a:ext cx="2802600" cy="17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5" name="Tinta 164">
                <a:extLst>
                  <a:ext uri="{FF2B5EF4-FFF2-40B4-BE49-F238E27FC236}">
                    <a16:creationId xmlns:a16="http://schemas.microsoft.com/office/drawing/2014/main" id="{311F0BF1-4242-0E35-A7C5-8BA59BE8162D}"/>
                  </a:ext>
                </a:extLst>
              </p14:cNvPr>
              <p14:cNvContentPartPr/>
              <p14:nvPr/>
            </p14:nvContentPartPr>
            <p14:xfrm>
              <a:off x="2890380" y="3756360"/>
              <a:ext cx="927360" cy="478800"/>
            </p14:xfrm>
          </p:contentPart>
        </mc:Choice>
        <mc:Fallback xmlns="">
          <p:pic>
            <p:nvPicPr>
              <p:cNvPr id="165" name="Tinta 164">
                <a:extLst>
                  <a:ext uri="{FF2B5EF4-FFF2-40B4-BE49-F238E27FC236}">
                    <a16:creationId xmlns:a16="http://schemas.microsoft.com/office/drawing/2014/main" id="{311F0BF1-4242-0E35-A7C5-8BA59BE8162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800740" y="3576720"/>
                <a:ext cx="110700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6" name="Tinta 165">
                <a:extLst>
                  <a:ext uri="{FF2B5EF4-FFF2-40B4-BE49-F238E27FC236}">
                    <a16:creationId xmlns:a16="http://schemas.microsoft.com/office/drawing/2014/main" id="{406A7C16-0508-CA39-D784-CF3D66BEF2AC}"/>
                  </a:ext>
                </a:extLst>
              </p14:cNvPr>
              <p14:cNvContentPartPr/>
              <p14:nvPr/>
            </p14:nvContentPartPr>
            <p14:xfrm>
              <a:off x="3467100" y="3352800"/>
              <a:ext cx="770040" cy="352440"/>
            </p14:xfrm>
          </p:contentPart>
        </mc:Choice>
        <mc:Fallback xmlns="">
          <p:pic>
            <p:nvPicPr>
              <p:cNvPr id="166" name="Tinta 165">
                <a:extLst>
                  <a:ext uri="{FF2B5EF4-FFF2-40B4-BE49-F238E27FC236}">
                    <a16:creationId xmlns:a16="http://schemas.microsoft.com/office/drawing/2014/main" id="{406A7C16-0508-CA39-D784-CF3D66BEF2A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377100" y="3172800"/>
                <a:ext cx="94968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7" name="Tinta 166">
                <a:extLst>
                  <a:ext uri="{FF2B5EF4-FFF2-40B4-BE49-F238E27FC236}">
                    <a16:creationId xmlns:a16="http://schemas.microsoft.com/office/drawing/2014/main" id="{4C0CE9D9-E6E2-A3A8-6477-E054B00C8A28}"/>
                  </a:ext>
                </a:extLst>
              </p14:cNvPr>
              <p14:cNvContentPartPr/>
              <p14:nvPr/>
            </p14:nvContentPartPr>
            <p14:xfrm>
              <a:off x="6238020" y="4647720"/>
              <a:ext cx="886680" cy="280080"/>
            </p14:xfrm>
          </p:contentPart>
        </mc:Choice>
        <mc:Fallback xmlns="">
          <p:pic>
            <p:nvPicPr>
              <p:cNvPr id="167" name="Tinta 166">
                <a:extLst>
                  <a:ext uri="{FF2B5EF4-FFF2-40B4-BE49-F238E27FC236}">
                    <a16:creationId xmlns:a16="http://schemas.microsoft.com/office/drawing/2014/main" id="{4C0CE9D9-E6E2-A3A8-6477-E054B00C8A2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148380" y="4468080"/>
                <a:ext cx="106632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8" name="Tinta 167">
                <a:extLst>
                  <a:ext uri="{FF2B5EF4-FFF2-40B4-BE49-F238E27FC236}">
                    <a16:creationId xmlns:a16="http://schemas.microsoft.com/office/drawing/2014/main" id="{1D5CB4A3-7747-69C3-6314-321050D2F1CC}"/>
                  </a:ext>
                </a:extLst>
              </p14:cNvPr>
              <p14:cNvContentPartPr/>
              <p14:nvPr/>
            </p14:nvContentPartPr>
            <p14:xfrm>
              <a:off x="5194020" y="4708920"/>
              <a:ext cx="2014920" cy="398160"/>
            </p14:xfrm>
          </p:contentPart>
        </mc:Choice>
        <mc:Fallback xmlns="">
          <p:pic>
            <p:nvPicPr>
              <p:cNvPr id="168" name="Tinta 167">
                <a:extLst>
                  <a:ext uri="{FF2B5EF4-FFF2-40B4-BE49-F238E27FC236}">
                    <a16:creationId xmlns:a16="http://schemas.microsoft.com/office/drawing/2014/main" id="{1D5CB4A3-7747-69C3-6314-321050D2F1C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104020" y="4529280"/>
                <a:ext cx="219456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9" name="Tinta 168">
                <a:extLst>
                  <a:ext uri="{FF2B5EF4-FFF2-40B4-BE49-F238E27FC236}">
                    <a16:creationId xmlns:a16="http://schemas.microsoft.com/office/drawing/2014/main" id="{0E2482DD-EE38-EB88-0E71-4843AAEEED2C}"/>
                  </a:ext>
                </a:extLst>
              </p14:cNvPr>
              <p14:cNvContentPartPr/>
              <p14:nvPr/>
            </p14:nvContentPartPr>
            <p14:xfrm>
              <a:off x="5524140" y="4998720"/>
              <a:ext cx="861480" cy="254160"/>
            </p14:xfrm>
          </p:contentPart>
        </mc:Choice>
        <mc:Fallback xmlns="">
          <p:pic>
            <p:nvPicPr>
              <p:cNvPr id="169" name="Tinta 168">
                <a:extLst>
                  <a:ext uri="{FF2B5EF4-FFF2-40B4-BE49-F238E27FC236}">
                    <a16:creationId xmlns:a16="http://schemas.microsoft.com/office/drawing/2014/main" id="{0E2482DD-EE38-EB88-0E71-4843AAEEED2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34500" y="4818720"/>
                <a:ext cx="104112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0" name="Tinta 169">
                <a:extLst>
                  <a:ext uri="{FF2B5EF4-FFF2-40B4-BE49-F238E27FC236}">
                    <a16:creationId xmlns:a16="http://schemas.microsoft.com/office/drawing/2014/main" id="{EFD553F2-BE50-288A-193C-88B1775373DB}"/>
                  </a:ext>
                </a:extLst>
              </p14:cNvPr>
              <p14:cNvContentPartPr/>
              <p14:nvPr/>
            </p14:nvContentPartPr>
            <p14:xfrm>
              <a:off x="3854460" y="5135880"/>
              <a:ext cx="1845720" cy="459360"/>
            </p14:xfrm>
          </p:contentPart>
        </mc:Choice>
        <mc:Fallback xmlns="">
          <p:pic>
            <p:nvPicPr>
              <p:cNvPr id="170" name="Tinta 169">
                <a:extLst>
                  <a:ext uri="{FF2B5EF4-FFF2-40B4-BE49-F238E27FC236}">
                    <a16:creationId xmlns:a16="http://schemas.microsoft.com/office/drawing/2014/main" id="{EFD553F2-BE50-288A-193C-88B1775373D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764460" y="4955880"/>
                <a:ext cx="202536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1" name="Tinta 170">
                <a:extLst>
                  <a:ext uri="{FF2B5EF4-FFF2-40B4-BE49-F238E27FC236}">
                    <a16:creationId xmlns:a16="http://schemas.microsoft.com/office/drawing/2014/main" id="{0C0F1F63-1EF4-C881-BD9D-EFCF2FEB6E80}"/>
                  </a:ext>
                </a:extLst>
              </p14:cNvPr>
              <p14:cNvContentPartPr/>
              <p14:nvPr/>
            </p14:nvContentPartPr>
            <p14:xfrm>
              <a:off x="3143100" y="5211840"/>
              <a:ext cx="2153160" cy="563760"/>
            </p14:xfrm>
          </p:contentPart>
        </mc:Choice>
        <mc:Fallback xmlns="">
          <p:pic>
            <p:nvPicPr>
              <p:cNvPr id="171" name="Tinta 170">
                <a:extLst>
                  <a:ext uri="{FF2B5EF4-FFF2-40B4-BE49-F238E27FC236}">
                    <a16:creationId xmlns:a16="http://schemas.microsoft.com/office/drawing/2014/main" id="{0C0F1F63-1EF4-C881-BD9D-EFCF2FEB6E8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053100" y="5031840"/>
                <a:ext cx="2332800" cy="9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2" name="Tinta 171">
                <a:extLst>
                  <a:ext uri="{FF2B5EF4-FFF2-40B4-BE49-F238E27FC236}">
                    <a16:creationId xmlns:a16="http://schemas.microsoft.com/office/drawing/2014/main" id="{75E5314F-B2F0-A3D9-365E-8AD3B667742B}"/>
                  </a:ext>
                </a:extLst>
              </p14:cNvPr>
              <p14:cNvContentPartPr/>
              <p14:nvPr/>
            </p14:nvContentPartPr>
            <p14:xfrm>
              <a:off x="3859140" y="5364120"/>
              <a:ext cx="1505880" cy="486000"/>
            </p14:xfrm>
          </p:contentPart>
        </mc:Choice>
        <mc:Fallback xmlns="">
          <p:pic>
            <p:nvPicPr>
              <p:cNvPr id="172" name="Tinta 171">
                <a:extLst>
                  <a:ext uri="{FF2B5EF4-FFF2-40B4-BE49-F238E27FC236}">
                    <a16:creationId xmlns:a16="http://schemas.microsoft.com/office/drawing/2014/main" id="{75E5314F-B2F0-A3D9-365E-8AD3B667742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769140" y="5184480"/>
                <a:ext cx="1685520" cy="84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3" name="Tinta 172">
                <a:extLst>
                  <a:ext uri="{FF2B5EF4-FFF2-40B4-BE49-F238E27FC236}">
                    <a16:creationId xmlns:a16="http://schemas.microsoft.com/office/drawing/2014/main" id="{61AFD339-FBE1-C2C9-9D94-A248D6A1BABF}"/>
                  </a:ext>
                </a:extLst>
              </p14:cNvPr>
              <p14:cNvContentPartPr/>
              <p14:nvPr/>
            </p14:nvContentPartPr>
            <p14:xfrm>
              <a:off x="3290700" y="5509200"/>
              <a:ext cx="1274040" cy="350280"/>
            </p14:xfrm>
          </p:contentPart>
        </mc:Choice>
        <mc:Fallback xmlns="">
          <p:pic>
            <p:nvPicPr>
              <p:cNvPr id="173" name="Tinta 172">
                <a:extLst>
                  <a:ext uri="{FF2B5EF4-FFF2-40B4-BE49-F238E27FC236}">
                    <a16:creationId xmlns:a16="http://schemas.microsoft.com/office/drawing/2014/main" id="{61AFD339-FBE1-C2C9-9D94-A248D6A1BAB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200700" y="5329200"/>
                <a:ext cx="145368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4" name="Tinta 173">
                <a:extLst>
                  <a:ext uri="{FF2B5EF4-FFF2-40B4-BE49-F238E27FC236}">
                    <a16:creationId xmlns:a16="http://schemas.microsoft.com/office/drawing/2014/main" id="{9F3E8193-6E7E-C2C4-F813-530DCBF2A651}"/>
                  </a:ext>
                </a:extLst>
              </p14:cNvPr>
              <p14:cNvContentPartPr/>
              <p14:nvPr/>
            </p14:nvContentPartPr>
            <p14:xfrm>
              <a:off x="2823060" y="5882520"/>
              <a:ext cx="987120" cy="199440"/>
            </p14:xfrm>
          </p:contentPart>
        </mc:Choice>
        <mc:Fallback xmlns="">
          <p:pic>
            <p:nvPicPr>
              <p:cNvPr id="174" name="Tinta 173">
                <a:extLst>
                  <a:ext uri="{FF2B5EF4-FFF2-40B4-BE49-F238E27FC236}">
                    <a16:creationId xmlns:a16="http://schemas.microsoft.com/office/drawing/2014/main" id="{9F3E8193-6E7E-C2C4-F813-530DCBF2A65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733420" y="5702880"/>
                <a:ext cx="116676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5" name="Tinta 174">
                <a:extLst>
                  <a:ext uri="{FF2B5EF4-FFF2-40B4-BE49-F238E27FC236}">
                    <a16:creationId xmlns:a16="http://schemas.microsoft.com/office/drawing/2014/main" id="{0DB6F89C-4A72-E27C-A69C-EAA47D4FD0A9}"/>
                  </a:ext>
                </a:extLst>
              </p14:cNvPr>
              <p14:cNvContentPartPr/>
              <p14:nvPr/>
            </p14:nvContentPartPr>
            <p14:xfrm>
              <a:off x="2906580" y="5996640"/>
              <a:ext cx="552960" cy="182520"/>
            </p14:xfrm>
          </p:contentPart>
        </mc:Choice>
        <mc:Fallback xmlns="">
          <p:pic>
            <p:nvPicPr>
              <p:cNvPr id="175" name="Tinta 174">
                <a:extLst>
                  <a:ext uri="{FF2B5EF4-FFF2-40B4-BE49-F238E27FC236}">
                    <a16:creationId xmlns:a16="http://schemas.microsoft.com/office/drawing/2014/main" id="{0DB6F89C-4A72-E27C-A69C-EAA47D4FD0A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816580" y="5816640"/>
                <a:ext cx="73260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6" name="Tinta 175">
                <a:extLst>
                  <a:ext uri="{FF2B5EF4-FFF2-40B4-BE49-F238E27FC236}">
                    <a16:creationId xmlns:a16="http://schemas.microsoft.com/office/drawing/2014/main" id="{D626EE13-E431-95F6-3BFE-3707679E3D89}"/>
                  </a:ext>
                </a:extLst>
              </p14:cNvPr>
              <p14:cNvContentPartPr/>
              <p14:nvPr/>
            </p14:nvContentPartPr>
            <p14:xfrm>
              <a:off x="2204220" y="6179520"/>
              <a:ext cx="699480" cy="159840"/>
            </p14:xfrm>
          </p:contentPart>
        </mc:Choice>
        <mc:Fallback xmlns="">
          <p:pic>
            <p:nvPicPr>
              <p:cNvPr id="176" name="Tinta 175">
                <a:extLst>
                  <a:ext uri="{FF2B5EF4-FFF2-40B4-BE49-F238E27FC236}">
                    <a16:creationId xmlns:a16="http://schemas.microsoft.com/office/drawing/2014/main" id="{D626EE13-E431-95F6-3BFE-3707679E3D8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114220" y="5999520"/>
                <a:ext cx="8791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77" name="Tinta 176">
                <a:extLst>
                  <a:ext uri="{FF2B5EF4-FFF2-40B4-BE49-F238E27FC236}">
                    <a16:creationId xmlns:a16="http://schemas.microsoft.com/office/drawing/2014/main" id="{DDB206BF-F769-7B14-28BC-A484AB8E35FD}"/>
                  </a:ext>
                </a:extLst>
              </p14:cNvPr>
              <p14:cNvContentPartPr/>
              <p14:nvPr/>
            </p14:nvContentPartPr>
            <p14:xfrm>
              <a:off x="2179020" y="6423600"/>
              <a:ext cx="3600" cy="360"/>
            </p14:xfrm>
          </p:contentPart>
        </mc:Choice>
        <mc:Fallback xmlns="">
          <p:pic>
            <p:nvPicPr>
              <p:cNvPr id="177" name="Tinta 176">
                <a:extLst>
                  <a:ext uri="{FF2B5EF4-FFF2-40B4-BE49-F238E27FC236}">
                    <a16:creationId xmlns:a16="http://schemas.microsoft.com/office/drawing/2014/main" id="{DDB206BF-F769-7B14-28BC-A484AB8E35FD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089380" y="6243600"/>
                <a:ext cx="1832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78" name="Tinta 177">
                <a:extLst>
                  <a:ext uri="{FF2B5EF4-FFF2-40B4-BE49-F238E27FC236}">
                    <a16:creationId xmlns:a16="http://schemas.microsoft.com/office/drawing/2014/main" id="{163AC443-A6B6-3B87-EF8F-86C9FAF7C61A}"/>
                  </a:ext>
                </a:extLst>
              </p14:cNvPr>
              <p14:cNvContentPartPr/>
              <p14:nvPr/>
            </p14:nvContentPartPr>
            <p14:xfrm>
              <a:off x="2293500" y="6382200"/>
              <a:ext cx="3240" cy="3600"/>
            </p14:xfrm>
          </p:contentPart>
        </mc:Choice>
        <mc:Fallback xmlns="">
          <p:pic>
            <p:nvPicPr>
              <p:cNvPr id="178" name="Tinta 177">
                <a:extLst>
                  <a:ext uri="{FF2B5EF4-FFF2-40B4-BE49-F238E27FC236}">
                    <a16:creationId xmlns:a16="http://schemas.microsoft.com/office/drawing/2014/main" id="{163AC443-A6B6-3B87-EF8F-86C9FAF7C61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2203500" y="6202560"/>
                <a:ext cx="1828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79" name="Tinta 178">
                <a:extLst>
                  <a:ext uri="{FF2B5EF4-FFF2-40B4-BE49-F238E27FC236}">
                    <a16:creationId xmlns:a16="http://schemas.microsoft.com/office/drawing/2014/main" id="{29FDB772-B4AB-5795-449D-A907983075C6}"/>
                  </a:ext>
                </a:extLst>
              </p14:cNvPr>
              <p14:cNvContentPartPr/>
              <p14:nvPr/>
            </p14:nvContentPartPr>
            <p14:xfrm>
              <a:off x="2438220" y="6327480"/>
              <a:ext cx="9360" cy="5040"/>
            </p14:xfrm>
          </p:contentPart>
        </mc:Choice>
        <mc:Fallback xmlns="">
          <p:pic>
            <p:nvPicPr>
              <p:cNvPr id="179" name="Tinta 178">
                <a:extLst>
                  <a:ext uri="{FF2B5EF4-FFF2-40B4-BE49-F238E27FC236}">
                    <a16:creationId xmlns:a16="http://schemas.microsoft.com/office/drawing/2014/main" id="{29FDB772-B4AB-5795-449D-A907983075C6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348580" y="6147480"/>
                <a:ext cx="189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80" name="Tinta 179">
                <a:extLst>
                  <a:ext uri="{FF2B5EF4-FFF2-40B4-BE49-F238E27FC236}">
                    <a16:creationId xmlns:a16="http://schemas.microsoft.com/office/drawing/2014/main" id="{27F01E8B-8015-F18E-5181-7F4090843F04}"/>
                  </a:ext>
                </a:extLst>
              </p14:cNvPr>
              <p14:cNvContentPartPr/>
              <p14:nvPr/>
            </p14:nvContentPartPr>
            <p14:xfrm>
              <a:off x="3684900" y="5082600"/>
              <a:ext cx="1199520" cy="231480"/>
            </p14:xfrm>
          </p:contentPart>
        </mc:Choice>
        <mc:Fallback xmlns="">
          <p:pic>
            <p:nvPicPr>
              <p:cNvPr id="180" name="Tinta 179">
                <a:extLst>
                  <a:ext uri="{FF2B5EF4-FFF2-40B4-BE49-F238E27FC236}">
                    <a16:creationId xmlns:a16="http://schemas.microsoft.com/office/drawing/2014/main" id="{27F01E8B-8015-F18E-5181-7F4090843F04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3595260" y="4902600"/>
                <a:ext cx="13791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81" name="Tinta 180">
                <a:extLst>
                  <a:ext uri="{FF2B5EF4-FFF2-40B4-BE49-F238E27FC236}">
                    <a16:creationId xmlns:a16="http://schemas.microsoft.com/office/drawing/2014/main" id="{C5D51A4F-CAE0-CCA5-D0FE-1AB668FF9249}"/>
                  </a:ext>
                </a:extLst>
              </p14:cNvPr>
              <p14:cNvContentPartPr/>
              <p14:nvPr/>
            </p14:nvContentPartPr>
            <p14:xfrm>
              <a:off x="2559900" y="5028960"/>
              <a:ext cx="1639080" cy="155880"/>
            </p14:xfrm>
          </p:contentPart>
        </mc:Choice>
        <mc:Fallback xmlns="">
          <p:pic>
            <p:nvPicPr>
              <p:cNvPr id="181" name="Tinta 180">
                <a:extLst>
                  <a:ext uri="{FF2B5EF4-FFF2-40B4-BE49-F238E27FC236}">
                    <a16:creationId xmlns:a16="http://schemas.microsoft.com/office/drawing/2014/main" id="{C5D51A4F-CAE0-CCA5-D0FE-1AB668FF9249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469900" y="4848960"/>
                <a:ext cx="18187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82" name="Tinta 181">
                <a:extLst>
                  <a:ext uri="{FF2B5EF4-FFF2-40B4-BE49-F238E27FC236}">
                    <a16:creationId xmlns:a16="http://schemas.microsoft.com/office/drawing/2014/main" id="{A64D367A-2111-C572-1F15-3017D088862D}"/>
                  </a:ext>
                </a:extLst>
              </p14:cNvPr>
              <p14:cNvContentPartPr/>
              <p14:nvPr/>
            </p14:nvContentPartPr>
            <p14:xfrm>
              <a:off x="2856180" y="4343160"/>
              <a:ext cx="1525680" cy="638640"/>
            </p14:xfrm>
          </p:contentPart>
        </mc:Choice>
        <mc:Fallback xmlns="">
          <p:pic>
            <p:nvPicPr>
              <p:cNvPr id="182" name="Tinta 181">
                <a:extLst>
                  <a:ext uri="{FF2B5EF4-FFF2-40B4-BE49-F238E27FC236}">
                    <a16:creationId xmlns:a16="http://schemas.microsoft.com/office/drawing/2014/main" id="{A64D367A-2111-C572-1F15-3017D088862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2766180" y="4163520"/>
                <a:ext cx="1705320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83" name="Tinta 182">
                <a:extLst>
                  <a:ext uri="{FF2B5EF4-FFF2-40B4-BE49-F238E27FC236}">
                    <a16:creationId xmlns:a16="http://schemas.microsoft.com/office/drawing/2014/main" id="{9DF31826-34F6-B43D-2249-7F4F99D8AA9D}"/>
                  </a:ext>
                </a:extLst>
              </p14:cNvPr>
              <p14:cNvContentPartPr/>
              <p14:nvPr/>
            </p14:nvContentPartPr>
            <p14:xfrm>
              <a:off x="3750060" y="4259280"/>
              <a:ext cx="997200" cy="313200"/>
            </p14:xfrm>
          </p:contentPart>
        </mc:Choice>
        <mc:Fallback xmlns="">
          <p:pic>
            <p:nvPicPr>
              <p:cNvPr id="183" name="Tinta 182">
                <a:extLst>
                  <a:ext uri="{FF2B5EF4-FFF2-40B4-BE49-F238E27FC236}">
                    <a16:creationId xmlns:a16="http://schemas.microsoft.com/office/drawing/2014/main" id="{9DF31826-34F6-B43D-2249-7F4F99D8AA9D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660420" y="4079640"/>
                <a:ext cx="117684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84" name="Tinta 183">
                <a:extLst>
                  <a:ext uri="{FF2B5EF4-FFF2-40B4-BE49-F238E27FC236}">
                    <a16:creationId xmlns:a16="http://schemas.microsoft.com/office/drawing/2014/main" id="{87FAC9CE-53B0-7CC3-7E23-8D4B13628D74}"/>
                  </a:ext>
                </a:extLst>
              </p14:cNvPr>
              <p14:cNvContentPartPr/>
              <p14:nvPr/>
            </p14:nvContentPartPr>
            <p14:xfrm>
              <a:off x="1598340" y="4175400"/>
              <a:ext cx="1891800" cy="453240"/>
            </p14:xfrm>
          </p:contentPart>
        </mc:Choice>
        <mc:Fallback xmlns="">
          <p:pic>
            <p:nvPicPr>
              <p:cNvPr id="184" name="Tinta 183">
                <a:extLst>
                  <a:ext uri="{FF2B5EF4-FFF2-40B4-BE49-F238E27FC236}">
                    <a16:creationId xmlns:a16="http://schemas.microsoft.com/office/drawing/2014/main" id="{87FAC9CE-53B0-7CC3-7E23-8D4B13628D74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508700" y="3995760"/>
                <a:ext cx="2071440" cy="81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85" name="Tinta 184">
                <a:extLst>
                  <a:ext uri="{FF2B5EF4-FFF2-40B4-BE49-F238E27FC236}">
                    <a16:creationId xmlns:a16="http://schemas.microsoft.com/office/drawing/2014/main" id="{AD826518-9557-2ECD-C0C0-74E0D596F56F}"/>
                  </a:ext>
                </a:extLst>
              </p14:cNvPr>
              <p14:cNvContentPartPr/>
              <p14:nvPr/>
            </p14:nvContentPartPr>
            <p14:xfrm>
              <a:off x="2165700" y="3893520"/>
              <a:ext cx="1194840" cy="329040"/>
            </p14:xfrm>
          </p:contentPart>
        </mc:Choice>
        <mc:Fallback xmlns="">
          <p:pic>
            <p:nvPicPr>
              <p:cNvPr id="185" name="Tinta 184">
                <a:extLst>
                  <a:ext uri="{FF2B5EF4-FFF2-40B4-BE49-F238E27FC236}">
                    <a16:creationId xmlns:a16="http://schemas.microsoft.com/office/drawing/2014/main" id="{AD826518-9557-2ECD-C0C0-74E0D596F56F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2075700" y="3713880"/>
                <a:ext cx="137448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86" name="Tinta 185">
                <a:extLst>
                  <a:ext uri="{FF2B5EF4-FFF2-40B4-BE49-F238E27FC236}">
                    <a16:creationId xmlns:a16="http://schemas.microsoft.com/office/drawing/2014/main" id="{0B0860B1-D91C-9B27-7266-859DDA5F30D0}"/>
                  </a:ext>
                </a:extLst>
              </p14:cNvPr>
              <p14:cNvContentPartPr/>
              <p14:nvPr/>
            </p14:nvContentPartPr>
            <p14:xfrm>
              <a:off x="2838180" y="3771480"/>
              <a:ext cx="545400" cy="176400"/>
            </p14:xfrm>
          </p:contentPart>
        </mc:Choice>
        <mc:Fallback xmlns="">
          <p:pic>
            <p:nvPicPr>
              <p:cNvPr id="186" name="Tinta 185">
                <a:extLst>
                  <a:ext uri="{FF2B5EF4-FFF2-40B4-BE49-F238E27FC236}">
                    <a16:creationId xmlns:a16="http://schemas.microsoft.com/office/drawing/2014/main" id="{0B0860B1-D91C-9B27-7266-859DDA5F30D0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748540" y="3591480"/>
                <a:ext cx="7250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87" name="Tinta 186">
                <a:extLst>
                  <a:ext uri="{FF2B5EF4-FFF2-40B4-BE49-F238E27FC236}">
                    <a16:creationId xmlns:a16="http://schemas.microsoft.com/office/drawing/2014/main" id="{436BA55C-55E9-78D2-7B8A-BD007155336D}"/>
                  </a:ext>
                </a:extLst>
              </p14:cNvPr>
              <p14:cNvContentPartPr/>
              <p14:nvPr/>
            </p14:nvContentPartPr>
            <p14:xfrm>
              <a:off x="1941420" y="4000440"/>
              <a:ext cx="977040" cy="352080"/>
            </p14:xfrm>
          </p:contentPart>
        </mc:Choice>
        <mc:Fallback xmlns="">
          <p:pic>
            <p:nvPicPr>
              <p:cNvPr id="187" name="Tinta 186">
                <a:extLst>
                  <a:ext uri="{FF2B5EF4-FFF2-40B4-BE49-F238E27FC236}">
                    <a16:creationId xmlns:a16="http://schemas.microsoft.com/office/drawing/2014/main" id="{436BA55C-55E9-78D2-7B8A-BD007155336D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851780" y="3820800"/>
                <a:ext cx="115668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88" name="Tinta 187">
                <a:extLst>
                  <a:ext uri="{FF2B5EF4-FFF2-40B4-BE49-F238E27FC236}">
                    <a16:creationId xmlns:a16="http://schemas.microsoft.com/office/drawing/2014/main" id="{B5136680-AFD4-CA98-215A-DDCF42380B96}"/>
                  </a:ext>
                </a:extLst>
              </p14:cNvPr>
              <p14:cNvContentPartPr/>
              <p14:nvPr/>
            </p14:nvContentPartPr>
            <p14:xfrm>
              <a:off x="2054460" y="4084320"/>
              <a:ext cx="978480" cy="262440"/>
            </p14:xfrm>
          </p:contentPart>
        </mc:Choice>
        <mc:Fallback xmlns="">
          <p:pic>
            <p:nvPicPr>
              <p:cNvPr id="188" name="Tinta 187">
                <a:extLst>
                  <a:ext uri="{FF2B5EF4-FFF2-40B4-BE49-F238E27FC236}">
                    <a16:creationId xmlns:a16="http://schemas.microsoft.com/office/drawing/2014/main" id="{B5136680-AFD4-CA98-215A-DDCF42380B96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964460" y="3904320"/>
                <a:ext cx="115812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89" name="Tinta 188">
                <a:extLst>
                  <a:ext uri="{FF2B5EF4-FFF2-40B4-BE49-F238E27FC236}">
                    <a16:creationId xmlns:a16="http://schemas.microsoft.com/office/drawing/2014/main" id="{E0F2A255-D473-E995-4196-7427703D576A}"/>
                  </a:ext>
                </a:extLst>
              </p14:cNvPr>
              <p14:cNvContentPartPr/>
              <p14:nvPr/>
            </p14:nvContentPartPr>
            <p14:xfrm>
              <a:off x="1470180" y="4136880"/>
              <a:ext cx="840240" cy="236880"/>
            </p14:xfrm>
          </p:contentPart>
        </mc:Choice>
        <mc:Fallback xmlns="">
          <p:pic>
            <p:nvPicPr>
              <p:cNvPr id="189" name="Tinta 188">
                <a:extLst>
                  <a:ext uri="{FF2B5EF4-FFF2-40B4-BE49-F238E27FC236}">
                    <a16:creationId xmlns:a16="http://schemas.microsoft.com/office/drawing/2014/main" id="{E0F2A255-D473-E995-4196-7427703D576A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380540" y="3957240"/>
                <a:ext cx="10198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90" name="Tinta 189">
                <a:extLst>
                  <a:ext uri="{FF2B5EF4-FFF2-40B4-BE49-F238E27FC236}">
                    <a16:creationId xmlns:a16="http://schemas.microsoft.com/office/drawing/2014/main" id="{35B25E63-F022-E69B-8577-F2285DA2256C}"/>
                  </a:ext>
                </a:extLst>
              </p14:cNvPr>
              <p14:cNvContentPartPr/>
              <p14:nvPr/>
            </p14:nvContentPartPr>
            <p14:xfrm>
              <a:off x="2041860" y="3961200"/>
              <a:ext cx="999000" cy="245520"/>
            </p14:xfrm>
          </p:contentPart>
        </mc:Choice>
        <mc:Fallback xmlns="">
          <p:pic>
            <p:nvPicPr>
              <p:cNvPr id="190" name="Tinta 189">
                <a:extLst>
                  <a:ext uri="{FF2B5EF4-FFF2-40B4-BE49-F238E27FC236}">
                    <a16:creationId xmlns:a16="http://schemas.microsoft.com/office/drawing/2014/main" id="{35B25E63-F022-E69B-8577-F2285DA2256C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952220" y="3781200"/>
                <a:ext cx="117864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91" name="Tinta 190">
                <a:extLst>
                  <a:ext uri="{FF2B5EF4-FFF2-40B4-BE49-F238E27FC236}">
                    <a16:creationId xmlns:a16="http://schemas.microsoft.com/office/drawing/2014/main" id="{4C1D95DD-33A4-E4CA-5295-BECD5341C3A2}"/>
                  </a:ext>
                </a:extLst>
              </p14:cNvPr>
              <p14:cNvContentPartPr/>
              <p14:nvPr/>
            </p14:nvContentPartPr>
            <p14:xfrm>
              <a:off x="2392500" y="3948960"/>
              <a:ext cx="506160" cy="165960"/>
            </p14:xfrm>
          </p:contentPart>
        </mc:Choice>
        <mc:Fallback xmlns="">
          <p:pic>
            <p:nvPicPr>
              <p:cNvPr id="191" name="Tinta 190">
                <a:extLst>
                  <a:ext uri="{FF2B5EF4-FFF2-40B4-BE49-F238E27FC236}">
                    <a16:creationId xmlns:a16="http://schemas.microsoft.com/office/drawing/2014/main" id="{4C1D95DD-33A4-E4CA-5295-BECD5341C3A2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302860" y="3768960"/>
                <a:ext cx="68580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92" name="Tinta 191">
                <a:extLst>
                  <a:ext uri="{FF2B5EF4-FFF2-40B4-BE49-F238E27FC236}">
                    <a16:creationId xmlns:a16="http://schemas.microsoft.com/office/drawing/2014/main" id="{3F8A83AB-F0D5-B5EB-2820-87D83E41E67B}"/>
                  </a:ext>
                </a:extLst>
              </p14:cNvPr>
              <p14:cNvContentPartPr/>
              <p14:nvPr/>
            </p14:nvContentPartPr>
            <p14:xfrm>
              <a:off x="2864820" y="3773280"/>
              <a:ext cx="810720" cy="173880"/>
            </p14:xfrm>
          </p:contentPart>
        </mc:Choice>
        <mc:Fallback xmlns="">
          <p:pic>
            <p:nvPicPr>
              <p:cNvPr id="192" name="Tinta 191">
                <a:extLst>
                  <a:ext uri="{FF2B5EF4-FFF2-40B4-BE49-F238E27FC236}">
                    <a16:creationId xmlns:a16="http://schemas.microsoft.com/office/drawing/2014/main" id="{3F8A83AB-F0D5-B5EB-2820-87D83E41E67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2775180" y="3593280"/>
                <a:ext cx="9903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93" name="Tinta 192">
                <a:extLst>
                  <a:ext uri="{FF2B5EF4-FFF2-40B4-BE49-F238E27FC236}">
                    <a16:creationId xmlns:a16="http://schemas.microsoft.com/office/drawing/2014/main" id="{42FE95A7-79DC-9D30-086B-F676347D05FF}"/>
                  </a:ext>
                </a:extLst>
              </p14:cNvPr>
              <p14:cNvContentPartPr/>
              <p14:nvPr/>
            </p14:nvContentPartPr>
            <p14:xfrm>
              <a:off x="2910540" y="4142640"/>
              <a:ext cx="874080" cy="209160"/>
            </p14:xfrm>
          </p:contentPart>
        </mc:Choice>
        <mc:Fallback xmlns="">
          <p:pic>
            <p:nvPicPr>
              <p:cNvPr id="193" name="Tinta 192">
                <a:extLst>
                  <a:ext uri="{FF2B5EF4-FFF2-40B4-BE49-F238E27FC236}">
                    <a16:creationId xmlns:a16="http://schemas.microsoft.com/office/drawing/2014/main" id="{42FE95A7-79DC-9D30-086B-F676347D05FF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820900" y="3962640"/>
                <a:ext cx="105372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94" name="Tinta 193">
                <a:extLst>
                  <a:ext uri="{FF2B5EF4-FFF2-40B4-BE49-F238E27FC236}">
                    <a16:creationId xmlns:a16="http://schemas.microsoft.com/office/drawing/2014/main" id="{B1934E01-FED0-39F7-11D8-891556D8240C}"/>
                  </a:ext>
                </a:extLst>
              </p14:cNvPr>
              <p14:cNvContentPartPr/>
              <p14:nvPr/>
            </p14:nvContentPartPr>
            <p14:xfrm>
              <a:off x="2080020" y="4666440"/>
              <a:ext cx="585360" cy="149760"/>
            </p14:xfrm>
          </p:contentPart>
        </mc:Choice>
        <mc:Fallback xmlns="">
          <p:pic>
            <p:nvPicPr>
              <p:cNvPr id="194" name="Tinta 193">
                <a:extLst>
                  <a:ext uri="{FF2B5EF4-FFF2-40B4-BE49-F238E27FC236}">
                    <a16:creationId xmlns:a16="http://schemas.microsoft.com/office/drawing/2014/main" id="{B1934E01-FED0-39F7-11D8-891556D8240C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990380" y="4486440"/>
                <a:ext cx="76500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95" name="Tinta 194">
                <a:extLst>
                  <a:ext uri="{FF2B5EF4-FFF2-40B4-BE49-F238E27FC236}">
                    <a16:creationId xmlns:a16="http://schemas.microsoft.com/office/drawing/2014/main" id="{0B370F2D-3865-AF83-88AE-EC08CDEAE019}"/>
                  </a:ext>
                </a:extLst>
              </p14:cNvPr>
              <p14:cNvContentPartPr/>
              <p14:nvPr/>
            </p14:nvContentPartPr>
            <p14:xfrm>
              <a:off x="2018820" y="4462680"/>
              <a:ext cx="1385640" cy="429480"/>
            </p14:xfrm>
          </p:contentPart>
        </mc:Choice>
        <mc:Fallback xmlns="">
          <p:pic>
            <p:nvPicPr>
              <p:cNvPr id="195" name="Tinta 194">
                <a:extLst>
                  <a:ext uri="{FF2B5EF4-FFF2-40B4-BE49-F238E27FC236}">
                    <a16:creationId xmlns:a16="http://schemas.microsoft.com/office/drawing/2014/main" id="{0B370F2D-3865-AF83-88AE-EC08CDEAE019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929180" y="4282680"/>
                <a:ext cx="156528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96" name="Tinta 195">
                <a:extLst>
                  <a:ext uri="{FF2B5EF4-FFF2-40B4-BE49-F238E27FC236}">
                    <a16:creationId xmlns:a16="http://schemas.microsoft.com/office/drawing/2014/main" id="{A8F51DB3-C15A-D023-A9FC-53353BF0988D}"/>
                  </a:ext>
                </a:extLst>
              </p14:cNvPr>
              <p14:cNvContentPartPr/>
              <p14:nvPr/>
            </p14:nvContentPartPr>
            <p14:xfrm>
              <a:off x="1691580" y="4419480"/>
              <a:ext cx="359640" cy="449280"/>
            </p14:xfrm>
          </p:contentPart>
        </mc:Choice>
        <mc:Fallback xmlns="">
          <p:pic>
            <p:nvPicPr>
              <p:cNvPr id="196" name="Tinta 195">
                <a:extLst>
                  <a:ext uri="{FF2B5EF4-FFF2-40B4-BE49-F238E27FC236}">
                    <a16:creationId xmlns:a16="http://schemas.microsoft.com/office/drawing/2014/main" id="{A8F51DB3-C15A-D023-A9FC-53353BF0988D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601580" y="4239840"/>
                <a:ext cx="53928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97" name="Tinta 196">
                <a:extLst>
                  <a:ext uri="{FF2B5EF4-FFF2-40B4-BE49-F238E27FC236}">
                    <a16:creationId xmlns:a16="http://schemas.microsoft.com/office/drawing/2014/main" id="{C486F9DB-C311-5749-B640-23693E80A680}"/>
                  </a:ext>
                </a:extLst>
              </p14:cNvPr>
              <p14:cNvContentPartPr/>
              <p14:nvPr/>
            </p14:nvContentPartPr>
            <p14:xfrm>
              <a:off x="1531380" y="4480320"/>
              <a:ext cx="360" cy="360"/>
            </p14:xfrm>
          </p:contentPart>
        </mc:Choice>
        <mc:Fallback xmlns="">
          <p:pic>
            <p:nvPicPr>
              <p:cNvPr id="197" name="Tinta 196">
                <a:extLst>
                  <a:ext uri="{FF2B5EF4-FFF2-40B4-BE49-F238E27FC236}">
                    <a16:creationId xmlns:a16="http://schemas.microsoft.com/office/drawing/2014/main" id="{C486F9DB-C311-5749-B640-23693E80A680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441740" y="43003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98" name="Tinta 197">
                <a:extLst>
                  <a:ext uri="{FF2B5EF4-FFF2-40B4-BE49-F238E27FC236}">
                    <a16:creationId xmlns:a16="http://schemas.microsoft.com/office/drawing/2014/main" id="{3272A558-291C-7DFD-6F95-E7F61A663237}"/>
                  </a:ext>
                </a:extLst>
              </p14:cNvPr>
              <p14:cNvContentPartPr/>
              <p14:nvPr/>
            </p14:nvContentPartPr>
            <p14:xfrm>
              <a:off x="1569540" y="4602360"/>
              <a:ext cx="360" cy="360"/>
            </p14:xfrm>
          </p:contentPart>
        </mc:Choice>
        <mc:Fallback xmlns="">
          <p:pic>
            <p:nvPicPr>
              <p:cNvPr id="198" name="Tinta 197">
                <a:extLst>
                  <a:ext uri="{FF2B5EF4-FFF2-40B4-BE49-F238E27FC236}">
                    <a16:creationId xmlns:a16="http://schemas.microsoft.com/office/drawing/2014/main" id="{3272A558-291C-7DFD-6F95-E7F61A66323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479540" y="44227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99" name="Tinta 198">
                <a:extLst>
                  <a:ext uri="{FF2B5EF4-FFF2-40B4-BE49-F238E27FC236}">
                    <a16:creationId xmlns:a16="http://schemas.microsoft.com/office/drawing/2014/main" id="{DFCFB90B-F8D5-9D4E-F19C-368BBD5AA09E}"/>
                  </a:ext>
                </a:extLst>
              </p14:cNvPr>
              <p14:cNvContentPartPr/>
              <p14:nvPr/>
            </p14:nvContentPartPr>
            <p14:xfrm>
              <a:off x="1622820" y="4792800"/>
              <a:ext cx="3240" cy="360"/>
            </p14:xfrm>
          </p:contentPart>
        </mc:Choice>
        <mc:Fallback xmlns="">
          <p:pic>
            <p:nvPicPr>
              <p:cNvPr id="199" name="Tinta 198">
                <a:extLst>
                  <a:ext uri="{FF2B5EF4-FFF2-40B4-BE49-F238E27FC236}">
                    <a16:creationId xmlns:a16="http://schemas.microsoft.com/office/drawing/2014/main" id="{DFCFB90B-F8D5-9D4E-F19C-368BBD5AA09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533180" y="4612800"/>
                <a:ext cx="182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00" name="Tinta 199">
                <a:extLst>
                  <a:ext uri="{FF2B5EF4-FFF2-40B4-BE49-F238E27FC236}">
                    <a16:creationId xmlns:a16="http://schemas.microsoft.com/office/drawing/2014/main" id="{E361750F-CDFB-7BEC-B59D-7830A779371C}"/>
                  </a:ext>
                </a:extLst>
              </p14:cNvPr>
              <p14:cNvContentPartPr/>
              <p14:nvPr/>
            </p14:nvContentPartPr>
            <p14:xfrm>
              <a:off x="1691580" y="4861200"/>
              <a:ext cx="3240" cy="360"/>
            </p14:xfrm>
          </p:contentPart>
        </mc:Choice>
        <mc:Fallback xmlns="">
          <p:pic>
            <p:nvPicPr>
              <p:cNvPr id="200" name="Tinta 199">
                <a:extLst>
                  <a:ext uri="{FF2B5EF4-FFF2-40B4-BE49-F238E27FC236}">
                    <a16:creationId xmlns:a16="http://schemas.microsoft.com/office/drawing/2014/main" id="{E361750F-CDFB-7BEC-B59D-7830A779371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601580" y="4681560"/>
                <a:ext cx="182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201" name="Tinta 200">
                <a:extLst>
                  <a:ext uri="{FF2B5EF4-FFF2-40B4-BE49-F238E27FC236}">
                    <a16:creationId xmlns:a16="http://schemas.microsoft.com/office/drawing/2014/main" id="{F27A3790-9FE1-9CD6-DA1B-3554D70EC1EE}"/>
                  </a:ext>
                </a:extLst>
              </p14:cNvPr>
              <p14:cNvContentPartPr/>
              <p14:nvPr/>
            </p14:nvContentPartPr>
            <p14:xfrm>
              <a:off x="2278020" y="5384640"/>
              <a:ext cx="1069200" cy="18000"/>
            </p14:xfrm>
          </p:contentPart>
        </mc:Choice>
        <mc:Fallback xmlns="">
          <p:pic>
            <p:nvPicPr>
              <p:cNvPr id="201" name="Tinta 200">
                <a:extLst>
                  <a:ext uri="{FF2B5EF4-FFF2-40B4-BE49-F238E27FC236}">
                    <a16:creationId xmlns:a16="http://schemas.microsoft.com/office/drawing/2014/main" id="{F27A3790-9FE1-9CD6-DA1B-3554D70EC1EE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188380" y="5205000"/>
                <a:ext cx="1248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02" name="Tinta 201">
                <a:extLst>
                  <a:ext uri="{FF2B5EF4-FFF2-40B4-BE49-F238E27FC236}">
                    <a16:creationId xmlns:a16="http://schemas.microsoft.com/office/drawing/2014/main" id="{B5DD969F-D78E-7247-B6E6-3081AD3DCF84}"/>
                  </a:ext>
                </a:extLst>
              </p14:cNvPr>
              <p14:cNvContentPartPr/>
              <p14:nvPr/>
            </p14:nvContentPartPr>
            <p14:xfrm>
              <a:off x="2224740" y="5834640"/>
              <a:ext cx="565920" cy="139320"/>
            </p14:xfrm>
          </p:contentPart>
        </mc:Choice>
        <mc:Fallback xmlns="">
          <p:pic>
            <p:nvPicPr>
              <p:cNvPr id="202" name="Tinta 201">
                <a:extLst>
                  <a:ext uri="{FF2B5EF4-FFF2-40B4-BE49-F238E27FC236}">
                    <a16:creationId xmlns:a16="http://schemas.microsoft.com/office/drawing/2014/main" id="{B5DD969F-D78E-7247-B6E6-3081AD3DCF84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135100" y="5655000"/>
                <a:ext cx="7455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03" name="Tinta 202">
                <a:extLst>
                  <a:ext uri="{FF2B5EF4-FFF2-40B4-BE49-F238E27FC236}">
                    <a16:creationId xmlns:a16="http://schemas.microsoft.com/office/drawing/2014/main" id="{F6C2F7BF-906A-5269-D749-5DC6C13801A0}"/>
                  </a:ext>
                </a:extLst>
              </p14:cNvPr>
              <p14:cNvContentPartPr/>
              <p14:nvPr/>
            </p14:nvContentPartPr>
            <p14:xfrm>
              <a:off x="2125740" y="5787480"/>
              <a:ext cx="883800" cy="392400"/>
            </p14:xfrm>
          </p:contentPart>
        </mc:Choice>
        <mc:Fallback xmlns="">
          <p:pic>
            <p:nvPicPr>
              <p:cNvPr id="203" name="Tinta 202">
                <a:extLst>
                  <a:ext uri="{FF2B5EF4-FFF2-40B4-BE49-F238E27FC236}">
                    <a16:creationId xmlns:a16="http://schemas.microsoft.com/office/drawing/2014/main" id="{F6C2F7BF-906A-5269-D749-5DC6C13801A0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036100" y="5607480"/>
                <a:ext cx="106344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04" name="Tinta 203">
                <a:extLst>
                  <a:ext uri="{FF2B5EF4-FFF2-40B4-BE49-F238E27FC236}">
                    <a16:creationId xmlns:a16="http://schemas.microsoft.com/office/drawing/2014/main" id="{C4F22631-F103-AB51-0BF6-FAE06DC81B03}"/>
                  </a:ext>
                </a:extLst>
              </p14:cNvPr>
              <p14:cNvContentPartPr/>
              <p14:nvPr/>
            </p14:nvContentPartPr>
            <p14:xfrm>
              <a:off x="2377380" y="5435040"/>
              <a:ext cx="1029960" cy="348840"/>
            </p14:xfrm>
          </p:contentPart>
        </mc:Choice>
        <mc:Fallback xmlns="">
          <p:pic>
            <p:nvPicPr>
              <p:cNvPr id="204" name="Tinta 203">
                <a:extLst>
                  <a:ext uri="{FF2B5EF4-FFF2-40B4-BE49-F238E27FC236}">
                    <a16:creationId xmlns:a16="http://schemas.microsoft.com/office/drawing/2014/main" id="{C4F22631-F103-AB51-0BF6-FAE06DC81B03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287380" y="5255040"/>
                <a:ext cx="120960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05" name="Tinta 204">
                <a:extLst>
                  <a:ext uri="{FF2B5EF4-FFF2-40B4-BE49-F238E27FC236}">
                    <a16:creationId xmlns:a16="http://schemas.microsoft.com/office/drawing/2014/main" id="{525C370F-F36E-70C1-4FA0-7CE73A01560E}"/>
                  </a:ext>
                </a:extLst>
              </p14:cNvPr>
              <p14:cNvContentPartPr/>
              <p14:nvPr/>
            </p14:nvContentPartPr>
            <p14:xfrm>
              <a:off x="2041860" y="5352600"/>
              <a:ext cx="1094760" cy="393120"/>
            </p14:xfrm>
          </p:contentPart>
        </mc:Choice>
        <mc:Fallback xmlns="">
          <p:pic>
            <p:nvPicPr>
              <p:cNvPr id="205" name="Tinta 204">
                <a:extLst>
                  <a:ext uri="{FF2B5EF4-FFF2-40B4-BE49-F238E27FC236}">
                    <a16:creationId xmlns:a16="http://schemas.microsoft.com/office/drawing/2014/main" id="{525C370F-F36E-70C1-4FA0-7CE73A01560E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952220" y="5172600"/>
                <a:ext cx="127440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06" name="Tinta 205">
                <a:extLst>
                  <a:ext uri="{FF2B5EF4-FFF2-40B4-BE49-F238E27FC236}">
                    <a16:creationId xmlns:a16="http://schemas.microsoft.com/office/drawing/2014/main" id="{70B09EBB-17D1-9BAA-FBCF-3422E3CB5F60}"/>
                  </a:ext>
                </a:extLst>
              </p14:cNvPr>
              <p14:cNvContentPartPr/>
              <p14:nvPr/>
            </p14:nvContentPartPr>
            <p14:xfrm>
              <a:off x="1905060" y="4894680"/>
              <a:ext cx="1128960" cy="591840"/>
            </p14:xfrm>
          </p:contentPart>
        </mc:Choice>
        <mc:Fallback xmlns="">
          <p:pic>
            <p:nvPicPr>
              <p:cNvPr id="206" name="Tinta 205">
                <a:extLst>
                  <a:ext uri="{FF2B5EF4-FFF2-40B4-BE49-F238E27FC236}">
                    <a16:creationId xmlns:a16="http://schemas.microsoft.com/office/drawing/2014/main" id="{70B09EBB-17D1-9BAA-FBCF-3422E3CB5F60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815060" y="4715040"/>
                <a:ext cx="1308600" cy="9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07" name="Tinta 206">
                <a:extLst>
                  <a:ext uri="{FF2B5EF4-FFF2-40B4-BE49-F238E27FC236}">
                    <a16:creationId xmlns:a16="http://schemas.microsoft.com/office/drawing/2014/main" id="{19E88273-EF80-5D84-2956-4CD52C76BA4D}"/>
                  </a:ext>
                </a:extLst>
              </p14:cNvPr>
              <p14:cNvContentPartPr/>
              <p14:nvPr/>
            </p14:nvContentPartPr>
            <p14:xfrm>
              <a:off x="1790580" y="4637280"/>
              <a:ext cx="2074320" cy="475920"/>
            </p14:xfrm>
          </p:contentPart>
        </mc:Choice>
        <mc:Fallback xmlns="">
          <p:pic>
            <p:nvPicPr>
              <p:cNvPr id="207" name="Tinta 206">
                <a:extLst>
                  <a:ext uri="{FF2B5EF4-FFF2-40B4-BE49-F238E27FC236}">
                    <a16:creationId xmlns:a16="http://schemas.microsoft.com/office/drawing/2014/main" id="{19E88273-EF80-5D84-2956-4CD52C76BA4D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700940" y="4457280"/>
                <a:ext cx="2253960" cy="8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08" name="Tinta 207">
                <a:extLst>
                  <a:ext uri="{FF2B5EF4-FFF2-40B4-BE49-F238E27FC236}">
                    <a16:creationId xmlns:a16="http://schemas.microsoft.com/office/drawing/2014/main" id="{E70D27FC-0D66-D2B2-69C3-E5B0C49D0DD4}"/>
                  </a:ext>
                </a:extLst>
              </p14:cNvPr>
              <p14:cNvContentPartPr/>
              <p14:nvPr/>
            </p14:nvContentPartPr>
            <p14:xfrm>
              <a:off x="3268740" y="4284840"/>
              <a:ext cx="1285920" cy="500760"/>
            </p14:xfrm>
          </p:contentPart>
        </mc:Choice>
        <mc:Fallback xmlns="">
          <p:pic>
            <p:nvPicPr>
              <p:cNvPr id="208" name="Tinta 207">
                <a:extLst>
                  <a:ext uri="{FF2B5EF4-FFF2-40B4-BE49-F238E27FC236}">
                    <a16:creationId xmlns:a16="http://schemas.microsoft.com/office/drawing/2014/main" id="{E70D27FC-0D66-D2B2-69C3-E5B0C49D0DD4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179100" y="4105200"/>
                <a:ext cx="1465560" cy="8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09" name="Tinta 208">
                <a:extLst>
                  <a:ext uri="{FF2B5EF4-FFF2-40B4-BE49-F238E27FC236}">
                    <a16:creationId xmlns:a16="http://schemas.microsoft.com/office/drawing/2014/main" id="{EB687057-3F98-7121-4292-CB11634E40F5}"/>
                  </a:ext>
                </a:extLst>
              </p14:cNvPr>
              <p14:cNvContentPartPr/>
              <p14:nvPr/>
            </p14:nvContentPartPr>
            <p14:xfrm>
              <a:off x="3649980" y="3895320"/>
              <a:ext cx="1431360" cy="440640"/>
            </p14:xfrm>
          </p:contentPart>
        </mc:Choice>
        <mc:Fallback xmlns="">
          <p:pic>
            <p:nvPicPr>
              <p:cNvPr id="209" name="Tinta 208">
                <a:extLst>
                  <a:ext uri="{FF2B5EF4-FFF2-40B4-BE49-F238E27FC236}">
                    <a16:creationId xmlns:a16="http://schemas.microsoft.com/office/drawing/2014/main" id="{EB687057-3F98-7121-4292-CB11634E40F5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559980" y="3715680"/>
                <a:ext cx="161100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10" name="Tinta 209">
                <a:extLst>
                  <a:ext uri="{FF2B5EF4-FFF2-40B4-BE49-F238E27FC236}">
                    <a16:creationId xmlns:a16="http://schemas.microsoft.com/office/drawing/2014/main" id="{47EA54C8-513A-4CD8-2B1B-2E84C47D23E5}"/>
                  </a:ext>
                </a:extLst>
              </p14:cNvPr>
              <p14:cNvContentPartPr/>
              <p14:nvPr/>
            </p14:nvContentPartPr>
            <p14:xfrm>
              <a:off x="3375300" y="4381320"/>
              <a:ext cx="2008440" cy="510840"/>
            </p14:xfrm>
          </p:contentPart>
        </mc:Choice>
        <mc:Fallback xmlns="">
          <p:pic>
            <p:nvPicPr>
              <p:cNvPr id="210" name="Tinta 209">
                <a:extLst>
                  <a:ext uri="{FF2B5EF4-FFF2-40B4-BE49-F238E27FC236}">
                    <a16:creationId xmlns:a16="http://schemas.microsoft.com/office/drawing/2014/main" id="{47EA54C8-513A-4CD8-2B1B-2E84C47D23E5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3285660" y="4201320"/>
                <a:ext cx="2188080" cy="8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11" name="Tinta 210">
                <a:extLst>
                  <a:ext uri="{FF2B5EF4-FFF2-40B4-BE49-F238E27FC236}">
                    <a16:creationId xmlns:a16="http://schemas.microsoft.com/office/drawing/2014/main" id="{FF95D447-A7AD-B7CC-6CEB-65DC276A6AFD}"/>
                  </a:ext>
                </a:extLst>
              </p14:cNvPr>
              <p14:cNvContentPartPr/>
              <p14:nvPr/>
            </p14:nvContentPartPr>
            <p14:xfrm>
              <a:off x="3261180" y="4888560"/>
              <a:ext cx="2064240" cy="529560"/>
            </p14:xfrm>
          </p:contentPart>
        </mc:Choice>
        <mc:Fallback xmlns="">
          <p:pic>
            <p:nvPicPr>
              <p:cNvPr id="211" name="Tinta 210">
                <a:extLst>
                  <a:ext uri="{FF2B5EF4-FFF2-40B4-BE49-F238E27FC236}">
                    <a16:creationId xmlns:a16="http://schemas.microsoft.com/office/drawing/2014/main" id="{FF95D447-A7AD-B7CC-6CEB-65DC276A6AFD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171180" y="4708920"/>
                <a:ext cx="224388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12" name="Tinta 211">
                <a:extLst>
                  <a:ext uri="{FF2B5EF4-FFF2-40B4-BE49-F238E27FC236}">
                    <a16:creationId xmlns:a16="http://schemas.microsoft.com/office/drawing/2014/main" id="{4B538AA1-15EE-702F-EAF3-F2860C3C0827}"/>
                  </a:ext>
                </a:extLst>
              </p14:cNvPr>
              <p14:cNvContentPartPr/>
              <p14:nvPr/>
            </p14:nvContentPartPr>
            <p14:xfrm>
              <a:off x="4144980" y="4612080"/>
              <a:ext cx="976320" cy="440280"/>
            </p14:xfrm>
          </p:contentPart>
        </mc:Choice>
        <mc:Fallback xmlns="">
          <p:pic>
            <p:nvPicPr>
              <p:cNvPr id="212" name="Tinta 211">
                <a:extLst>
                  <a:ext uri="{FF2B5EF4-FFF2-40B4-BE49-F238E27FC236}">
                    <a16:creationId xmlns:a16="http://schemas.microsoft.com/office/drawing/2014/main" id="{4B538AA1-15EE-702F-EAF3-F2860C3C0827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055340" y="4432080"/>
                <a:ext cx="115596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13" name="Tinta 212">
                <a:extLst>
                  <a:ext uri="{FF2B5EF4-FFF2-40B4-BE49-F238E27FC236}">
                    <a16:creationId xmlns:a16="http://schemas.microsoft.com/office/drawing/2014/main" id="{CE7D1286-0627-44DD-91F6-0223C72A9793}"/>
                  </a:ext>
                </a:extLst>
              </p14:cNvPr>
              <p14:cNvContentPartPr/>
              <p14:nvPr/>
            </p14:nvContentPartPr>
            <p14:xfrm>
              <a:off x="4990980" y="4407240"/>
              <a:ext cx="1593360" cy="279360"/>
            </p14:xfrm>
          </p:contentPart>
        </mc:Choice>
        <mc:Fallback xmlns="">
          <p:pic>
            <p:nvPicPr>
              <p:cNvPr id="213" name="Tinta 212">
                <a:extLst>
                  <a:ext uri="{FF2B5EF4-FFF2-40B4-BE49-F238E27FC236}">
                    <a16:creationId xmlns:a16="http://schemas.microsoft.com/office/drawing/2014/main" id="{CE7D1286-0627-44DD-91F6-0223C72A9793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4900980" y="4227600"/>
                <a:ext cx="177300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14" name="Tinta 213">
                <a:extLst>
                  <a:ext uri="{FF2B5EF4-FFF2-40B4-BE49-F238E27FC236}">
                    <a16:creationId xmlns:a16="http://schemas.microsoft.com/office/drawing/2014/main" id="{7A295A96-EA01-BC22-7BBD-AE2DE9F38A3A}"/>
                  </a:ext>
                </a:extLst>
              </p14:cNvPr>
              <p14:cNvContentPartPr/>
              <p14:nvPr/>
            </p14:nvContentPartPr>
            <p14:xfrm>
              <a:off x="5113020" y="3782280"/>
              <a:ext cx="582120" cy="309960"/>
            </p14:xfrm>
          </p:contentPart>
        </mc:Choice>
        <mc:Fallback xmlns="">
          <p:pic>
            <p:nvPicPr>
              <p:cNvPr id="214" name="Tinta 213">
                <a:extLst>
                  <a:ext uri="{FF2B5EF4-FFF2-40B4-BE49-F238E27FC236}">
                    <a16:creationId xmlns:a16="http://schemas.microsoft.com/office/drawing/2014/main" id="{7A295A96-EA01-BC22-7BBD-AE2DE9F38A3A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023020" y="3602280"/>
                <a:ext cx="76176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15" name="Tinta 214">
                <a:extLst>
                  <a:ext uri="{FF2B5EF4-FFF2-40B4-BE49-F238E27FC236}">
                    <a16:creationId xmlns:a16="http://schemas.microsoft.com/office/drawing/2014/main" id="{BBA85640-6360-FC42-CCA1-6937AF6F031F}"/>
                  </a:ext>
                </a:extLst>
              </p14:cNvPr>
              <p14:cNvContentPartPr/>
              <p14:nvPr/>
            </p14:nvContentPartPr>
            <p14:xfrm>
              <a:off x="4853820" y="3592920"/>
              <a:ext cx="1038960" cy="179280"/>
            </p14:xfrm>
          </p:contentPart>
        </mc:Choice>
        <mc:Fallback xmlns="">
          <p:pic>
            <p:nvPicPr>
              <p:cNvPr id="215" name="Tinta 214">
                <a:extLst>
                  <a:ext uri="{FF2B5EF4-FFF2-40B4-BE49-F238E27FC236}">
                    <a16:creationId xmlns:a16="http://schemas.microsoft.com/office/drawing/2014/main" id="{BBA85640-6360-FC42-CCA1-6937AF6F031F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763820" y="3413280"/>
                <a:ext cx="121860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16" name="Tinta 215">
                <a:extLst>
                  <a:ext uri="{FF2B5EF4-FFF2-40B4-BE49-F238E27FC236}">
                    <a16:creationId xmlns:a16="http://schemas.microsoft.com/office/drawing/2014/main" id="{2E41A8E7-126D-D11C-BA31-3657340B8AF8}"/>
                  </a:ext>
                </a:extLst>
              </p14:cNvPr>
              <p14:cNvContentPartPr/>
              <p14:nvPr/>
            </p14:nvContentPartPr>
            <p14:xfrm>
              <a:off x="4739340" y="3154440"/>
              <a:ext cx="1234800" cy="16200"/>
            </p14:xfrm>
          </p:contentPart>
        </mc:Choice>
        <mc:Fallback xmlns="">
          <p:pic>
            <p:nvPicPr>
              <p:cNvPr id="216" name="Tinta 215">
                <a:extLst>
                  <a:ext uri="{FF2B5EF4-FFF2-40B4-BE49-F238E27FC236}">
                    <a16:creationId xmlns:a16="http://schemas.microsoft.com/office/drawing/2014/main" id="{2E41A8E7-126D-D11C-BA31-3657340B8AF8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4649700" y="2974440"/>
                <a:ext cx="141444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7" name="Tinta 216">
                <a:extLst>
                  <a:ext uri="{FF2B5EF4-FFF2-40B4-BE49-F238E27FC236}">
                    <a16:creationId xmlns:a16="http://schemas.microsoft.com/office/drawing/2014/main" id="{C75F2BF5-3BD1-2814-351D-397D996D83EC}"/>
                  </a:ext>
                </a:extLst>
              </p14:cNvPr>
              <p14:cNvContentPartPr/>
              <p14:nvPr/>
            </p14:nvContentPartPr>
            <p14:xfrm>
              <a:off x="4955340" y="3077760"/>
              <a:ext cx="1285560" cy="22320"/>
            </p14:xfrm>
          </p:contentPart>
        </mc:Choice>
        <mc:Fallback xmlns="">
          <p:pic>
            <p:nvPicPr>
              <p:cNvPr id="217" name="Tinta 216">
                <a:extLst>
                  <a:ext uri="{FF2B5EF4-FFF2-40B4-BE49-F238E27FC236}">
                    <a16:creationId xmlns:a16="http://schemas.microsoft.com/office/drawing/2014/main" id="{C75F2BF5-3BD1-2814-351D-397D996D83E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4865340" y="2897760"/>
                <a:ext cx="14652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8" name="Tinta 217">
                <a:extLst>
                  <a:ext uri="{FF2B5EF4-FFF2-40B4-BE49-F238E27FC236}">
                    <a16:creationId xmlns:a16="http://schemas.microsoft.com/office/drawing/2014/main" id="{474600B8-1716-B5DF-0654-16D37E2C92CE}"/>
                  </a:ext>
                </a:extLst>
              </p14:cNvPr>
              <p14:cNvContentPartPr/>
              <p14:nvPr/>
            </p14:nvContentPartPr>
            <p14:xfrm>
              <a:off x="5020860" y="3063000"/>
              <a:ext cx="1532160" cy="81000"/>
            </p14:xfrm>
          </p:contentPart>
        </mc:Choice>
        <mc:Fallback xmlns="">
          <p:pic>
            <p:nvPicPr>
              <p:cNvPr id="218" name="Tinta 217">
                <a:extLst>
                  <a:ext uri="{FF2B5EF4-FFF2-40B4-BE49-F238E27FC236}">
                    <a16:creationId xmlns:a16="http://schemas.microsoft.com/office/drawing/2014/main" id="{474600B8-1716-B5DF-0654-16D37E2C92CE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931220" y="2883000"/>
                <a:ext cx="171180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19" name="Tinta 218">
                <a:extLst>
                  <a:ext uri="{FF2B5EF4-FFF2-40B4-BE49-F238E27FC236}">
                    <a16:creationId xmlns:a16="http://schemas.microsoft.com/office/drawing/2014/main" id="{C7837111-070C-61F4-B944-44D49846F490}"/>
                  </a:ext>
                </a:extLst>
              </p14:cNvPr>
              <p14:cNvContentPartPr/>
              <p14:nvPr/>
            </p14:nvContentPartPr>
            <p14:xfrm>
              <a:off x="5727900" y="2689680"/>
              <a:ext cx="817920" cy="263520"/>
            </p14:xfrm>
          </p:contentPart>
        </mc:Choice>
        <mc:Fallback xmlns="">
          <p:pic>
            <p:nvPicPr>
              <p:cNvPr id="219" name="Tinta 218">
                <a:extLst>
                  <a:ext uri="{FF2B5EF4-FFF2-40B4-BE49-F238E27FC236}">
                    <a16:creationId xmlns:a16="http://schemas.microsoft.com/office/drawing/2014/main" id="{C7837111-070C-61F4-B944-44D49846F490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5638260" y="2510040"/>
                <a:ext cx="99756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20" name="Tinta 219">
                <a:extLst>
                  <a:ext uri="{FF2B5EF4-FFF2-40B4-BE49-F238E27FC236}">
                    <a16:creationId xmlns:a16="http://schemas.microsoft.com/office/drawing/2014/main" id="{513D1F8F-A832-FB3D-F6F0-59E31D53F217}"/>
                  </a:ext>
                </a:extLst>
              </p14:cNvPr>
              <p14:cNvContentPartPr/>
              <p14:nvPr/>
            </p14:nvContentPartPr>
            <p14:xfrm>
              <a:off x="5068020" y="2560080"/>
              <a:ext cx="1416600" cy="20880"/>
            </p14:xfrm>
          </p:contentPart>
        </mc:Choice>
        <mc:Fallback xmlns="">
          <p:pic>
            <p:nvPicPr>
              <p:cNvPr id="220" name="Tinta 219">
                <a:extLst>
                  <a:ext uri="{FF2B5EF4-FFF2-40B4-BE49-F238E27FC236}">
                    <a16:creationId xmlns:a16="http://schemas.microsoft.com/office/drawing/2014/main" id="{513D1F8F-A832-FB3D-F6F0-59E31D53F217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978380" y="2380440"/>
                <a:ext cx="159624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21" name="Tinta 220">
                <a:extLst>
                  <a:ext uri="{FF2B5EF4-FFF2-40B4-BE49-F238E27FC236}">
                    <a16:creationId xmlns:a16="http://schemas.microsoft.com/office/drawing/2014/main" id="{4E15A677-8A17-D989-AEB9-ECC835A71428}"/>
                  </a:ext>
                </a:extLst>
              </p14:cNvPr>
              <p14:cNvContentPartPr/>
              <p14:nvPr/>
            </p14:nvContentPartPr>
            <p14:xfrm>
              <a:off x="8046300" y="1142760"/>
              <a:ext cx="1760760" cy="371160"/>
            </p14:xfrm>
          </p:contentPart>
        </mc:Choice>
        <mc:Fallback xmlns="">
          <p:pic>
            <p:nvPicPr>
              <p:cNvPr id="221" name="Tinta 220">
                <a:extLst>
                  <a:ext uri="{FF2B5EF4-FFF2-40B4-BE49-F238E27FC236}">
                    <a16:creationId xmlns:a16="http://schemas.microsoft.com/office/drawing/2014/main" id="{4E15A677-8A17-D989-AEB9-ECC835A71428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7956660" y="963120"/>
                <a:ext cx="194040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22" name="Tinta 221">
                <a:extLst>
                  <a:ext uri="{FF2B5EF4-FFF2-40B4-BE49-F238E27FC236}">
                    <a16:creationId xmlns:a16="http://schemas.microsoft.com/office/drawing/2014/main" id="{B95BBBB4-457C-A502-E540-3C12D8274835}"/>
                  </a:ext>
                </a:extLst>
              </p14:cNvPr>
              <p14:cNvContentPartPr/>
              <p14:nvPr/>
            </p14:nvContentPartPr>
            <p14:xfrm>
              <a:off x="8875740" y="1196040"/>
              <a:ext cx="748440" cy="207360"/>
            </p14:xfrm>
          </p:contentPart>
        </mc:Choice>
        <mc:Fallback xmlns="">
          <p:pic>
            <p:nvPicPr>
              <p:cNvPr id="222" name="Tinta 221">
                <a:extLst>
                  <a:ext uri="{FF2B5EF4-FFF2-40B4-BE49-F238E27FC236}">
                    <a16:creationId xmlns:a16="http://schemas.microsoft.com/office/drawing/2014/main" id="{B95BBBB4-457C-A502-E540-3C12D8274835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8786100" y="1016400"/>
                <a:ext cx="92808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23" name="Tinta 222">
                <a:extLst>
                  <a:ext uri="{FF2B5EF4-FFF2-40B4-BE49-F238E27FC236}">
                    <a16:creationId xmlns:a16="http://schemas.microsoft.com/office/drawing/2014/main" id="{9C6F556E-5B69-6D62-79FA-58C030D9C016}"/>
                  </a:ext>
                </a:extLst>
              </p14:cNvPr>
              <p14:cNvContentPartPr/>
              <p14:nvPr/>
            </p14:nvContentPartPr>
            <p14:xfrm>
              <a:off x="8081580" y="944760"/>
              <a:ext cx="1664640" cy="265680"/>
            </p14:xfrm>
          </p:contentPart>
        </mc:Choice>
        <mc:Fallback xmlns="">
          <p:pic>
            <p:nvPicPr>
              <p:cNvPr id="223" name="Tinta 222">
                <a:extLst>
                  <a:ext uri="{FF2B5EF4-FFF2-40B4-BE49-F238E27FC236}">
                    <a16:creationId xmlns:a16="http://schemas.microsoft.com/office/drawing/2014/main" id="{9C6F556E-5B69-6D62-79FA-58C030D9C01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991580" y="764760"/>
                <a:ext cx="184428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24" name="Tinta 223">
                <a:extLst>
                  <a:ext uri="{FF2B5EF4-FFF2-40B4-BE49-F238E27FC236}">
                    <a16:creationId xmlns:a16="http://schemas.microsoft.com/office/drawing/2014/main" id="{B124681B-3C10-33C3-3121-1B8856846226}"/>
                  </a:ext>
                </a:extLst>
              </p14:cNvPr>
              <p14:cNvContentPartPr/>
              <p14:nvPr/>
            </p14:nvContentPartPr>
            <p14:xfrm>
              <a:off x="8335020" y="601680"/>
              <a:ext cx="1197720" cy="462960"/>
            </p14:xfrm>
          </p:contentPart>
        </mc:Choice>
        <mc:Fallback xmlns="">
          <p:pic>
            <p:nvPicPr>
              <p:cNvPr id="224" name="Tinta 223">
                <a:extLst>
                  <a:ext uri="{FF2B5EF4-FFF2-40B4-BE49-F238E27FC236}">
                    <a16:creationId xmlns:a16="http://schemas.microsoft.com/office/drawing/2014/main" id="{B124681B-3C10-33C3-3121-1B8856846226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8245020" y="422040"/>
                <a:ext cx="137736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25" name="Tinta 224">
                <a:extLst>
                  <a:ext uri="{FF2B5EF4-FFF2-40B4-BE49-F238E27FC236}">
                    <a16:creationId xmlns:a16="http://schemas.microsoft.com/office/drawing/2014/main" id="{A28C4979-F267-9FE1-F4A5-DBED0073846E}"/>
                  </a:ext>
                </a:extLst>
              </p14:cNvPr>
              <p14:cNvContentPartPr/>
              <p14:nvPr/>
            </p14:nvContentPartPr>
            <p14:xfrm>
              <a:off x="7500900" y="823080"/>
              <a:ext cx="1308240" cy="476280"/>
            </p14:xfrm>
          </p:contentPart>
        </mc:Choice>
        <mc:Fallback xmlns="">
          <p:pic>
            <p:nvPicPr>
              <p:cNvPr id="225" name="Tinta 224">
                <a:extLst>
                  <a:ext uri="{FF2B5EF4-FFF2-40B4-BE49-F238E27FC236}">
                    <a16:creationId xmlns:a16="http://schemas.microsoft.com/office/drawing/2014/main" id="{A28C4979-F267-9FE1-F4A5-DBED0073846E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410900" y="643080"/>
                <a:ext cx="148788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26" name="Tinta 225">
                <a:extLst>
                  <a:ext uri="{FF2B5EF4-FFF2-40B4-BE49-F238E27FC236}">
                    <a16:creationId xmlns:a16="http://schemas.microsoft.com/office/drawing/2014/main" id="{F737EDF8-ABFB-04DB-E533-04D3C8248EA8}"/>
                  </a:ext>
                </a:extLst>
              </p14:cNvPr>
              <p14:cNvContentPartPr/>
              <p14:nvPr/>
            </p14:nvContentPartPr>
            <p14:xfrm>
              <a:off x="6313620" y="4289880"/>
              <a:ext cx="864360" cy="114840"/>
            </p14:xfrm>
          </p:contentPart>
        </mc:Choice>
        <mc:Fallback xmlns="">
          <p:pic>
            <p:nvPicPr>
              <p:cNvPr id="226" name="Tinta 225">
                <a:extLst>
                  <a:ext uri="{FF2B5EF4-FFF2-40B4-BE49-F238E27FC236}">
                    <a16:creationId xmlns:a16="http://schemas.microsoft.com/office/drawing/2014/main" id="{F737EDF8-ABFB-04DB-E533-04D3C8248EA8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6223980" y="4110240"/>
                <a:ext cx="10440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27" name="Tinta 226">
                <a:extLst>
                  <a:ext uri="{FF2B5EF4-FFF2-40B4-BE49-F238E27FC236}">
                    <a16:creationId xmlns:a16="http://schemas.microsoft.com/office/drawing/2014/main" id="{E39605C2-65F9-7186-5061-FD5322EDBD6B}"/>
                  </a:ext>
                </a:extLst>
              </p14:cNvPr>
              <p14:cNvContentPartPr/>
              <p14:nvPr/>
            </p14:nvContentPartPr>
            <p14:xfrm>
              <a:off x="5624220" y="4168200"/>
              <a:ext cx="1234080" cy="99720"/>
            </p14:xfrm>
          </p:contentPart>
        </mc:Choice>
        <mc:Fallback xmlns="">
          <p:pic>
            <p:nvPicPr>
              <p:cNvPr id="227" name="Tinta 226">
                <a:extLst>
                  <a:ext uri="{FF2B5EF4-FFF2-40B4-BE49-F238E27FC236}">
                    <a16:creationId xmlns:a16="http://schemas.microsoft.com/office/drawing/2014/main" id="{E39605C2-65F9-7186-5061-FD5322EDBD6B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5534580" y="3988200"/>
                <a:ext cx="141372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28" name="Tinta 227">
                <a:extLst>
                  <a:ext uri="{FF2B5EF4-FFF2-40B4-BE49-F238E27FC236}">
                    <a16:creationId xmlns:a16="http://schemas.microsoft.com/office/drawing/2014/main" id="{72651284-9557-0B13-4366-C5000A4E2C81}"/>
                  </a:ext>
                </a:extLst>
              </p14:cNvPr>
              <p14:cNvContentPartPr/>
              <p14:nvPr/>
            </p14:nvContentPartPr>
            <p14:xfrm>
              <a:off x="5082420" y="3776880"/>
              <a:ext cx="1432800" cy="101520"/>
            </p14:xfrm>
          </p:contentPart>
        </mc:Choice>
        <mc:Fallback xmlns="">
          <p:pic>
            <p:nvPicPr>
              <p:cNvPr id="228" name="Tinta 227">
                <a:extLst>
                  <a:ext uri="{FF2B5EF4-FFF2-40B4-BE49-F238E27FC236}">
                    <a16:creationId xmlns:a16="http://schemas.microsoft.com/office/drawing/2014/main" id="{72651284-9557-0B13-4366-C5000A4E2C81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4992420" y="3597240"/>
                <a:ext cx="161244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29" name="Tinta 228">
                <a:extLst>
                  <a:ext uri="{FF2B5EF4-FFF2-40B4-BE49-F238E27FC236}">
                    <a16:creationId xmlns:a16="http://schemas.microsoft.com/office/drawing/2014/main" id="{E46146F2-4545-E6CD-2748-342DC6E816AB}"/>
                  </a:ext>
                </a:extLst>
              </p14:cNvPr>
              <p14:cNvContentPartPr/>
              <p14:nvPr/>
            </p14:nvContentPartPr>
            <p14:xfrm>
              <a:off x="4899540" y="3497160"/>
              <a:ext cx="1463400" cy="39600"/>
            </p14:xfrm>
          </p:contentPart>
        </mc:Choice>
        <mc:Fallback xmlns="">
          <p:pic>
            <p:nvPicPr>
              <p:cNvPr id="229" name="Tinta 228">
                <a:extLst>
                  <a:ext uri="{FF2B5EF4-FFF2-40B4-BE49-F238E27FC236}">
                    <a16:creationId xmlns:a16="http://schemas.microsoft.com/office/drawing/2014/main" id="{E46146F2-4545-E6CD-2748-342DC6E816AB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4809900" y="3317520"/>
                <a:ext cx="164304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30" name="Tinta 229">
                <a:extLst>
                  <a:ext uri="{FF2B5EF4-FFF2-40B4-BE49-F238E27FC236}">
                    <a16:creationId xmlns:a16="http://schemas.microsoft.com/office/drawing/2014/main" id="{8F8D73C5-651F-7A7B-1E2C-46A4C3D498D5}"/>
                  </a:ext>
                </a:extLst>
              </p14:cNvPr>
              <p14:cNvContentPartPr/>
              <p14:nvPr/>
            </p14:nvContentPartPr>
            <p14:xfrm>
              <a:off x="5478780" y="5273040"/>
              <a:ext cx="360" cy="360"/>
            </p14:xfrm>
          </p:contentPart>
        </mc:Choice>
        <mc:Fallback xmlns="">
          <p:pic>
            <p:nvPicPr>
              <p:cNvPr id="230" name="Tinta 229">
                <a:extLst>
                  <a:ext uri="{FF2B5EF4-FFF2-40B4-BE49-F238E27FC236}">
                    <a16:creationId xmlns:a16="http://schemas.microsoft.com/office/drawing/2014/main" id="{8F8D73C5-651F-7A7B-1E2C-46A4C3D498D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388780" y="50930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31" name="Tinta 230">
                <a:extLst>
                  <a:ext uri="{FF2B5EF4-FFF2-40B4-BE49-F238E27FC236}">
                    <a16:creationId xmlns:a16="http://schemas.microsoft.com/office/drawing/2014/main" id="{3CA5ED22-1087-E69E-DD97-71A949EF7A08}"/>
                  </a:ext>
                </a:extLst>
              </p14:cNvPr>
              <p14:cNvContentPartPr/>
              <p14:nvPr/>
            </p14:nvContentPartPr>
            <p14:xfrm>
              <a:off x="5775420" y="3531360"/>
              <a:ext cx="1006560" cy="408600"/>
            </p14:xfrm>
          </p:contentPart>
        </mc:Choice>
        <mc:Fallback xmlns="">
          <p:pic>
            <p:nvPicPr>
              <p:cNvPr id="231" name="Tinta 230">
                <a:extLst>
                  <a:ext uri="{FF2B5EF4-FFF2-40B4-BE49-F238E27FC236}">
                    <a16:creationId xmlns:a16="http://schemas.microsoft.com/office/drawing/2014/main" id="{3CA5ED22-1087-E69E-DD97-71A949EF7A0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685780" y="3351360"/>
                <a:ext cx="118620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32" name="Tinta 231">
                <a:extLst>
                  <a:ext uri="{FF2B5EF4-FFF2-40B4-BE49-F238E27FC236}">
                    <a16:creationId xmlns:a16="http://schemas.microsoft.com/office/drawing/2014/main" id="{059C7194-89F2-D4BB-C5B0-A6C2098C3BD7}"/>
                  </a:ext>
                </a:extLst>
              </p14:cNvPr>
              <p14:cNvContentPartPr/>
              <p14:nvPr/>
            </p14:nvContentPartPr>
            <p14:xfrm>
              <a:off x="5521260" y="3362520"/>
              <a:ext cx="1268280" cy="158040"/>
            </p14:xfrm>
          </p:contentPart>
        </mc:Choice>
        <mc:Fallback xmlns="">
          <p:pic>
            <p:nvPicPr>
              <p:cNvPr id="232" name="Tinta 231">
                <a:extLst>
                  <a:ext uri="{FF2B5EF4-FFF2-40B4-BE49-F238E27FC236}">
                    <a16:creationId xmlns:a16="http://schemas.microsoft.com/office/drawing/2014/main" id="{059C7194-89F2-D4BB-C5B0-A6C2098C3BD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431260" y="3182880"/>
                <a:ext cx="144792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33" name="Tinta 232">
                <a:extLst>
                  <a:ext uri="{FF2B5EF4-FFF2-40B4-BE49-F238E27FC236}">
                    <a16:creationId xmlns:a16="http://schemas.microsoft.com/office/drawing/2014/main" id="{D055F358-9ACE-8CAD-77CF-E48E4E437261}"/>
                  </a:ext>
                </a:extLst>
              </p14:cNvPr>
              <p14:cNvContentPartPr/>
              <p14:nvPr/>
            </p14:nvContentPartPr>
            <p14:xfrm>
              <a:off x="6162420" y="3230760"/>
              <a:ext cx="528120" cy="48240"/>
            </p14:xfrm>
          </p:contentPart>
        </mc:Choice>
        <mc:Fallback xmlns="">
          <p:pic>
            <p:nvPicPr>
              <p:cNvPr id="233" name="Tinta 232">
                <a:extLst>
                  <a:ext uri="{FF2B5EF4-FFF2-40B4-BE49-F238E27FC236}">
                    <a16:creationId xmlns:a16="http://schemas.microsoft.com/office/drawing/2014/main" id="{D055F358-9ACE-8CAD-77CF-E48E4E43726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6072780" y="3050760"/>
                <a:ext cx="7077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34" name="Tinta 233">
                <a:extLst>
                  <a:ext uri="{FF2B5EF4-FFF2-40B4-BE49-F238E27FC236}">
                    <a16:creationId xmlns:a16="http://schemas.microsoft.com/office/drawing/2014/main" id="{94B7DC65-B7A0-B065-46AC-CA9F860F78F4}"/>
                  </a:ext>
                </a:extLst>
              </p14:cNvPr>
              <p14:cNvContentPartPr/>
              <p14:nvPr/>
            </p14:nvContentPartPr>
            <p14:xfrm>
              <a:off x="6279060" y="3024840"/>
              <a:ext cx="380880" cy="360"/>
            </p14:xfrm>
          </p:contentPart>
        </mc:Choice>
        <mc:Fallback xmlns="">
          <p:pic>
            <p:nvPicPr>
              <p:cNvPr id="234" name="Tinta 233">
                <a:extLst>
                  <a:ext uri="{FF2B5EF4-FFF2-40B4-BE49-F238E27FC236}">
                    <a16:creationId xmlns:a16="http://schemas.microsoft.com/office/drawing/2014/main" id="{94B7DC65-B7A0-B065-46AC-CA9F860F78F4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189420" y="2845200"/>
                <a:ext cx="5605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35" name="Tinta 234">
                <a:extLst>
                  <a:ext uri="{FF2B5EF4-FFF2-40B4-BE49-F238E27FC236}">
                    <a16:creationId xmlns:a16="http://schemas.microsoft.com/office/drawing/2014/main" id="{DE3D31EF-E3E4-42D6-9FA3-B88D0ADFF052}"/>
                  </a:ext>
                </a:extLst>
              </p14:cNvPr>
              <p14:cNvContentPartPr/>
              <p14:nvPr/>
            </p14:nvContentPartPr>
            <p14:xfrm>
              <a:off x="6171060" y="2880120"/>
              <a:ext cx="466200" cy="50760"/>
            </p14:xfrm>
          </p:contentPart>
        </mc:Choice>
        <mc:Fallback xmlns="">
          <p:pic>
            <p:nvPicPr>
              <p:cNvPr id="235" name="Tinta 234">
                <a:extLst>
                  <a:ext uri="{FF2B5EF4-FFF2-40B4-BE49-F238E27FC236}">
                    <a16:creationId xmlns:a16="http://schemas.microsoft.com/office/drawing/2014/main" id="{DE3D31EF-E3E4-42D6-9FA3-B88D0ADFF052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081060" y="2700480"/>
                <a:ext cx="64584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36" name="Tinta 235">
                <a:extLst>
                  <a:ext uri="{FF2B5EF4-FFF2-40B4-BE49-F238E27FC236}">
                    <a16:creationId xmlns:a16="http://schemas.microsoft.com/office/drawing/2014/main" id="{8347CC35-73C3-F7DB-88F3-E3515F4233C3}"/>
                  </a:ext>
                </a:extLst>
              </p14:cNvPr>
              <p14:cNvContentPartPr/>
              <p14:nvPr/>
            </p14:nvContentPartPr>
            <p14:xfrm>
              <a:off x="6592620" y="2750520"/>
              <a:ext cx="14040" cy="7560"/>
            </p14:xfrm>
          </p:contentPart>
        </mc:Choice>
        <mc:Fallback xmlns="">
          <p:pic>
            <p:nvPicPr>
              <p:cNvPr id="236" name="Tinta 235">
                <a:extLst>
                  <a:ext uri="{FF2B5EF4-FFF2-40B4-BE49-F238E27FC236}">
                    <a16:creationId xmlns:a16="http://schemas.microsoft.com/office/drawing/2014/main" id="{8347CC35-73C3-F7DB-88F3-E3515F4233C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502980" y="2570880"/>
                <a:ext cx="1936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37" name="Tinta 236">
                <a:extLst>
                  <a:ext uri="{FF2B5EF4-FFF2-40B4-BE49-F238E27FC236}">
                    <a16:creationId xmlns:a16="http://schemas.microsoft.com/office/drawing/2014/main" id="{2047AF61-DD3E-705E-3006-6400D7042588}"/>
                  </a:ext>
                </a:extLst>
              </p14:cNvPr>
              <p14:cNvContentPartPr/>
              <p14:nvPr/>
            </p14:nvContentPartPr>
            <p14:xfrm>
              <a:off x="2034300" y="5851800"/>
              <a:ext cx="360" cy="360"/>
            </p14:xfrm>
          </p:contentPart>
        </mc:Choice>
        <mc:Fallback xmlns="">
          <p:pic>
            <p:nvPicPr>
              <p:cNvPr id="237" name="Tinta 236">
                <a:extLst>
                  <a:ext uri="{FF2B5EF4-FFF2-40B4-BE49-F238E27FC236}">
                    <a16:creationId xmlns:a16="http://schemas.microsoft.com/office/drawing/2014/main" id="{2047AF61-DD3E-705E-3006-6400D704258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944300" y="56721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38" name="Tinta 237">
                <a:extLst>
                  <a:ext uri="{FF2B5EF4-FFF2-40B4-BE49-F238E27FC236}">
                    <a16:creationId xmlns:a16="http://schemas.microsoft.com/office/drawing/2014/main" id="{C970853F-5F63-8335-6FEF-E8FDC1FDD824}"/>
                  </a:ext>
                </a:extLst>
              </p14:cNvPr>
              <p14:cNvContentPartPr/>
              <p14:nvPr/>
            </p14:nvContentPartPr>
            <p14:xfrm>
              <a:off x="1958340" y="5638680"/>
              <a:ext cx="360" cy="360"/>
            </p14:xfrm>
          </p:contentPart>
        </mc:Choice>
        <mc:Fallback xmlns="">
          <p:pic>
            <p:nvPicPr>
              <p:cNvPr id="238" name="Tinta 237">
                <a:extLst>
                  <a:ext uri="{FF2B5EF4-FFF2-40B4-BE49-F238E27FC236}">
                    <a16:creationId xmlns:a16="http://schemas.microsoft.com/office/drawing/2014/main" id="{C970853F-5F63-8335-6FEF-E8FDC1FDD82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868340" y="54590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39" name="Tinta 238">
                <a:extLst>
                  <a:ext uri="{FF2B5EF4-FFF2-40B4-BE49-F238E27FC236}">
                    <a16:creationId xmlns:a16="http://schemas.microsoft.com/office/drawing/2014/main" id="{DED5C22E-BDDC-B0FA-B01B-219E8C319EEB}"/>
                  </a:ext>
                </a:extLst>
              </p14:cNvPr>
              <p14:cNvContentPartPr/>
              <p14:nvPr/>
            </p14:nvContentPartPr>
            <p14:xfrm>
              <a:off x="1858980" y="5379480"/>
              <a:ext cx="360" cy="360"/>
            </p14:xfrm>
          </p:contentPart>
        </mc:Choice>
        <mc:Fallback xmlns="">
          <p:pic>
            <p:nvPicPr>
              <p:cNvPr id="239" name="Tinta 238">
                <a:extLst>
                  <a:ext uri="{FF2B5EF4-FFF2-40B4-BE49-F238E27FC236}">
                    <a16:creationId xmlns:a16="http://schemas.microsoft.com/office/drawing/2014/main" id="{DED5C22E-BDDC-B0FA-B01B-219E8C319EE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769340" y="51998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41" name="Tinta 240">
                <a:extLst>
                  <a:ext uri="{FF2B5EF4-FFF2-40B4-BE49-F238E27FC236}">
                    <a16:creationId xmlns:a16="http://schemas.microsoft.com/office/drawing/2014/main" id="{E345DF00-548B-E069-1FCB-41A8EAF8A83B}"/>
                  </a:ext>
                </a:extLst>
              </p14:cNvPr>
              <p14:cNvContentPartPr/>
              <p14:nvPr/>
            </p14:nvContentPartPr>
            <p14:xfrm>
              <a:off x="6783574" y="4796051"/>
              <a:ext cx="469440" cy="160920"/>
            </p14:xfrm>
          </p:contentPart>
        </mc:Choice>
        <mc:Fallback xmlns="">
          <p:pic>
            <p:nvPicPr>
              <p:cNvPr id="241" name="Tinta 240">
                <a:extLst>
                  <a:ext uri="{FF2B5EF4-FFF2-40B4-BE49-F238E27FC236}">
                    <a16:creationId xmlns:a16="http://schemas.microsoft.com/office/drawing/2014/main" id="{E345DF00-548B-E069-1FCB-41A8EAF8A83B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6765574" y="4760051"/>
                <a:ext cx="5050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42" name="Tinta 241">
                <a:extLst>
                  <a:ext uri="{FF2B5EF4-FFF2-40B4-BE49-F238E27FC236}">
                    <a16:creationId xmlns:a16="http://schemas.microsoft.com/office/drawing/2014/main" id="{0ADD1A2F-1FEE-EA6C-7499-E60715201305}"/>
                  </a:ext>
                </a:extLst>
              </p14:cNvPr>
              <p14:cNvContentPartPr/>
              <p14:nvPr/>
            </p14:nvContentPartPr>
            <p14:xfrm>
              <a:off x="6778174" y="4869491"/>
              <a:ext cx="403920" cy="123480"/>
            </p14:xfrm>
          </p:contentPart>
        </mc:Choice>
        <mc:Fallback xmlns="">
          <p:pic>
            <p:nvPicPr>
              <p:cNvPr id="242" name="Tinta 241">
                <a:extLst>
                  <a:ext uri="{FF2B5EF4-FFF2-40B4-BE49-F238E27FC236}">
                    <a16:creationId xmlns:a16="http://schemas.microsoft.com/office/drawing/2014/main" id="{0ADD1A2F-1FEE-EA6C-7499-E60715201305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6760534" y="4833491"/>
                <a:ext cx="4395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43" name="Tinta 242">
                <a:extLst>
                  <a:ext uri="{FF2B5EF4-FFF2-40B4-BE49-F238E27FC236}">
                    <a16:creationId xmlns:a16="http://schemas.microsoft.com/office/drawing/2014/main" id="{FADE17D8-96D5-71E3-C97B-8135DDDAC825}"/>
                  </a:ext>
                </a:extLst>
              </p14:cNvPr>
              <p14:cNvContentPartPr/>
              <p14:nvPr/>
            </p14:nvContentPartPr>
            <p14:xfrm>
              <a:off x="6981934" y="4881371"/>
              <a:ext cx="257400" cy="76680"/>
            </p14:xfrm>
          </p:contentPart>
        </mc:Choice>
        <mc:Fallback xmlns="">
          <p:pic>
            <p:nvPicPr>
              <p:cNvPr id="243" name="Tinta 242">
                <a:extLst>
                  <a:ext uri="{FF2B5EF4-FFF2-40B4-BE49-F238E27FC236}">
                    <a16:creationId xmlns:a16="http://schemas.microsoft.com/office/drawing/2014/main" id="{FADE17D8-96D5-71E3-C97B-8135DDDAC825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6964294" y="4845371"/>
                <a:ext cx="2930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44" name="Tinta 243">
                <a:extLst>
                  <a:ext uri="{FF2B5EF4-FFF2-40B4-BE49-F238E27FC236}">
                    <a16:creationId xmlns:a16="http://schemas.microsoft.com/office/drawing/2014/main" id="{AB9EF746-1E27-E7F7-3BFC-2B2D13A1B101}"/>
                  </a:ext>
                </a:extLst>
              </p14:cNvPr>
              <p14:cNvContentPartPr/>
              <p14:nvPr/>
            </p14:nvContentPartPr>
            <p14:xfrm>
              <a:off x="6638494" y="4974251"/>
              <a:ext cx="357840" cy="55800"/>
            </p14:xfrm>
          </p:contentPart>
        </mc:Choice>
        <mc:Fallback xmlns="">
          <p:pic>
            <p:nvPicPr>
              <p:cNvPr id="244" name="Tinta 243">
                <a:extLst>
                  <a:ext uri="{FF2B5EF4-FFF2-40B4-BE49-F238E27FC236}">
                    <a16:creationId xmlns:a16="http://schemas.microsoft.com/office/drawing/2014/main" id="{AB9EF746-1E27-E7F7-3BFC-2B2D13A1B101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6620854" y="4938251"/>
                <a:ext cx="3934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45" name="Tinta 244">
                <a:extLst>
                  <a:ext uri="{FF2B5EF4-FFF2-40B4-BE49-F238E27FC236}">
                    <a16:creationId xmlns:a16="http://schemas.microsoft.com/office/drawing/2014/main" id="{BA6CC8DC-A458-D117-9918-F9F91DFFD249}"/>
                  </a:ext>
                </a:extLst>
              </p14:cNvPr>
              <p14:cNvContentPartPr/>
              <p14:nvPr/>
            </p14:nvContentPartPr>
            <p14:xfrm>
              <a:off x="6625174" y="4995491"/>
              <a:ext cx="294840" cy="28440"/>
            </p14:xfrm>
          </p:contentPart>
        </mc:Choice>
        <mc:Fallback xmlns="">
          <p:pic>
            <p:nvPicPr>
              <p:cNvPr id="245" name="Tinta 244">
                <a:extLst>
                  <a:ext uri="{FF2B5EF4-FFF2-40B4-BE49-F238E27FC236}">
                    <a16:creationId xmlns:a16="http://schemas.microsoft.com/office/drawing/2014/main" id="{BA6CC8DC-A458-D117-9918-F9F91DFFD249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6607174" y="4959851"/>
                <a:ext cx="330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46" name="Tinta 245">
                <a:extLst>
                  <a:ext uri="{FF2B5EF4-FFF2-40B4-BE49-F238E27FC236}">
                    <a16:creationId xmlns:a16="http://schemas.microsoft.com/office/drawing/2014/main" id="{980BB6C8-1018-4209-AFAB-93E17336AE05}"/>
                  </a:ext>
                </a:extLst>
              </p14:cNvPr>
              <p14:cNvContentPartPr/>
              <p14:nvPr/>
            </p14:nvContentPartPr>
            <p14:xfrm>
              <a:off x="6539134" y="5021771"/>
              <a:ext cx="264240" cy="59040"/>
            </p14:xfrm>
          </p:contentPart>
        </mc:Choice>
        <mc:Fallback xmlns="">
          <p:pic>
            <p:nvPicPr>
              <p:cNvPr id="246" name="Tinta 245">
                <a:extLst>
                  <a:ext uri="{FF2B5EF4-FFF2-40B4-BE49-F238E27FC236}">
                    <a16:creationId xmlns:a16="http://schemas.microsoft.com/office/drawing/2014/main" id="{980BB6C8-1018-4209-AFAB-93E17336AE05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6521494" y="4986131"/>
                <a:ext cx="299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47" name="Tinta 246">
                <a:extLst>
                  <a:ext uri="{FF2B5EF4-FFF2-40B4-BE49-F238E27FC236}">
                    <a16:creationId xmlns:a16="http://schemas.microsoft.com/office/drawing/2014/main" id="{A027002F-2500-0E0E-A821-7DF50CA4CFFE}"/>
                  </a:ext>
                </a:extLst>
              </p14:cNvPr>
              <p14:cNvContentPartPr/>
              <p14:nvPr/>
            </p14:nvContentPartPr>
            <p14:xfrm>
              <a:off x="6444094" y="5048051"/>
              <a:ext cx="326160" cy="84600"/>
            </p14:xfrm>
          </p:contentPart>
        </mc:Choice>
        <mc:Fallback xmlns="">
          <p:pic>
            <p:nvPicPr>
              <p:cNvPr id="247" name="Tinta 246">
                <a:extLst>
                  <a:ext uri="{FF2B5EF4-FFF2-40B4-BE49-F238E27FC236}">
                    <a16:creationId xmlns:a16="http://schemas.microsoft.com/office/drawing/2014/main" id="{A027002F-2500-0E0E-A821-7DF50CA4CFFE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6426094" y="5012051"/>
                <a:ext cx="361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48" name="Tinta 247">
                <a:extLst>
                  <a:ext uri="{FF2B5EF4-FFF2-40B4-BE49-F238E27FC236}">
                    <a16:creationId xmlns:a16="http://schemas.microsoft.com/office/drawing/2014/main" id="{1B4FA5BC-E80C-25AE-D138-57C24899ADE3}"/>
                  </a:ext>
                </a:extLst>
              </p14:cNvPr>
              <p14:cNvContentPartPr/>
              <p14:nvPr/>
            </p14:nvContentPartPr>
            <p14:xfrm>
              <a:off x="6324214" y="5114651"/>
              <a:ext cx="205560" cy="43200"/>
            </p14:xfrm>
          </p:contentPart>
        </mc:Choice>
        <mc:Fallback xmlns="">
          <p:pic>
            <p:nvPicPr>
              <p:cNvPr id="248" name="Tinta 247">
                <a:extLst>
                  <a:ext uri="{FF2B5EF4-FFF2-40B4-BE49-F238E27FC236}">
                    <a16:creationId xmlns:a16="http://schemas.microsoft.com/office/drawing/2014/main" id="{1B4FA5BC-E80C-25AE-D138-57C24899ADE3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6306214" y="5079011"/>
                <a:ext cx="241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49" name="Tinta 248">
                <a:extLst>
                  <a:ext uri="{FF2B5EF4-FFF2-40B4-BE49-F238E27FC236}">
                    <a16:creationId xmlns:a16="http://schemas.microsoft.com/office/drawing/2014/main" id="{1ED659FC-57BB-204D-D656-7B0D1B1E6E37}"/>
                  </a:ext>
                </a:extLst>
              </p14:cNvPr>
              <p14:cNvContentPartPr/>
              <p14:nvPr/>
            </p14:nvContentPartPr>
            <p14:xfrm>
              <a:off x="6306574" y="5086211"/>
              <a:ext cx="239760" cy="17280"/>
            </p14:xfrm>
          </p:contentPart>
        </mc:Choice>
        <mc:Fallback xmlns="">
          <p:pic>
            <p:nvPicPr>
              <p:cNvPr id="249" name="Tinta 248">
                <a:extLst>
                  <a:ext uri="{FF2B5EF4-FFF2-40B4-BE49-F238E27FC236}">
                    <a16:creationId xmlns:a16="http://schemas.microsoft.com/office/drawing/2014/main" id="{1ED659FC-57BB-204D-D656-7B0D1B1E6E37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6288574" y="5050211"/>
                <a:ext cx="2754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51" name="Tinta 250">
                <a:extLst>
                  <a:ext uri="{FF2B5EF4-FFF2-40B4-BE49-F238E27FC236}">
                    <a16:creationId xmlns:a16="http://schemas.microsoft.com/office/drawing/2014/main" id="{7568E8A7-C442-0547-4EB7-F5681E7FF3CD}"/>
                  </a:ext>
                </a:extLst>
              </p14:cNvPr>
              <p14:cNvContentPartPr/>
              <p14:nvPr/>
            </p14:nvContentPartPr>
            <p14:xfrm>
              <a:off x="7188934" y="4833851"/>
              <a:ext cx="202680" cy="21960"/>
            </p14:xfrm>
          </p:contentPart>
        </mc:Choice>
        <mc:Fallback xmlns="">
          <p:pic>
            <p:nvPicPr>
              <p:cNvPr id="251" name="Tinta 250">
                <a:extLst>
                  <a:ext uri="{FF2B5EF4-FFF2-40B4-BE49-F238E27FC236}">
                    <a16:creationId xmlns:a16="http://schemas.microsoft.com/office/drawing/2014/main" id="{7568E8A7-C442-0547-4EB7-F5681E7FF3CD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7170934" y="4797851"/>
                <a:ext cx="2383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52" name="Tinta 251">
                <a:extLst>
                  <a:ext uri="{FF2B5EF4-FFF2-40B4-BE49-F238E27FC236}">
                    <a16:creationId xmlns:a16="http://schemas.microsoft.com/office/drawing/2014/main" id="{E6AFEDBF-E132-958C-47E8-A9E4172C3BD4}"/>
                  </a:ext>
                </a:extLst>
              </p14:cNvPr>
              <p14:cNvContentPartPr/>
              <p14:nvPr/>
            </p14:nvContentPartPr>
            <p14:xfrm>
              <a:off x="7229254" y="4856891"/>
              <a:ext cx="137520" cy="29880"/>
            </p14:xfrm>
          </p:contentPart>
        </mc:Choice>
        <mc:Fallback xmlns="">
          <p:pic>
            <p:nvPicPr>
              <p:cNvPr id="252" name="Tinta 251">
                <a:extLst>
                  <a:ext uri="{FF2B5EF4-FFF2-40B4-BE49-F238E27FC236}">
                    <a16:creationId xmlns:a16="http://schemas.microsoft.com/office/drawing/2014/main" id="{E6AFEDBF-E132-958C-47E8-A9E4172C3BD4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7211614" y="4820891"/>
                <a:ext cx="1731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53" name="Tinta 252">
                <a:extLst>
                  <a:ext uri="{FF2B5EF4-FFF2-40B4-BE49-F238E27FC236}">
                    <a16:creationId xmlns:a16="http://schemas.microsoft.com/office/drawing/2014/main" id="{B0CBE518-A93C-F692-81B1-04412F180701}"/>
                  </a:ext>
                </a:extLst>
              </p14:cNvPr>
              <p14:cNvContentPartPr/>
              <p14:nvPr/>
            </p14:nvContentPartPr>
            <p14:xfrm>
              <a:off x="7400614" y="4817291"/>
              <a:ext cx="63360" cy="21240"/>
            </p14:xfrm>
          </p:contentPart>
        </mc:Choice>
        <mc:Fallback xmlns="">
          <p:pic>
            <p:nvPicPr>
              <p:cNvPr id="253" name="Tinta 252">
                <a:extLst>
                  <a:ext uri="{FF2B5EF4-FFF2-40B4-BE49-F238E27FC236}">
                    <a16:creationId xmlns:a16="http://schemas.microsoft.com/office/drawing/2014/main" id="{B0CBE518-A93C-F692-81B1-04412F180701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7382974" y="4781651"/>
                <a:ext cx="990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54" name="Tinta 253">
                <a:extLst>
                  <a:ext uri="{FF2B5EF4-FFF2-40B4-BE49-F238E27FC236}">
                    <a16:creationId xmlns:a16="http://schemas.microsoft.com/office/drawing/2014/main" id="{C82E9B3E-1D41-8833-DD88-4E8C6D359B4A}"/>
                  </a:ext>
                </a:extLst>
              </p14:cNvPr>
              <p14:cNvContentPartPr/>
              <p14:nvPr/>
            </p14:nvContentPartPr>
            <p14:xfrm>
              <a:off x="7255894" y="4764821"/>
              <a:ext cx="176400" cy="24840"/>
            </p14:xfrm>
          </p:contentPart>
        </mc:Choice>
        <mc:Fallback xmlns="">
          <p:pic>
            <p:nvPicPr>
              <p:cNvPr id="254" name="Tinta 253">
                <a:extLst>
                  <a:ext uri="{FF2B5EF4-FFF2-40B4-BE49-F238E27FC236}">
                    <a16:creationId xmlns:a16="http://schemas.microsoft.com/office/drawing/2014/main" id="{C82E9B3E-1D41-8833-DD88-4E8C6D359B4A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7237894" y="4728821"/>
                <a:ext cx="2120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55" name="Tinta 254">
                <a:extLst>
                  <a:ext uri="{FF2B5EF4-FFF2-40B4-BE49-F238E27FC236}">
                    <a16:creationId xmlns:a16="http://schemas.microsoft.com/office/drawing/2014/main" id="{3787C79F-2387-174D-C50C-DB2BCB662C89}"/>
                  </a:ext>
                </a:extLst>
              </p14:cNvPr>
              <p14:cNvContentPartPr/>
              <p14:nvPr/>
            </p14:nvContentPartPr>
            <p14:xfrm>
              <a:off x="7266334" y="4723421"/>
              <a:ext cx="165600" cy="36720"/>
            </p14:xfrm>
          </p:contentPart>
        </mc:Choice>
        <mc:Fallback xmlns="">
          <p:pic>
            <p:nvPicPr>
              <p:cNvPr id="255" name="Tinta 254">
                <a:extLst>
                  <a:ext uri="{FF2B5EF4-FFF2-40B4-BE49-F238E27FC236}">
                    <a16:creationId xmlns:a16="http://schemas.microsoft.com/office/drawing/2014/main" id="{3787C79F-2387-174D-C50C-DB2BCB662C89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7248694" y="4687781"/>
                <a:ext cx="2012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56" name="Tinta 255">
                <a:extLst>
                  <a:ext uri="{FF2B5EF4-FFF2-40B4-BE49-F238E27FC236}">
                    <a16:creationId xmlns:a16="http://schemas.microsoft.com/office/drawing/2014/main" id="{847018AC-F057-2812-8B08-01D79E2AFCA5}"/>
                  </a:ext>
                </a:extLst>
              </p14:cNvPr>
              <p14:cNvContentPartPr/>
              <p14:nvPr/>
            </p14:nvContentPartPr>
            <p14:xfrm>
              <a:off x="7211974" y="4702901"/>
              <a:ext cx="196200" cy="7560"/>
            </p14:xfrm>
          </p:contentPart>
        </mc:Choice>
        <mc:Fallback xmlns="">
          <p:pic>
            <p:nvPicPr>
              <p:cNvPr id="256" name="Tinta 255">
                <a:extLst>
                  <a:ext uri="{FF2B5EF4-FFF2-40B4-BE49-F238E27FC236}">
                    <a16:creationId xmlns:a16="http://schemas.microsoft.com/office/drawing/2014/main" id="{847018AC-F057-2812-8B08-01D79E2AFCA5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7193974" y="4666901"/>
                <a:ext cx="231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57" name="Tinta 256">
                <a:extLst>
                  <a:ext uri="{FF2B5EF4-FFF2-40B4-BE49-F238E27FC236}">
                    <a16:creationId xmlns:a16="http://schemas.microsoft.com/office/drawing/2014/main" id="{7C50A8C4-E02A-B48A-A069-B9581C8F357E}"/>
                  </a:ext>
                </a:extLst>
              </p14:cNvPr>
              <p14:cNvContentPartPr/>
              <p14:nvPr/>
            </p14:nvContentPartPr>
            <p14:xfrm>
              <a:off x="7256974" y="4666541"/>
              <a:ext cx="134640" cy="41400"/>
            </p14:xfrm>
          </p:contentPart>
        </mc:Choice>
        <mc:Fallback xmlns="">
          <p:pic>
            <p:nvPicPr>
              <p:cNvPr id="257" name="Tinta 256">
                <a:extLst>
                  <a:ext uri="{FF2B5EF4-FFF2-40B4-BE49-F238E27FC236}">
                    <a16:creationId xmlns:a16="http://schemas.microsoft.com/office/drawing/2014/main" id="{7C50A8C4-E02A-B48A-A069-B9581C8F357E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7239334" y="4630901"/>
                <a:ext cx="1702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58" name="Tinta 257">
                <a:extLst>
                  <a:ext uri="{FF2B5EF4-FFF2-40B4-BE49-F238E27FC236}">
                    <a16:creationId xmlns:a16="http://schemas.microsoft.com/office/drawing/2014/main" id="{00010E6D-C0E4-0B84-4A44-8CFB7317294F}"/>
                  </a:ext>
                </a:extLst>
              </p14:cNvPr>
              <p14:cNvContentPartPr/>
              <p14:nvPr/>
            </p14:nvContentPartPr>
            <p14:xfrm>
              <a:off x="7276774" y="4628381"/>
              <a:ext cx="107640" cy="27000"/>
            </p14:xfrm>
          </p:contentPart>
        </mc:Choice>
        <mc:Fallback xmlns="">
          <p:pic>
            <p:nvPicPr>
              <p:cNvPr id="258" name="Tinta 257">
                <a:extLst>
                  <a:ext uri="{FF2B5EF4-FFF2-40B4-BE49-F238E27FC236}">
                    <a16:creationId xmlns:a16="http://schemas.microsoft.com/office/drawing/2014/main" id="{00010E6D-C0E4-0B84-4A44-8CFB7317294F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7259134" y="4592381"/>
                <a:ext cx="1432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9" name="Tinta 258">
                <a:extLst>
                  <a:ext uri="{FF2B5EF4-FFF2-40B4-BE49-F238E27FC236}">
                    <a16:creationId xmlns:a16="http://schemas.microsoft.com/office/drawing/2014/main" id="{D725C422-B869-D9ED-FA78-B5CC20C298D8}"/>
                  </a:ext>
                </a:extLst>
              </p14:cNvPr>
              <p14:cNvContentPartPr/>
              <p14:nvPr/>
            </p14:nvContentPartPr>
            <p14:xfrm>
              <a:off x="7295134" y="4585181"/>
              <a:ext cx="63360" cy="18000"/>
            </p14:xfrm>
          </p:contentPart>
        </mc:Choice>
        <mc:Fallback xmlns="">
          <p:pic>
            <p:nvPicPr>
              <p:cNvPr id="259" name="Tinta 258">
                <a:extLst>
                  <a:ext uri="{FF2B5EF4-FFF2-40B4-BE49-F238E27FC236}">
                    <a16:creationId xmlns:a16="http://schemas.microsoft.com/office/drawing/2014/main" id="{D725C422-B869-D9ED-FA78-B5CC20C298D8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7277134" y="4549541"/>
                <a:ext cx="99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60" name="Tinta 259">
                <a:extLst>
                  <a:ext uri="{FF2B5EF4-FFF2-40B4-BE49-F238E27FC236}">
                    <a16:creationId xmlns:a16="http://schemas.microsoft.com/office/drawing/2014/main" id="{D142E4C4-F90E-FA57-605E-6F3309AAA5B9}"/>
                  </a:ext>
                </a:extLst>
              </p14:cNvPr>
              <p14:cNvContentPartPr/>
              <p14:nvPr/>
            </p14:nvContentPartPr>
            <p14:xfrm>
              <a:off x="7308094" y="4543421"/>
              <a:ext cx="57240" cy="12240"/>
            </p14:xfrm>
          </p:contentPart>
        </mc:Choice>
        <mc:Fallback xmlns="">
          <p:pic>
            <p:nvPicPr>
              <p:cNvPr id="260" name="Tinta 259">
                <a:extLst>
                  <a:ext uri="{FF2B5EF4-FFF2-40B4-BE49-F238E27FC236}">
                    <a16:creationId xmlns:a16="http://schemas.microsoft.com/office/drawing/2014/main" id="{D142E4C4-F90E-FA57-605E-6F3309AAA5B9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7290454" y="4507421"/>
                <a:ext cx="928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61" name="Tinta 260">
                <a:extLst>
                  <a:ext uri="{FF2B5EF4-FFF2-40B4-BE49-F238E27FC236}">
                    <a16:creationId xmlns:a16="http://schemas.microsoft.com/office/drawing/2014/main" id="{525748A1-02D4-EEDF-6918-F8FCECCC73FB}"/>
                  </a:ext>
                </a:extLst>
              </p14:cNvPr>
              <p14:cNvContentPartPr/>
              <p14:nvPr/>
            </p14:nvContentPartPr>
            <p14:xfrm>
              <a:off x="7269574" y="4493741"/>
              <a:ext cx="57600" cy="16560"/>
            </p14:xfrm>
          </p:contentPart>
        </mc:Choice>
        <mc:Fallback xmlns="">
          <p:pic>
            <p:nvPicPr>
              <p:cNvPr id="261" name="Tinta 260">
                <a:extLst>
                  <a:ext uri="{FF2B5EF4-FFF2-40B4-BE49-F238E27FC236}">
                    <a16:creationId xmlns:a16="http://schemas.microsoft.com/office/drawing/2014/main" id="{525748A1-02D4-EEDF-6918-F8FCECCC73FB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7251934" y="4458101"/>
                <a:ext cx="932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62" name="Tinta 261">
                <a:extLst>
                  <a:ext uri="{FF2B5EF4-FFF2-40B4-BE49-F238E27FC236}">
                    <a16:creationId xmlns:a16="http://schemas.microsoft.com/office/drawing/2014/main" id="{4604419E-A68C-1DC5-F701-942EC118936E}"/>
                  </a:ext>
                </a:extLst>
              </p14:cNvPr>
              <p14:cNvContentPartPr/>
              <p14:nvPr/>
            </p14:nvContentPartPr>
            <p14:xfrm>
              <a:off x="7290814" y="4443341"/>
              <a:ext cx="19800" cy="2880"/>
            </p14:xfrm>
          </p:contentPart>
        </mc:Choice>
        <mc:Fallback xmlns="">
          <p:pic>
            <p:nvPicPr>
              <p:cNvPr id="262" name="Tinta 261">
                <a:extLst>
                  <a:ext uri="{FF2B5EF4-FFF2-40B4-BE49-F238E27FC236}">
                    <a16:creationId xmlns:a16="http://schemas.microsoft.com/office/drawing/2014/main" id="{4604419E-A68C-1DC5-F701-942EC118936E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7272814" y="4407341"/>
                <a:ext cx="554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63" name="Tinta 262">
                <a:extLst>
                  <a:ext uri="{FF2B5EF4-FFF2-40B4-BE49-F238E27FC236}">
                    <a16:creationId xmlns:a16="http://schemas.microsoft.com/office/drawing/2014/main" id="{006AB929-16D4-0711-26C6-0A633D7B78B3}"/>
                  </a:ext>
                </a:extLst>
              </p14:cNvPr>
              <p14:cNvContentPartPr/>
              <p14:nvPr/>
            </p14:nvContentPartPr>
            <p14:xfrm>
              <a:off x="7175974" y="4395461"/>
              <a:ext cx="120240" cy="360"/>
            </p14:xfrm>
          </p:contentPart>
        </mc:Choice>
        <mc:Fallback xmlns="">
          <p:pic>
            <p:nvPicPr>
              <p:cNvPr id="263" name="Tinta 262">
                <a:extLst>
                  <a:ext uri="{FF2B5EF4-FFF2-40B4-BE49-F238E27FC236}">
                    <a16:creationId xmlns:a16="http://schemas.microsoft.com/office/drawing/2014/main" id="{006AB929-16D4-0711-26C6-0A633D7B78B3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7158334" y="4359821"/>
                <a:ext cx="155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64" name="Tinta 263">
                <a:extLst>
                  <a:ext uri="{FF2B5EF4-FFF2-40B4-BE49-F238E27FC236}">
                    <a16:creationId xmlns:a16="http://schemas.microsoft.com/office/drawing/2014/main" id="{FDDBE6A4-A289-2085-BAE1-8B365BD74B33}"/>
                  </a:ext>
                </a:extLst>
              </p14:cNvPr>
              <p14:cNvContentPartPr/>
              <p14:nvPr/>
            </p14:nvContentPartPr>
            <p14:xfrm>
              <a:off x="7216654" y="4333541"/>
              <a:ext cx="84240" cy="360"/>
            </p14:xfrm>
          </p:contentPart>
        </mc:Choice>
        <mc:Fallback xmlns="">
          <p:pic>
            <p:nvPicPr>
              <p:cNvPr id="264" name="Tinta 263">
                <a:extLst>
                  <a:ext uri="{FF2B5EF4-FFF2-40B4-BE49-F238E27FC236}">
                    <a16:creationId xmlns:a16="http://schemas.microsoft.com/office/drawing/2014/main" id="{FDDBE6A4-A289-2085-BAE1-8B365BD74B33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7199014" y="4297901"/>
                <a:ext cx="119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65" name="Tinta 264">
                <a:extLst>
                  <a:ext uri="{FF2B5EF4-FFF2-40B4-BE49-F238E27FC236}">
                    <a16:creationId xmlns:a16="http://schemas.microsoft.com/office/drawing/2014/main" id="{4AE728C2-5CAA-155D-EB8E-6B81F6FE4744}"/>
                  </a:ext>
                </a:extLst>
              </p14:cNvPr>
              <p14:cNvContentPartPr/>
              <p14:nvPr/>
            </p14:nvContentPartPr>
            <p14:xfrm>
              <a:off x="7040254" y="4183061"/>
              <a:ext cx="217800" cy="17640"/>
            </p14:xfrm>
          </p:contentPart>
        </mc:Choice>
        <mc:Fallback xmlns="">
          <p:pic>
            <p:nvPicPr>
              <p:cNvPr id="265" name="Tinta 264">
                <a:extLst>
                  <a:ext uri="{FF2B5EF4-FFF2-40B4-BE49-F238E27FC236}">
                    <a16:creationId xmlns:a16="http://schemas.microsoft.com/office/drawing/2014/main" id="{4AE728C2-5CAA-155D-EB8E-6B81F6FE4744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7022614" y="4147061"/>
                <a:ext cx="2534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66" name="Tinta 265">
                <a:extLst>
                  <a:ext uri="{FF2B5EF4-FFF2-40B4-BE49-F238E27FC236}">
                    <a16:creationId xmlns:a16="http://schemas.microsoft.com/office/drawing/2014/main" id="{064BE532-B327-EA93-A376-A7DA155B39D4}"/>
                  </a:ext>
                </a:extLst>
              </p14:cNvPr>
              <p14:cNvContentPartPr/>
              <p14:nvPr/>
            </p14:nvContentPartPr>
            <p14:xfrm>
              <a:off x="6735694" y="4188461"/>
              <a:ext cx="425160" cy="5400"/>
            </p14:xfrm>
          </p:contentPart>
        </mc:Choice>
        <mc:Fallback xmlns="">
          <p:pic>
            <p:nvPicPr>
              <p:cNvPr id="266" name="Tinta 265">
                <a:extLst>
                  <a:ext uri="{FF2B5EF4-FFF2-40B4-BE49-F238E27FC236}">
                    <a16:creationId xmlns:a16="http://schemas.microsoft.com/office/drawing/2014/main" id="{064BE532-B327-EA93-A376-A7DA155B39D4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6717694" y="4152461"/>
                <a:ext cx="460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67" name="Tinta 266">
                <a:extLst>
                  <a:ext uri="{FF2B5EF4-FFF2-40B4-BE49-F238E27FC236}">
                    <a16:creationId xmlns:a16="http://schemas.microsoft.com/office/drawing/2014/main" id="{13C02E3F-5498-B601-E892-FBA568B6C7A5}"/>
                  </a:ext>
                </a:extLst>
              </p14:cNvPr>
              <p14:cNvContentPartPr/>
              <p14:nvPr/>
            </p14:nvContentPartPr>
            <p14:xfrm>
              <a:off x="6872494" y="4133021"/>
              <a:ext cx="359640" cy="24840"/>
            </p14:xfrm>
          </p:contentPart>
        </mc:Choice>
        <mc:Fallback xmlns="">
          <p:pic>
            <p:nvPicPr>
              <p:cNvPr id="267" name="Tinta 266">
                <a:extLst>
                  <a:ext uri="{FF2B5EF4-FFF2-40B4-BE49-F238E27FC236}">
                    <a16:creationId xmlns:a16="http://schemas.microsoft.com/office/drawing/2014/main" id="{13C02E3F-5498-B601-E892-FBA568B6C7A5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6854854" y="4097381"/>
                <a:ext cx="395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68" name="Tinta 267">
                <a:extLst>
                  <a:ext uri="{FF2B5EF4-FFF2-40B4-BE49-F238E27FC236}">
                    <a16:creationId xmlns:a16="http://schemas.microsoft.com/office/drawing/2014/main" id="{DE07D1F5-A4FF-32B5-53D7-3719BF7E4DE1}"/>
                  </a:ext>
                </a:extLst>
              </p14:cNvPr>
              <p14:cNvContentPartPr/>
              <p14:nvPr/>
            </p14:nvContentPartPr>
            <p14:xfrm>
              <a:off x="6899494" y="4085141"/>
              <a:ext cx="318240" cy="1440"/>
            </p14:xfrm>
          </p:contentPart>
        </mc:Choice>
        <mc:Fallback xmlns="">
          <p:pic>
            <p:nvPicPr>
              <p:cNvPr id="268" name="Tinta 267">
                <a:extLst>
                  <a:ext uri="{FF2B5EF4-FFF2-40B4-BE49-F238E27FC236}">
                    <a16:creationId xmlns:a16="http://schemas.microsoft.com/office/drawing/2014/main" id="{DE07D1F5-A4FF-32B5-53D7-3719BF7E4DE1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6881854" y="4049141"/>
                <a:ext cx="3538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69" name="Tinta 268">
                <a:extLst>
                  <a:ext uri="{FF2B5EF4-FFF2-40B4-BE49-F238E27FC236}">
                    <a16:creationId xmlns:a16="http://schemas.microsoft.com/office/drawing/2014/main" id="{4D0884ED-8DDC-B187-C87C-47978059BEAE}"/>
                  </a:ext>
                </a:extLst>
              </p14:cNvPr>
              <p14:cNvContentPartPr/>
              <p14:nvPr/>
            </p14:nvContentPartPr>
            <p14:xfrm>
              <a:off x="6885454" y="4023941"/>
              <a:ext cx="303480" cy="5400"/>
            </p14:xfrm>
          </p:contentPart>
        </mc:Choice>
        <mc:Fallback xmlns="">
          <p:pic>
            <p:nvPicPr>
              <p:cNvPr id="269" name="Tinta 268">
                <a:extLst>
                  <a:ext uri="{FF2B5EF4-FFF2-40B4-BE49-F238E27FC236}">
                    <a16:creationId xmlns:a16="http://schemas.microsoft.com/office/drawing/2014/main" id="{4D0884ED-8DDC-B187-C87C-47978059BEAE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6867814" y="3987941"/>
                <a:ext cx="3391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70" name="Tinta 269">
                <a:extLst>
                  <a:ext uri="{FF2B5EF4-FFF2-40B4-BE49-F238E27FC236}">
                    <a16:creationId xmlns:a16="http://schemas.microsoft.com/office/drawing/2014/main" id="{A193A52B-9221-9D1F-9615-0590AA991A8B}"/>
                  </a:ext>
                </a:extLst>
              </p14:cNvPr>
              <p14:cNvContentPartPr/>
              <p14:nvPr/>
            </p14:nvContentPartPr>
            <p14:xfrm>
              <a:off x="6824974" y="3969221"/>
              <a:ext cx="354600" cy="14760"/>
            </p14:xfrm>
          </p:contentPart>
        </mc:Choice>
        <mc:Fallback xmlns="">
          <p:pic>
            <p:nvPicPr>
              <p:cNvPr id="270" name="Tinta 269">
                <a:extLst>
                  <a:ext uri="{FF2B5EF4-FFF2-40B4-BE49-F238E27FC236}">
                    <a16:creationId xmlns:a16="http://schemas.microsoft.com/office/drawing/2014/main" id="{A193A52B-9221-9D1F-9615-0590AA991A8B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6807334" y="3933581"/>
                <a:ext cx="3902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71" name="Tinta 270">
                <a:extLst>
                  <a:ext uri="{FF2B5EF4-FFF2-40B4-BE49-F238E27FC236}">
                    <a16:creationId xmlns:a16="http://schemas.microsoft.com/office/drawing/2014/main" id="{C763400D-8A70-A9E6-9F4D-A13E268CA3C9}"/>
                  </a:ext>
                </a:extLst>
              </p14:cNvPr>
              <p14:cNvContentPartPr/>
              <p14:nvPr/>
            </p14:nvContentPartPr>
            <p14:xfrm>
              <a:off x="6738574" y="3882821"/>
              <a:ext cx="438480" cy="36720"/>
            </p14:xfrm>
          </p:contentPart>
        </mc:Choice>
        <mc:Fallback xmlns="">
          <p:pic>
            <p:nvPicPr>
              <p:cNvPr id="271" name="Tinta 270">
                <a:extLst>
                  <a:ext uri="{FF2B5EF4-FFF2-40B4-BE49-F238E27FC236}">
                    <a16:creationId xmlns:a16="http://schemas.microsoft.com/office/drawing/2014/main" id="{C763400D-8A70-A9E6-9F4D-A13E268CA3C9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6720934" y="3847181"/>
                <a:ext cx="4741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72" name="Tinta 271">
                <a:extLst>
                  <a:ext uri="{FF2B5EF4-FFF2-40B4-BE49-F238E27FC236}">
                    <a16:creationId xmlns:a16="http://schemas.microsoft.com/office/drawing/2014/main" id="{BBCB03A7-370A-9297-FB5B-FFD118AA751D}"/>
                  </a:ext>
                </a:extLst>
              </p14:cNvPr>
              <p14:cNvContentPartPr/>
              <p14:nvPr/>
            </p14:nvContentPartPr>
            <p14:xfrm>
              <a:off x="6843334" y="3850421"/>
              <a:ext cx="269640" cy="5400"/>
            </p14:xfrm>
          </p:contentPart>
        </mc:Choice>
        <mc:Fallback xmlns="">
          <p:pic>
            <p:nvPicPr>
              <p:cNvPr id="272" name="Tinta 271">
                <a:extLst>
                  <a:ext uri="{FF2B5EF4-FFF2-40B4-BE49-F238E27FC236}">
                    <a16:creationId xmlns:a16="http://schemas.microsoft.com/office/drawing/2014/main" id="{BBCB03A7-370A-9297-FB5B-FFD118AA751D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6825334" y="3814421"/>
                <a:ext cx="3052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73" name="Tinta 272">
                <a:extLst>
                  <a:ext uri="{FF2B5EF4-FFF2-40B4-BE49-F238E27FC236}">
                    <a16:creationId xmlns:a16="http://schemas.microsoft.com/office/drawing/2014/main" id="{FCCEADC0-94DF-68E9-F0A3-BD2C29C9BCD3}"/>
                  </a:ext>
                </a:extLst>
              </p14:cNvPr>
              <p14:cNvContentPartPr/>
              <p14:nvPr/>
            </p14:nvContentPartPr>
            <p14:xfrm>
              <a:off x="6848374" y="3784181"/>
              <a:ext cx="290880" cy="9360"/>
            </p14:xfrm>
          </p:contentPart>
        </mc:Choice>
        <mc:Fallback xmlns="">
          <p:pic>
            <p:nvPicPr>
              <p:cNvPr id="273" name="Tinta 272">
                <a:extLst>
                  <a:ext uri="{FF2B5EF4-FFF2-40B4-BE49-F238E27FC236}">
                    <a16:creationId xmlns:a16="http://schemas.microsoft.com/office/drawing/2014/main" id="{FCCEADC0-94DF-68E9-F0A3-BD2C29C9BCD3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6830374" y="3748181"/>
                <a:ext cx="3265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74" name="Tinta 273">
                <a:extLst>
                  <a:ext uri="{FF2B5EF4-FFF2-40B4-BE49-F238E27FC236}">
                    <a16:creationId xmlns:a16="http://schemas.microsoft.com/office/drawing/2014/main" id="{6AB035BE-A14C-5B46-DC9F-1C94E870144F}"/>
                  </a:ext>
                </a:extLst>
              </p14:cNvPr>
              <p14:cNvContentPartPr/>
              <p14:nvPr/>
            </p14:nvContentPartPr>
            <p14:xfrm>
              <a:off x="6875734" y="3707771"/>
              <a:ext cx="194400" cy="30960"/>
            </p14:xfrm>
          </p:contentPart>
        </mc:Choice>
        <mc:Fallback xmlns="">
          <p:pic>
            <p:nvPicPr>
              <p:cNvPr id="274" name="Tinta 273">
                <a:extLst>
                  <a:ext uri="{FF2B5EF4-FFF2-40B4-BE49-F238E27FC236}">
                    <a16:creationId xmlns:a16="http://schemas.microsoft.com/office/drawing/2014/main" id="{6AB035BE-A14C-5B46-DC9F-1C94E870144F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6858094" y="3671771"/>
                <a:ext cx="230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75" name="Tinta 274">
                <a:extLst>
                  <a:ext uri="{FF2B5EF4-FFF2-40B4-BE49-F238E27FC236}">
                    <a16:creationId xmlns:a16="http://schemas.microsoft.com/office/drawing/2014/main" id="{00EB952A-9588-C725-91B9-D4E9E4217CE9}"/>
                  </a:ext>
                </a:extLst>
              </p14:cNvPr>
              <p14:cNvContentPartPr/>
              <p14:nvPr/>
            </p14:nvContentPartPr>
            <p14:xfrm>
              <a:off x="6713374" y="3690851"/>
              <a:ext cx="242640" cy="10800"/>
            </p14:xfrm>
          </p:contentPart>
        </mc:Choice>
        <mc:Fallback xmlns="">
          <p:pic>
            <p:nvPicPr>
              <p:cNvPr id="275" name="Tinta 274">
                <a:extLst>
                  <a:ext uri="{FF2B5EF4-FFF2-40B4-BE49-F238E27FC236}">
                    <a16:creationId xmlns:a16="http://schemas.microsoft.com/office/drawing/2014/main" id="{00EB952A-9588-C725-91B9-D4E9E4217CE9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6695374" y="3654851"/>
                <a:ext cx="278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76" name="Tinta 275">
                <a:extLst>
                  <a:ext uri="{FF2B5EF4-FFF2-40B4-BE49-F238E27FC236}">
                    <a16:creationId xmlns:a16="http://schemas.microsoft.com/office/drawing/2014/main" id="{E5C68B43-ECC4-9E01-1B29-4B117B5FCBCD}"/>
                  </a:ext>
                </a:extLst>
              </p14:cNvPr>
              <p14:cNvContentPartPr/>
              <p14:nvPr/>
            </p14:nvContentPartPr>
            <p14:xfrm>
              <a:off x="6778174" y="3732251"/>
              <a:ext cx="139680" cy="11160"/>
            </p14:xfrm>
          </p:contentPart>
        </mc:Choice>
        <mc:Fallback xmlns="">
          <p:pic>
            <p:nvPicPr>
              <p:cNvPr id="276" name="Tinta 275">
                <a:extLst>
                  <a:ext uri="{FF2B5EF4-FFF2-40B4-BE49-F238E27FC236}">
                    <a16:creationId xmlns:a16="http://schemas.microsoft.com/office/drawing/2014/main" id="{E5C68B43-ECC4-9E01-1B29-4B117B5FCBCD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6760174" y="3696611"/>
                <a:ext cx="1753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77" name="Tinta 276">
                <a:extLst>
                  <a:ext uri="{FF2B5EF4-FFF2-40B4-BE49-F238E27FC236}">
                    <a16:creationId xmlns:a16="http://schemas.microsoft.com/office/drawing/2014/main" id="{F00AB4BA-1D81-5326-A728-D2FDA887777F}"/>
                  </a:ext>
                </a:extLst>
              </p14:cNvPr>
              <p14:cNvContentPartPr/>
              <p14:nvPr/>
            </p14:nvContentPartPr>
            <p14:xfrm>
              <a:off x="6695734" y="3902531"/>
              <a:ext cx="259920" cy="63360"/>
            </p14:xfrm>
          </p:contentPart>
        </mc:Choice>
        <mc:Fallback xmlns="">
          <p:pic>
            <p:nvPicPr>
              <p:cNvPr id="277" name="Tinta 276">
                <a:extLst>
                  <a:ext uri="{FF2B5EF4-FFF2-40B4-BE49-F238E27FC236}">
                    <a16:creationId xmlns:a16="http://schemas.microsoft.com/office/drawing/2014/main" id="{F00AB4BA-1D81-5326-A728-D2FDA887777F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677734" y="3866891"/>
                <a:ext cx="2955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78" name="Tinta 277">
                <a:extLst>
                  <a:ext uri="{FF2B5EF4-FFF2-40B4-BE49-F238E27FC236}">
                    <a16:creationId xmlns:a16="http://schemas.microsoft.com/office/drawing/2014/main" id="{EAAC576A-2D26-AB2B-2D0E-3FBDB1585EB1}"/>
                  </a:ext>
                </a:extLst>
              </p14:cNvPr>
              <p14:cNvContentPartPr/>
              <p14:nvPr/>
            </p14:nvContentPartPr>
            <p14:xfrm>
              <a:off x="6629494" y="3642251"/>
              <a:ext cx="409680" cy="56160"/>
            </p14:xfrm>
          </p:contentPart>
        </mc:Choice>
        <mc:Fallback xmlns="">
          <p:pic>
            <p:nvPicPr>
              <p:cNvPr id="278" name="Tinta 277">
                <a:extLst>
                  <a:ext uri="{FF2B5EF4-FFF2-40B4-BE49-F238E27FC236}">
                    <a16:creationId xmlns:a16="http://schemas.microsoft.com/office/drawing/2014/main" id="{EAAC576A-2D26-AB2B-2D0E-3FBDB1585EB1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6611854" y="3606251"/>
                <a:ext cx="4453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79" name="Tinta 278">
                <a:extLst>
                  <a:ext uri="{FF2B5EF4-FFF2-40B4-BE49-F238E27FC236}">
                    <a16:creationId xmlns:a16="http://schemas.microsoft.com/office/drawing/2014/main" id="{D89E2521-7CA1-3DD6-0190-D2A6F1E6FFDE}"/>
                  </a:ext>
                </a:extLst>
              </p14:cNvPr>
              <p14:cNvContentPartPr/>
              <p14:nvPr/>
            </p14:nvContentPartPr>
            <p14:xfrm>
              <a:off x="6965734" y="3676451"/>
              <a:ext cx="95040" cy="5040"/>
            </p14:xfrm>
          </p:contentPart>
        </mc:Choice>
        <mc:Fallback xmlns="">
          <p:pic>
            <p:nvPicPr>
              <p:cNvPr id="279" name="Tinta 278">
                <a:extLst>
                  <a:ext uri="{FF2B5EF4-FFF2-40B4-BE49-F238E27FC236}">
                    <a16:creationId xmlns:a16="http://schemas.microsoft.com/office/drawing/2014/main" id="{D89E2521-7CA1-3DD6-0190-D2A6F1E6FFDE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6947734" y="3640811"/>
                <a:ext cx="1306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80" name="Tinta 279">
                <a:extLst>
                  <a:ext uri="{FF2B5EF4-FFF2-40B4-BE49-F238E27FC236}">
                    <a16:creationId xmlns:a16="http://schemas.microsoft.com/office/drawing/2014/main" id="{B8781158-2B68-F291-8D00-2080B6F630D2}"/>
                  </a:ext>
                </a:extLst>
              </p14:cNvPr>
              <p14:cNvContentPartPr/>
              <p14:nvPr/>
            </p14:nvContentPartPr>
            <p14:xfrm>
              <a:off x="6790414" y="3617771"/>
              <a:ext cx="217800" cy="9000"/>
            </p14:xfrm>
          </p:contentPart>
        </mc:Choice>
        <mc:Fallback xmlns="">
          <p:pic>
            <p:nvPicPr>
              <p:cNvPr id="280" name="Tinta 279">
                <a:extLst>
                  <a:ext uri="{FF2B5EF4-FFF2-40B4-BE49-F238E27FC236}">
                    <a16:creationId xmlns:a16="http://schemas.microsoft.com/office/drawing/2014/main" id="{B8781158-2B68-F291-8D00-2080B6F630D2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6772414" y="3582131"/>
                <a:ext cx="253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81" name="Tinta 280">
                <a:extLst>
                  <a:ext uri="{FF2B5EF4-FFF2-40B4-BE49-F238E27FC236}">
                    <a16:creationId xmlns:a16="http://schemas.microsoft.com/office/drawing/2014/main" id="{D701C7F2-2175-1244-D481-9A24EBB7A2D1}"/>
                  </a:ext>
                </a:extLst>
              </p14:cNvPr>
              <p14:cNvContentPartPr/>
              <p14:nvPr/>
            </p14:nvContentPartPr>
            <p14:xfrm>
              <a:off x="6916774" y="3621731"/>
              <a:ext cx="129600" cy="2520"/>
            </p14:xfrm>
          </p:contentPart>
        </mc:Choice>
        <mc:Fallback xmlns="">
          <p:pic>
            <p:nvPicPr>
              <p:cNvPr id="281" name="Tinta 280">
                <a:extLst>
                  <a:ext uri="{FF2B5EF4-FFF2-40B4-BE49-F238E27FC236}">
                    <a16:creationId xmlns:a16="http://schemas.microsoft.com/office/drawing/2014/main" id="{D701C7F2-2175-1244-D481-9A24EBB7A2D1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6899134" y="3585731"/>
                <a:ext cx="1652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82" name="Tinta 281">
                <a:extLst>
                  <a:ext uri="{FF2B5EF4-FFF2-40B4-BE49-F238E27FC236}">
                    <a16:creationId xmlns:a16="http://schemas.microsoft.com/office/drawing/2014/main" id="{EB7E1A5F-FA60-DA36-C882-28BD24B5EF5A}"/>
                  </a:ext>
                </a:extLst>
              </p14:cNvPr>
              <p14:cNvContentPartPr/>
              <p14:nvPr/>
            </p14:nvContentPartPr>
            <p14:xfrm>
              <a:off x="6850174" y="3553691"/>
              <a:ext cx="182160" cy="32760"/>
            </p14:xfrm>
          </p:contentPart>
        </mc:Choice>
        <mc:Fallback xmlns="">
          <p:pic>
            <p:nvPicPr>
              <p:cNvPr id="282" name="Tinta 281">
                <a:extLst>
                  <a:ext uri="{FF2B5EF4-FFF2-40B4-BE49-F238E27FC236}">
                    <a16:creationId xmlns:a16="http://schemas.microsoft.com/office/drawing/2014/main" id="{EB7E1A5F-FA60-DA36-C882-28BD24B5EF5A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6832174" y="3518051"/>
                <a:ext cx="2178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83" name="Tinta 282">
                <a:extLst>
                  <a:ext uri="{FF2B5EF4-FFF2-40B4-BE49-F238E27FC236}">
                    <a16:creationId xmlns:a16="http://schemas.microsoft.com/office/drawing/2014/main" id="{09EED753-2A32-F823-8AE3-D9ED21A5BCEB}"/>
                  </a:ext>
                </a:extLst>
              </p14:cNvPr>
              <p14:cNvContentPartPr/>
              <p14:nvPr/>
            </p14:nvContentPartPr>
            <p14:xfrm>
              <a:off x="6890494" y="3505091"/>
              <a:ext cx="132120" cy="31320"/>
            </p14:xfrm>
          </p:contentPart>
        </mc:Choice>
        <mc:Fallback xmlns="">
          <p:pic>
            <p:nvPicPr>
              <p:cNvPr id="283" name="Tinta 282">
                <a:extLst>
                  <a:ext uri="{FF2B5EF4-FFF2-40B4-BE49-F238E27FC236}">
                    <a16:creationId xmlns:a16="http://schemas.microsoft.com/office/drawing/2014/main" id="{09EED753-2A32-F823-8AE3-D9ED21A5BCEB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6872854" y="3469091"/>
                <a:ext cx="1677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84" name="Tinta 283">
                <a:extLst>
                  <a:ext uri="{FF2B5EF4-FFF2-40B4-BE49-F238E27FC236}">
                    <a16:creationId xmlns:a16="http://schemas.microsoft.com/office/drawing/2014/main" id="{DB72A621-2249-0047-6AA7-0E6A266DBD4A}"/>
                  </a:ext>
                </a:extLst>
              </p14:cNvPr>
              <p14:cNvContentPartPr/>
              <p14:nvPr/>
            </p14:nvContentPartPr>
            <p14:xfrm>
              <a:off x="6900934" y="3442451"/>
              <a:ext cx="105120" cy="39240"/>
            </p14:xfrm>
          </p:contentPart>
        </mc:Choice>
        <mc:Fallback xmlns="">
          <p:pic>
            <p:nvPicPr>
              <p:cNvPr id="284" name="Tinta 283">
                <a:extLst>
                  <a:ext uri="{FF2B5EF4-FFF2-40B4-BE49-F238E27FC236}">
                    <a16:creationId xmlns:a16="http://schemas.microsoft.com/office/drawing/2014/main" id="{DB72A621-2249-0047-6AA7-0E6A266DBD4A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6882934" y="3406451"/>
                <a:ext cx="1407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86" name="Tinta 285">
                <a:extLst>
                  <a:ext uri="{FF2B5EF4-FFF2-40B4-BE49-F238E27FC236}">
                    <a16:creationId xmlns:a16="http://schemas.microsoft.com/office/drawing/2014/main" id="{864B8D5C-42C2-B490-2ED3-D01C27A036B5}"/>
                  </a:ext>
                </a:extLst>
              </p14:cNvPr>
              <p14:cNvContentPartPr/>
              <p14:nvPr/>
            </p14:nvContentPartPr>
            <p14:xfrm rot="73029">
              <a:off x="6860934" y="3274765"/>
              <a:ext cx="118520" cy="179132"/>
            </p14:xfrm>
          </p:contentPart>
        </mc:Choice>
        <mc:Fallback xmlns="">
          <p:pic>
            <p:nvPicPr>
              <p:cNvPr id="286" name="Tinta 285">
                <a:extLst>
                  <a:ext uri="{FF2B5EF4-FFF2-40B4-BE49-F238E27FC236}">
                    <a16:creationId xmlns:a16="http://schemas.microsoft.com/office/drawing/2014/main" id="{864B8D5C-42C2-B490-2ED3-D01C27A036B5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 rot="73029">
                <a:off x="6842922" y="3238795"/>
                <a:ext cx="154184" cy="25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287" name="Tinta 286">
                <a:extLst>
                  <a:ext uri="{FF2B5EF4-FFF2-40B4-BE49-F238E27FC236}">
                    <a16:creationId xmlns:a16="http://schemas.microsoft.com/office/drawing/2014/main" id="{BE98933D-0267-F400-5D23-25884A688A0A}"/>
                  </a:ext>
                </a:extLst>
              </p14:cNvPr>
              <p14:cNvContentPartPr/>
              <p14:nvPr/>
            </p14:nvContentPartPr>
            <p14:xfrm>
              <a:off x="6747214" y="3432731"/>
              <a:ext cx="113400" cy="46440"/>
            </p14:xfrm>
          </p:contentPart>
        </mc:Choice>
        <mc:Fallback xmlns="">
          <p:pic>
            <p:nvPicPr>
              <p:cNvPr id="287" name="Tinta 286">
                <a:extLst>
                  <a:ext uri="{FF2B5EF4-FFF2-40B4-BE49-F238E27FC236}">
                    <a16:creationId xmlns:a16="http://schemas.microsoft.com/office/drawing/2014/main" id="{BE98933D-0267-F400-5D23-25884A688A0A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6729214" y="3396731"/>
                <a:ext cx="1490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88" name="Tinta 287">
                <a:extLst>
                  <a:ext uri="{FF2B5EF4-FFF2-40B4-BE49-F238E27FC236}">
                    <a16:creationId xmlns:a16="http://schemas.microsoft.com/office/drawing/2014/main" id="{6A0F35DA-B256-FD8B-5A66-D2768D60C17C}"/>
                  </a:ext>
                </a:extLst>
              </p14:cNvPr>
              <p14:cNvContentPartPr/>
              <p14:nvPr/>
            </p14:nvContentPartPr>
            <p14:xfrm>
              <a:off x="6752974" y="3421211"/>
              <a:ext cx="147960" cy="48600"/>
            </p14:xfrm>
          </p:contentPart>
        </mc:Choice>
        <mc:Fallback xmlns="">
          <p:pic>
            <p:nvPicPr>
              <p:cNvPr id="288" name="Tinta 287">
                <a:extLst>
                  <a:ext uri="{FF2B5EF4-FFF2-40B4-BE49-F238E27FC236}">
                    <a16:creationId xmlns:a16="http://schemas.microsoft.com/office/drawing/2014/main" id="{6A0F35DA-B256-FD8B-5A66-D2768D60C17C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6735334" y="3385211"/>
                <a:ext cx="1836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89" name="Tinta 288">
                <a:extLst>
                  <a:ext uri="{FF2B5EF4-FFF2-40B4-BE49-F238E27FC236}">
                    <a16:creationId xmlns:a16="http://schemas.microsoft.com/office/drawing/2014/main" id="{BD9DEBA9-6BC7-E482-941D-6E2745CCA36F}"/>
                  </a:ext>
                </a:extLst>
              </p14:cNvPr>
              <p14:cNvContentPartPr/>
              <p14:nvPr/>
            </p14:nvContentPartPr>
            <p14:xfrm>
              <a:off x="6714454" y="3295211"/>
              <a:ext cx="181800" cy="60120"/>
            </p14:xfrm>
          </p:contentPart>
        </mc:Choice>
        <mc:Fallback xmlns="">
          <p:pic>
            <p:nvPicPr>
              <p:cNvPr id="289" name="Tinta 288">
                <a:extLst>
                  <a:ext uri="{FF2B5EF4-FFF2-40B4-BE49-F238E27FC236}">
                    <a16:creationId xmlns:a16="http://schemas.microsoft.com/office/drawing/2014/main" id="{BD9DEBA9-6BC7-E482-941D-6E2745CCA36F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6696454" y="3259571"/>
                <a:ext cx="2174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0" name="Tinta 289">
                <a:extLst>
                  <a:ext uri="{FF2B5EF4-FFF2-40B4-BE49-F238E27FC236}">
                    <a16:creationId xmlns:a16="http://schemas.microsoft.com/office/drawing/2014/main" id="{4CC8203D-3528-8967-3525-AE2DEB643067}"/>
                  </a:ext>
                </a:extLst>
              </p14:cNvPr>
              <p14:cNvContentPartPr/>
              <p14:nvPr/>
            </p14:nvContentPartPr>
            <p14:xfrm>
              <a:off x="6691054" y="3232571"/>
              <a:ext cx="145440" cy="43920"/>
            </p14:xfrm>
          </p:contentPart>
        </mc:Choice>
        <mc:Fallback xmlns="">
          <p:pic>
            <p:nvPicPr>
              <p:cNvPr id="290" name="Tinta 289">
                <a:extLst>
                  <a:ext uri="{FF2B5EF4-FFF2-40B4-BE49-F238E27FC236}">
                    <a16:creationId xmlns:a16="http://schemas.microsoft.com/office/drawing/2014/main" id="{4CC8203D-3528-8967-3525-AE2DEB643067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6673414" y="3196931"/>
                <a:ext cx="1810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91" name="Tinta 290">
                <a:extLst>
                  <a:ext uri="{FF2B5EF4-FFF2-40B4-BE49-F238E27FC236}">
                    <a16:creationId xmlns:a16="http://schemas.microsoft.com/office/drawing/2014/main" id="{4A1C625A-EA35-F103-6D62-5AA336D64D4B}"/>
                  </a:ext>
                </a:extLst>
              </p14:cNvPr>
              <p14:cNvContentPartPr/>
              <p14:nvPr/>
            </p14:nvContentPartPr>
            <p14:xfrm>
              <a:off x="6733894" y="3167411"/>
              <a:ext cx="119520" cy="78480"/>
            </p14:xfrm>
          </p:contentPart>
        </mc:Choice>
        <mc:Fallback xmlns="">
          <p:pic>
            <p:nvPicPr>
              <p:cNvPr id="291" name="Tinta 290">
                <a:extLst>
                  <a:ext uri="{FF2B5EF4-FFF2-40B4-BE49-F238E27FC236}">
                    <a16:creationId xmlns:a16="http://schemas.microsoft.com/office/drawing/2014/main" id="{4A1C625A-EA35-F103-6D62-5AA336D64D4B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716254" y="3131771"/>
                <a:ext cx="1551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92" name="Tinta 291">
                <a:extLst>
                  <a:ext uri="{FF2B5EF4-FFF2-40B4-BE49-F238E27FC236}">
                    <a16:creationId xmlns:a16="http://schemas.microsoft.com/office/drawing/2014/main" id="{3C98F8BD-A918-7248-1778-6CB6AB713102}"/>
                  </a:ext>
                </a:extLst>
              </p14:cNvPr>
              <p14:cNvContentPartPr/>
              <p14:nvPr/>
            </p14:nvContentPartPr>
            <p14:xfrm>
              <a:off x="6704374" y="3136811"/>
              <a:ext cx="108720" cy="30240"/>
            </p14:xfrm>
          </p:contentPart>
        </mc:Choice>
        <mc:Fallback xmlns="">
          <p:pic>
            <p:nvPicPr>
              <p:cNvPr id="292" name="Tinta 291">
                <a:extLst>
                  <a:ext uri="{FF2B5EF4-FFF2-40B4-BE49-F238E27FC236}">
                    <a16:creationId xmlns:a16="http://schemas.microsoft.com/office/drawing/2014/main" id="{3C98F8BD-A918-7248-1778-6CB6AB713102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6686374" y="3100811"/>
                <a:ext cx="1443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293" name="Tinta 292">
                <a:extLst>
                  <a:ext uri="{FF2B5EF4-FFF2-40B4-BE49-F238E27FC236}">
                    <a16:creationId xmlns:a16="http://schemas.microsoft.com/office/drawing/2014/main" id="{10C55108-B054-D618-B8EA-8352C2465124}"/>
                  </a:ext>
                </a:extLst>
              </p14:cNvPr>
              <p14:cNvContentPartPr/>
              <p14:nvPr/>
            </p14:nvContentPartPr>
            <p14:xfrm>
              <a:off x="6804094" y="3216011"/>
              <a:ext cx="135360" cy="98640"/>
            </p14:xfrm>
          </p:contentPart>
        </mc:Choice>
        <mc:Fallback xmlns="">
          <p:pic>
            <p:nvPicPr>
              <p:cNvPr id="293" name="Tinta 292">
                <a:extLst>
                  <a:ext uri="{FF2B5EF4-FFF2-40B4-BE49-F238E27FC236}">
                    <a16:creationId xmlns:a16="http://schemas.microsoft.com/office/drawing/2014/main" id="{10C55108-B054-D618-B8EA-8352C2465124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6786094" y="3180371"/>
                <a:ext cx="171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294" name="Tinta 293">
                <a:extLst>
                  <a:ext uri="{FF2B5EF4-FFF2-40B4-BE49-F238E27FC236}">
                    <a16:creationId xmlns:a16="http://schemas.microsoft.com/office/drawing/2014/main" id="{06CAD10C-CCDF-9A1C-F8C9-F841BB6E64FA}"/>
                  </a:ext>
                </a:extLst>
              </p14:cNvPr>
              <p14:cNvContentPartPr/>
              <p14:nvPr/>
            </p14:nvContentPartPr>
            <p14:xfrm>
              <a:off x="6817414" y="3113051"/>
              <a:ext cx="92880" cy="109080"/>
            </p14:xfrm>
          </p:contentPart>
        </mc:Choice>
        <mc:Fallback xmlns="">
          <p:pic>
            <p:nvPicPr>
              <p:cNvPr id="294" name="Tinta 293">
                <a:extLst>
                  <a:ext uri="{FF2B5EF4-FFF2-40B4-BE49-F238E27FC236}">
                    <a16:creationId xmlns:a16="http://schemas.microsoft.com/office/drawing/2014/main" id="{06CAD10C-CCDF-9A1C-F8C9-F841BB6E64FA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6799774" y="3077051"/>
                <a:ext cx="1285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295" name="Tinta 294">
                <a:extLst>
                  <a:ext uri="{FF2B5EF4-FFF2-40B4-BE49-F238E27FC236}">
                    <a16:creationId xmlns:a16="http://schemas.microsoft.com/office/drawing/2014/main" id="{44461328-F516-A13F-D6E4-984FFF16121B}"/>
                  </a:ext>
                </a:extLst>
              </p14:cNvPr>
              <p14:cNvContentPartPr/>
              <p14:nvPr/>
            </p14:nvContentPartPr>
            <p14:xfrm>
              <a:off x="6770974" y="3035291"/>
              <a:ext cx="106200" cy="112680"/>
            </p14:xfrm>
          </p:contentPart>
        </mc:Choice>
        <mc:Fallback xmlns="">
          <p:pic>
            <p:nvPicPr>
              <p:cNvPr id="295" name="Tinta 294">
                <a:extLst>
                  <a:ext uri="{FF2B5EF4-FFF2-40B4-BE49-F238E27FC236}">
                    <a16:creationId xmlns:a16="http://schemas.microsoft.com/office/drawing/2014/main" id="{44461328-F516-A13F-D6E4-984FFF16121B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6752974" y="2999651"/>
                <a:ext cx="141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296" name="Tinta 295">
                <a:extLst>
                  <a:ext uri="{FF2B5EF4-FFF2-40B4-BE49-F238E27FC236}">
                    <a16:creationId xmlns:a16="http://schemas.microsoft.com/office/drawing/2014/main" id="{B9F7DF86-431E-F033-270B-28B35617D00C}"/>
                  </a:ext>
                </a:extLst>
              </p14:cNvPr>
              <p14:cNvContentPartPr/>
              <p14:nvPr/>
            </p14:nvContentPartPr>
            <p14:xfrm>
              <a:off x="6747574" y="2970851"/>
              <a:ext cx="91440" cy="58320"/>
            </p14:xfrm>
          </p:contentPart>
        </mc:Choice>
        <mc:Fallback xmlns="">
          <p:pic>
            <p:nvPicPr>
              <p:cNvPr id="296" name="Tinta 295">
                <a:extLst>
                  <a:ext uri="{FF2B5EF4-FFF2-40B4-BE49-F238E27FC236}">
                    <a16:creationId xmlns:a16="http://schemas.microsoft.com/office/drawing/2014/main" id="{B9F7DF86-431E-F033-270B-28B35617D00C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6729934" y="2934851"/>
                <a:ext cx="1270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297" name="Tinta 296">
                <a:extLst>
                  <a:ext uri="{FF2B5EF4-FFF2-40B4-BE49-F238E27FC236}">
                    <a16:creationId xmlns:a16="http://schemas.microsoft.com/office/drawing/2014/main" id="{FB454701-0C38-06A3-AAB3-E14C034FAD0B}"/>
                  </a:ext>
                </a:extLst>
              </p14:cNvPr>
              <p14:cNvContentPartPr/>
              <p14:nvPr/>
            </p14:nvContentPartPr>
            <p14:xfrm>
              <a:off x="6680974" y="3030611"/>
              <a:ext cx="108000" cy="18360"/>
            </p14:xfrm>
          </p:contentPart>
        </mc:Choice>
        <mc:Fallback xmlns="">
          <p:pic>
            <p:nvPicPr>
              <p:cNvPr id="297" name="Tinta 296">
                <a:extLst>
                  <a:ext uri="{FF2B5EF4-FFF2-40B4-BE49-F238E27FC236}">
                    <a16:creationId xmlns:a16="http://schemas.microsoft.com/office/drawing/2014/main" id="{FB454701-0C38-06A3-AAB3-E14C034FAD0B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6663334" y="2994971"/>
                <a:ext cx="1436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298" name="Tinta 297">
                <a:extLst>
                  <a:ext uri="{FF2B5EF4-FFF2-40B4-BE49-F238E27FC236}">
                    <a16:creationId xmlns:a16="http://schemas.microsoft.com/office/drawing/2014/main" id="{C5EBFC0A-A1FC-46E1-7632-86F12DDBADE3}"/>
                  </a:ext>
                </a:extLst>
              </p14:cNvPr>
              <p14:cNvContentPartPr/>
              <p14:nvPr/>
            </p14:nvContentPartPr>
            <p14:xfrm>
              <a:off x="6635974" y="3116651"/>
              <a:ext cx="231480" cy="7920"/>
            </p14:xfrm>
          </p:contentPart>
        </mc:Choice>
        <mc:Fallback xmlns="">
          <p:pic>
            <p:nvPicPr>
              <p:cNvPr id="298" name="Tinta 297">
                <a:extLst>
                  <a:ext uri="{FF2B5EF4-FFF2-40B4-BE49-F238E27FC236}">
                    <a16:creationId xmlns:a16="http://schemas.microsoft.com/office/drawing/2014/main" id="{C5EBFC0A-A1FC-46E1-7632-86F12DDBADE3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6618334" y="3080651"/>
                <a:ext cx="2671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299" name="Tinta 298">
                <a:extLst>
                  <a:ext uri="{FF2B5EF4-FFF2-40B4-BE49-F238E27FC236}">
                    <a16:creationId xmlns:a16="http://schemas.microsoft.com/office/drawing/2014/main" id="{9A46651B-23F9-2359-DE4A-46E4E55E9BB8}"/>
                  </a:ext>
                </a:extLst>
              </p14:cNvPr>
              <p14:cNvContentPartPr/>
              <p14:nvPr/>
            </p14:nvContentPartPr>
            <p14:xfrm>
              <a:off x="6690694" y="2844491"/>
              <a:ext cx="136800" cy="118080"/>
            </p14:xfrm>
          </p:contentPart>
        </mc:Choice>
        <mc:Fallback xmlns="">
          <p:pic>
            <p:nvPicPr>
              <p:cNvPr id="299" name="Tinta 298">
                <a:extLst>
                  <a:ext uri="{FF2B5EF4-FFF2-40B4-BE49-F238E27FC236}">
                    <a16:creationId xmlns:a16="http://schemas.microsoft.com/office/drawing/2014/main" id="{9A46651B-23F9-2359-DE4A-46E4E55E9BB8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6672694" y="2808491"/>
                <a:ext cx="172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300" name="Tinta 299">
                <a:extLst>
                  <a:ext uri="{FF2B5EF4-FFF2-40B4-BE49-F238E27FC236}">
                    <a16:creationId xmlns:a16="http://schemas.microsoft.com/office/drawing/2014/main" id="{96644179-819A-6646-246A-C8875901B38D}"/>
                  </a:ext>
                </a:extLst>
              </p14:cNvPr>
              <p14:cNvContentPartPr/>
              <p14:nvPr/>
            </p14:nvContentPartPr>
            <p14:xfrm>
              <a:off x="6690334" y="2738291"/>
              <a:ext cx="72720" cy="126720"/>
            </p14:xfrm>
          </p:contentPart>
        </mc:Choice>
        <mc:Fallback xmlns="">
          <p:pic>
            <p:nvPicPr>
              <p:cNvPr id="300" name="Tinta 299">
                <a:extLst>
                  <a:ext uri="{FF2B5EF4-FFF2-40B4-BE49-F238E27FC236}">
                    <a16:creationId xmlns:a16="http://schemas.microsoft.com/office/drawing/2014/main" id="{96644179-819A-6646-246A-C8875901B38D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6672334" y="2702291"/>
                <a:ext cx="1083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301" name="Tinta 300">
                <a:extLst>
                  <a:ext uri="{FF2B5EF4-FFF2-40B4-BE49-F238E27FC236}">
                    <a16:creationId xmlns:a16="http://schemas.microsoft.com/office/drawing/2014/main" id="{4053F2EE-C590-46DF-0F8A-5B3A352BF206}"/>
                  </a:ext>
                </a:extLst>
              </p14:cNvPr>
              <p14:cNvContentPartPr/>
              <p14:nvPr/>
            </p14:nvContentPartPr>
            <p14:xfrm>
              <a:off x="6724174" y="2790491"/>
              <a:ext cx="60120" cy="86400"/>
            </p14:xfrm>
          </p:contentPart>
        </mc:Choice>
        <mc:Fallback xmlns="">
          <p:pic>
            <p:nvPicPr>
              <p:cNvPr id="301" name="Tinta 300">
                <a:extLst>
                  <a:ext uri="{FF2B5EF4-FFF2-40B4-BE49-F238E27FC236}">
                    <a16:creationId xmlns:a16="http://schemas.microsoft.com/office/drawing/2014/main" id="{4053F2EE-C590-46DF-0F8A-5B3A352BF206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6706174" y="2754851"/>
                <a:ext cx="957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02" name="Tinta 301">
                <a:extLst>
                  <a:ext uri="{FF2B5EF4-FFF2-40B4-BE49-F238E27FC236}">
                    <a16:creationId xmlns:a16="http://schemas.microsoft.com/office/drawing/2014/main" id="{0AFDEAA5-3557-34ED-7159-930F2E38EB6A}"/>
                  </a:ext>
                </a:extLst>
              </p14:cNvPr>
              <p14:cNvContentPartPr/>
              <p14:nvPr/>
            </p14:nvContentPartPr>
            <p14:xfrm>
              <a:off x="6670534" y="2584571"/>
              <a:ext cx="63720" cy="159120"/>
            </p14:xfrm>
          </p:contentPart>
        </mc:Choice>
        <mc:Fallback xmlns="">
          <p:pic>
            <p:nvPicPr>
              <p:cNvPr id="302" name="Tinta 301">
                <a:extLst>
                  <a:ext uri="{FF2B5EF4-FFF2-40B4-BE49-F238E27FC236}">
                    <a16:creationId xmlns:a16="http://schemas.microsoft.com/office/drawing/2014/main" id="{0AFDEAA5-3557-34ED-7159-930F2E38EB6A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6652534" y="2548571"/>
                <a:ext cx="993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03" name="Tinta 302">
                <a:extLst>
                  <a:ext uri="{FF2B5EF4-FFF2-40B4-BE49-F238E27FC236}">
                    <a16:creationId xmlns:a16="http://schemas.microsoft.com/office/drawing/2014/main" id="{AE8540E2-9F89-4799-5BFC-09F793A1B33D}"/>
                  </a:ext>
                </a:extLst>
              </p14:cNvPr>
              <p14:cNvContentPartPr/>
              <p14:nvPr/>
            </p14:nvContentPartPr>
            <p14:xfrm>
              <a:off x="6597814" y="2490251"/>
              <a:ext cx="72360" cy="79200"/>
            </p14:xfrm>
          </p:contentPart>
        </mc:Choice>
        <mc:Fallback xmlns="">
          <p:pic>
            <p:nvPicPr>
              <p:cNvPr id="303" name="Tinta 302">
                <a:extLst>
                  <a:ext uri="{FF2B5EF4-FFF2-40B4-BE49-F238E27FC236}">
                    <a16:creationId xmlns:a16="http://schemas.microsoft.com/office/drawing/2014/main" id="{AE8540E2-9F89-4799-5BFC-09F793A1B33D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6579814" y="2454611"/>
                <a:ext cx="1080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04" name="Tinta 303">
                <a:extLst>
                  <a:ext uri="{FF2B5EF4-FFF2-40B4-BE49-F238E27FC236}">
                    <a16:creationId xmlns:a16="http://schemas.microsoft.com/office/drawing/2014/main" id="{D27F20BA-AD3E-397C-581A-7A72065AEE8C}"/>
                  </a:ext>
                </a:extLst>
              </p14:cNvPr>
              <p14:cNvContentPartPr/>
              <p14:nvPr/>
            </p14:nvContentPartPr>
            <p14:xfrm>
              <a:off x="6540934" y="2516111"/>
              <a:ext cx="169920" cy="105840"/>
            </p14:xfrm>
          </p:contentPart>
        </mc:Choice>
        <mc:Fallback xmlns="">
          <p:pic>
            <p:nvPicPr>
              <p:cNvPr id="304" name="Tinta 303">
                <a:extLst>
                  <a:ext uri="{FF2B5EF4-FFF2-40B4-BE49-F238E27FC236}">
                    <a16:creationId xmlns:a16="http://schemas.microsoft.com/office/drawing/2014/main" id="{D27F20BA-AD3E-397C-581A-7A72065AEE8C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6523294" y="2480471"/>
                <a:ext cx="20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05" name="Tinta 304">
                <a:extLst>
                  <a:ext uri="{FF2B5EF4-FFF2-40B4-BE49-F238E27FC236}">
                    <a16:creationId xmlns:a16="http://schemas.microsoft.com/office/drawing/2014/main" id="{23B3F22B-82AF-757C-6113-BE86C13DB09F}"/>
                  </a:ext>
                </a:extLst>
              </p14:cNvPr>
              <p14:cNvContentPartPr/>
              <p14:nvPr/>
            </p14:nvContentPartPr>
            <p14:xfrm>
              <a:off x="6447694" y="2516831"/>
              <a:ext cx="169920" cy="5040"/>
            </p14:xfrm>
          </p:contentPart>
        </mc:Choice>
        <mc:Fallback xmlns="">
          <p:pic>
            <p:nvPicPr>
              <p:cNvPr id="305" name="Tinta 304">
                <a:extLst>
                  <a:ext uri="{FF2B5EF4-FFF2-40B4-BE49-F238E27FC236}">
                    <a16:creationId xmlns:a16="http://schemas.microsoft.com/office/drawing/2014/main" id="{23B3F22B-82AF-757C-6113-BE86C13DB09F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430054" y="2480831"/>
                <a:ext cx="2055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06" name="Tinta 305">
                <a:extLst>
                  <a:ext uri="{FF2B5EF4-FFF2-40B4-BE49-F238E27FC236}">
                    <a16:creationId xmlns:a16="http://schemas.microsoft.com/office/drawing/2014/main" id="{7CCFD454-2757-7D9E-8504-564CB2EAB792}"/>
                  </a:ext>
                </a:extLst>
              </p14:cNvPr>
              <p14:cNvContentPartPr/>
              <p14:nvPr/>
            </p14:nvContentPartPr>
            <p14:xfrm>
              <a:off x="6570109" y="1836521"/>
              <a:ext cx="1595520" cy="604440"/>
            </p14:xfrm>
          </p:contentPart>
        </mc:Choice>
        <mc:Fallback xmlns="">
          <p:pic>
            <p:nvPicPr>
              <p:cNvPr id="306" name="Tinta 305">
                <a:extLst>
                  <a:ext uri="{FF2B5EF4-FFF2-40B4-BE49-F238E27FC236}">
                    <a16:creationId xmlns:a16="http://schemas.microsoft.com/office/drawing/2014/main" id="{7CCFD454-2757-7D9E-8504-564CB2EAB792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6552109" y="1800881"/>
                <a:ext cx="163116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08" name="Tinta 307">
                <a:extLst>
                  <a:ext uri="{FF2B5EF4-FFF2-40B4-BE49-F238E27FC236}">
                    <a16:creationId xmlns:a16="http://schemas.microsoft.com/office/drawing/2014/main" id="{13F29107-77C3-BD7B-705C-5A846514994C}"/>
                  </a:ext>
                </a:extLst>
              </p14:cNvPr>
              <p14:cNvContentPartPr/>
              <p14:nvPr/>
            </p14:nvContentPartPr>
            <p14:xfrm>
              <a:off x="8043836" y="1278611"/>
              <a:ext cx="2003040" cy="672480"/>
            </p14:xfrm>
          </p:contentPart>
        </mc:Choice>
        <mc:Fallback xmlns="">
          <p:pic>
            <p:nvPicPr>
              <p:cNvPr id="308" name="Tinta 307">
                <a:extLst>
                  <a:ext uri="{FF2B5EF4-FFF2-40B4-BE49-F238E27FC236}">
                    <a16:creationId xmlns:a16="http://schemas.microsoft.com/office/drawing/2014/main" id="{13F29107-77C3-BD7B-705C-5A846514994C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8025836" y="1242611"/>
                <a:ext cx="2038680" cy="7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310" name="Tinta 309">
                <a:extLst>
                  <a:ext uri="{FF2B5EF4-FFF2-40B4-BE49-F238E27FC236}">
                    <a16:creationId xmlns:a16="http://schemas.microsoft.com/office/drawing/2014/main" id="{CF03B282-EC5F-E2C4-A106-104F4E1BA48B}"/>
                  </a:ext>
                </a:extLst>
              </p14:cNvPr>
              <p14:cNvContentPartPr/>
              <p14:nvPr/>
            </p14:nvContentPartPr>
            <p14:xfrm>
              <a:off x="9703436" y="311741"/>
              <a:ext cx="326520" cy="928800"/>
            </p14:xfrm>
          </p:contentPart>
        </mc:Choice>
        <mc:Fallback xmlns="">
          <p:pic>
            <p:nvPicPr>
              <p:cNvPr id="310" name="Tinta 309">
                <a:extLst>
                  <a:ext uri="{FF2B5EF4-FFF2-40B4-BE49-F238E27FC236}">
                    <a16:creationId xmlns:a16="http://schemas.microsoft.com/office/drawing/2014/main" id="{CF03B282-EC5F-E2C4-A106-104F4E1BA48B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9685436" y="276101"/>
                <a:ext cx="362160" cy="10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311" name="Tinta 310">
                <a:extLst>
                  <a:ext uri="{FF2B5EF4-FFF2-40B4-BE49-F238E27FC236}">
                    <a16:creationId xmlns:a16="http://schemas.microsoft.com/office/drawing/2014/main" id="{4BAA07A9-DB22-C768-C2C7-620B41576340}"/>
                  </a:ext>
                </a:extLst>
              </p14:cNvPr>
              <p14:cNvContentPartPr/>
              <p14:nvPr/>
            </p14:nvContentPartPr>
            <p14:xfrm>
              <a:off x="9301316" y="333341"/>
              <a:ext cx="357480" cy="177840"/>
            </p14:xfrm>
          </p:contentPart>
        </mc:Choice>
        <mc:Fallback xmlns="">
          <p:pic>
            <p:nvPicPr>
              <p:cNvPr id="311" name="Tinta 310">
                <a:extLst>
                  <a:ext uri="{FF2B5EF4-FFF2-40B4-BE49-F238E27FC236}">
                    <a16:creationId xmlns:a16="http://schemas.microsoft.com/office/drawing/2014/main" id="{4BAA07A9-DB22-C768-C2C7-620B41576340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9283316" y="297341"/>
                <a:ext cx="3931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312" name="Tinta 311">
                <a:extLst>
                  <a:ext uri="{FF2B5EF4-FFF2-40B4-BE49-F238E27FC236}">
                    <a16:creationId xmlns:a16="http://schemas.microsoft.com/office/drawing/2014/main" id="{7A95C731-C8EA-9750-7205-1DD1D11AEC0A}"/>
                  </a:ext>
                </a:extLst>
              </p14:cNvPr>
              <p14:cNvContentPartPr/>
              <p14:nvPr/>
            </p14:nvContentPartPr>
            <p14:xfrm>
              <a:off x="9500396" y="376181"/>
              <a:ext cx="174600" cy="144360"/>
            </p14:xfrm>
          </p:contentPart>
        </mc:Choice>
        <mc:Fallback xmlns="">
          <p:pic>
            <p:nvPicPr>
              <p:cNvPr id="312" name="Tinta 311">
                <a:extLst>
                  <a:ext uri="{FF2B5EF4-FFF2-40B4-BE49-F238E27FC236}">
                    <a16:creationId xmlns:a16="http://schemas.microsoft.com/office/drawing/2014/main" id="{7A95C731-C8EA-9750-7205-1DD1D11AEC0A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9482756" y="340181"/>
                <a:ext cx="210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13" name="Tinta 312">
                <a:extLst>
                  <a:ext uri="{FF2B5EF4-FFF2-40B4-BE49-F238E27FC236}">
                    <a16:creationId xmlns:a16="http://schemas.microsoft.com/office/drawing/2014/main" id="{B80EB8F5-99AC-6910-C076-45AEFDD90588}"/>
                  </a:ext>
                </a:extLst>
              </p14:cNvPr>
              <p14:cNvContentPartPr/>
              <p14:nvPr/>
            </p14:nvContentPartPr>
            <p14:xfrm>
              <a:off x="9559436" y="371141"/>
              <a:ext cx="108720" cy="316080"/>
            </p14:xfrm>
          </p:contentPart>
        </mc:Choice>
        <mc:Fallback xmlns="">
          <p:pic>
            <p:nvPicPr>
              <p:cNvPr id="313" name="Tinta 312">
                <a:extLst>
                  <a:ext uri="{FF2B5EF4-FFF2-40B4-BE49-F238E27FC236}">
                    <a16:creationId xmlns:a16="http://schemas.microsoft.com/office/drawing/2014/main" id="{B80EB8F5-99AC-6910-C076-45AEFDD90588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9541436" y="335501"/>
                <a:ext cx="14436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14" name="Tinta 313">
                <a:extLst>
                  <a:ext uri="{FF2B5EF4-FFF2-40B4-BE49-F238E27FC236}">
                    <a16:creationId xmlns:a16="http://schemas.microsoft.com/office/drawing/2014/main" id="{926634E7-C672-6737-6B9D-A6E9374E6D92}"/>
                  </a:ext>
                </a:extLst>
              </p14:cNvPr>
              <p14:cNvContentPartPr/>
              <p14:nvPr/>
            </p14:nvContentPartPr>
            <p14:xfrm>
              <a:off x="9467636" y="429101"/>
              <a:ext cx="527760" cy="875160"/>
            </p14:xfrm>
          </p:contentPart>
        </mc:Choice>
        <mc:Fallback xmlns="">
          <p:pic>
            <p:nvPicPr>
              <p:cNvPr id="314" name="Tinta 313">
                <a:extLst>
                  <a:ext uri="{FF2B5EF4-FFF2-40B4-BE49-F238E27FC236}">
                    <a16:creationId xmlns:a16="http://schemas.microsoft.com/office/drawing/2014/main" id="{926634E7-C672-6737-6B9D-A6E9374E6D92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9449636" y="393461"/>
                <a:ext cx="563400" cy="9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15" name="Tinta 314">
                <a:extLst>
                  <a:ext uri="{FF2B5EF4-FFF2-40B4-BE49-F238E27FC236}">
                    <a16:creationId xmlns:a16="http://schemas.microsoft.com/office/drawing/2014/main" id="{2846767C-7BE7-8AF4-CBB8-FFDD91B665D9}"/>
                  </a:ext>
                </a:extLst>
              </p14:cNvPr>
              <p14:cNvContentPartPr/>
              <p14:nvPr/>
            </p14:nvContentPartPr>
            <p14:xfrm>
              <a:off x="8021876" y="1707101"/>
              <a:ext cx="641160" cy="142920"/>
            </p14:xfrm>
          </p:contentPart>
        </mc:Choice>
        <mc:Fallback xmlns="">
          <p:pic>
            <p:nvPicPr>
              <p:cNvPr id="315" name="Tinta 314">
                <a:extLst>
                  <a:ext uri="{FF2B5EF4-FFF2-40B4-BE49-F238E27FC236}">
                    <a16:creationId xmlns:a16="http://schemas.microsoft.com/office/drawing/2014/main" id="{2846767C-7BE7-8AF4-CBB8-FFDD91B665D9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8004236" y="1671461"/>
                <a:ext cx="6768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16" name="Tinta 315">
                <a:extLst>
                  <a:ext uri="{FF2B5EF4-FFF2-40B4-BE49-F238E27FC236}">
                    <a16:creationId xmlns:a16="http://schemas.microsoft.com/office/drawing/2014/main" id="{9AABA6A7-F995-3C0F-4284-6B68C2283C82}"/>
                  </a:ext>
                </a:extLst>
              </p14:cNvPr>
              <p14:cNvContentPartPr/>
              <p14:nvPr/>
            </p14:nvContentPartPr>
            <p14:xfrm>
              <a:off x="5719414" y="2666291"/>
              <a:ext cx="443520" cy="19440"/>
            </p14:xfrm>
          </p:contentPart>
        </mc:Choice>
        <mc:Fallback xmlns="">
          <p:pic>
            <p:nvPicPr>
              <p:cNvPr id="316" name="Tinta 315">
                <a:extLst>
                  <a:ext uri="{FF2B5EF4-FFF2-40B4-BE49-F238E27FC236}">
                    <a16:creationId xmlns:a16="http://schemas.microsoft.com/office/drawing/2014/main" id="{9AABA6A7-F995-3C0F-4284-6B68C2283C82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5701414" y="2630651"/>
                <a:ext cx="4791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317" name="Tinta 316">
                <a:extLst>
                  <a:ext uri="{FF2B5EF4-FFF2-40B4-BE49-F238E27FC236}">
                    <a16:creationId xmlns:a16="http://schemas.microsoft.com/office/drawing/2014/main" id="{85C00D6D-C6BB-1DD7-7908-5E1E95681672}"/>
                  </a:ext>
                </a:extLst>
              </p14:cNvPr>
              <p14:cNvContentPartPr/>
              <p14:nvPr/>
            </p14:nvContentPartPr>
            <p14:xfrm>
              <a:off x="3009720" y="2524091"/>
              <a:ext cx="146880" cy="26640"/>
            </p14:xfrm>
          </p:contentPart>
        </mc:Choice>
        <mc:Fallback xmlns="">
          <p:pic>
            <p:nvPicPr>
              <p:cNvPr id="317" name="Tinta 316">
                <a:extLst>
                  <a:ext uri="{FF2B5EF4-FFF2-40B4-BE49-F238E27FC236}">
                    <a16:creationId xmlns:a16="http://schemas.microsoft.com/office/drawing/2014/main" id="{85C00D6D-C6BB-1DD7-7908-5E1E95681672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2991720" y="2488091"/>
                <a:ext cx="1825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318" name="Tinta 317">
                <a:extLst>
                  <a:ext uri="{FF2B5EF4-FFF2-40B4-BE49-F238E27FC236}">
                    <a16:creationId xmlns:a16="http://schemas.microsoft.com/office/drawing/2014/main" id="{0FC7FDB4-B6FC-9885-CE6C-6F8B57D00D75}"/>
                  </a:ext>
                </a:extLst>
              </p14:cNvPr>
              <p14:cNvContentPartPr/>
              <p14:nvPr/>
            </p14:nvContentPartPr>
            <p14:xfrm>
              <a:off x="3045360" y="2505011"/>
              <a:ext cx="102600" cy="23040"/>
            </p14:xfrm>
          </p:contentPart>
        </mc:Choice>
        <mc:Fallback xmlns="">
          <p:pic>
            <p:nvPicPr>
              <p:cNvPr id="318" name="Tinta 317">
                <a:extLst>
                  <a:ext uri="{FF2B5EF4-FFF2-40B4-BE49-F238E27FC236}">
                    <a16:creationId xmlns:a16="http://schemas.microsoft.com/office/drawing/2014/main" id="{0FC7FDB4-B6FC-9885-CE6C-6F8B57D00D75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3027720" y="2469011"/>
                <a:ext cx="1382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319" name="Tinta 318">
                <a:extLst>
                  <a:ext uri="{FF2B5EF4-FFF2-40B4-BE49-F238E27FC236}">
                    <a16:creationId xmlns:a16="http://schemas.microsoft.com/office/drawing/2014/main" id="{87FC9262-84CF-F021-BC2F-117D3C129FDC}"/>
                  </a:ext>
                </a:extLst>
              </p14:cNvPr>
              <p14:cNvContentPartPr/>
              <p14:nvPr/>
            </p14:nvContentPartPr>
            <p14:xfrm>
              <a:off x="3016920" y="2576291"/>
              <a:ext cx="144000" cy="42480"/>
            </p14:xfrm>
          </p:contentPart>
        </mc:Choice>
        <mc:Fallback xmlns="">
          <p:pic>
            <p:nvPicPr>
              <p:cNvPr id="319" name="Tinta 318">
                <a:extLst>
                  <a:ext uri="{FF2B5EF4-FFF2-40B4-BE49-F238E27FC236}">
                    <a16:creationId xmlns:a16="http://schemas.microsoft.com/office/drawing/2014/main" id="{87FC9262-84CF-F021-BC2F-117D3C129FDC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2998920" y="2540651"/>
                <a:ext cx="1796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320" name="Tinta 319">
                <a:extLst>
                  <a:ext uri="{FF2B5EF4-FFF2-40B4-BE49-F238E27FC236}">
                    <a16:creationId xmlns:a16="http://schemas.microsoft.com/office/drawing/2014/main" id="{902B2BFB-00E2-2729-D7E3-A49914F3A7B0}"/>
                  </a:ext>
                </a:extLst>
              </p14:cNvPr>
              <p14:cNvContentPartPr/>
              <p14:nvPr/>
            </p14:nvContentPartPr>
            <p14:xfrm>
              <a:off x="3030960" y="2647571"/>
              <a:ext cx="145440" cy="50040"/>
            </p14:xfrm>
          </p:contentPart>
        </mc:Choice>
        <mc:Fallback xmlns="">
          <p:pic>
            <p:nvPicPr>
              <p:cNvPr id="320" name="Tinta 319">
                <a:extLst>
                  <a:ext uri="{FF2B5EF4-FFF2-40B4-BE49-F238E27FC236}">
                    <a16:creationId xmlns:a16="http://schemas.microsoft.com/office/drawing/2014/main" id="{902B2BFB-00E2-2729-D7E3-A49914F3A7B0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3013320" y="2611931"/>
                <a:ext cx="1810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321" name="Tinta 320">
                <a:extLst>
                  <a:ext uri="{FF2B5EF4-FFF2-40B4-BE49-F238E27FC236}">
                    <a16:creationId xmlns:a16="http://schemas.microsoft.com/office/drawing/2014/main" id="{C2D0CEBB-5D39-8D6D-1566-8DE7CA291A6E}"/>
                  </a:ext>
                </a:extLst>
              </p14:cNvPr>
              <p14:cNvContentPartPr/>
              <p14:nvPr/>
            </p14:nvContentPartPr>
            <p14:xfrm>
              <a:off x="3038160" y="2714531"/>
              <a:ext cx="89280" cy="11520"/>
            </p14:xfrm>
          </p:contentPart>
        </mc:Choice>
        <mc:Fallback xmlns="">
          <p:pic>
            <p:nvPicPr>
              <p:cNvPr id="321" name="Tinta 320">
                <a:extLst>
                  <a:ext uri="{FF2B5EF4-FFF2-40B4-BE49-F238E27FC236}">
                    <a16:creationId xmlns:a16="http://schemas.microsoft.com/office/drawing/2014/main" id="{C2D0CEBB-5D39-8D6D-1566-8DE7CA291A6E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3020520" y="2678531"/>
                <a:ext cx="1249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322" name="Tinta 321">
                <a:extLst>
                  <a:ext uri="{FF2B5EF4-FFF2-40B4-BE49-F238E27FC236}">
                    <a16:creationId xmlns:a16="http://schemas.microsoft.com/office/drawing/2014/main" id="{A6379F74-9897-EE68-AD95-24F96ADCB2BA}"/>
                  </a:ext>
                </a:extLst>
              </p14:cNvPr>
              <p14:cNvContentPartPr/>
              <p14:nvPr/>
            </p14:nvContentPartPr>
            <p14:xfrm>
              <a:off x="3074160" y="2776451"/>
              <a:ext cx="119520" cy="5040"/>
            </p14:xfrm>
          </p:contentPart>
        </mc:Choice>
        <mc:Fallback xmlns="">
          <p:pic>
            <p:nvPicPr>
              <p:cNvPr id="322" name="Tinta 321">
                <a:extLst>
                  <a:ext uri="{FF2B5EF4-FFF2-40B4-BE49-F238E27FC236}">
                    <a16:creationId xmlns:a16="http://schemas.microsoft.com/office/drawing/2014/main" id="{A6379F74-9897-EE68-AD95-24F96ADCB2BA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3056160" y="2740811"/>
                <a:ext cx="1551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323" name="Tinta 322">
                <a:extLst>
                  <a:ext uri="{FF2B5EF4-FFF2-40B4-BE49-F238E27FC236}">
                    <a16:creationId xmlns:a16="http://schemas.microsoft.com/office/drawing/2014/main" id="{34777330-1046-8410-7B07-4471F5C1297A}"/>
                  </a:ext>
                </a:extLst>
              </p14:cNvPr>
              <p14:cNvContentPartPr/>
              <p14:nvPr/>
            </p14:nvContentPartPr>
            <p14:xfrm>
              <a:off x="3126360" y="2940611"/>
              <a:ext cx="103320" cy="113760"/>
            </p14:xfrm>
          </p:contentPart>
        </mc:Choice>
        <mc:Fallback xmlns="">
          <p:pic>
            <p:nvPicPr>
              <p:cNvPr id="323" name="Tinta 322">
                <a:extLst>
                  <a:ext uri="{FF2B5EF4-FFF2-40B4-BE49-F238E27FC236}">
                    <a16:creationId xmlns:a16="http://schemas.microsoft.com/office/drawing/2014/main" id="{34777330-1046-8410-7B07-4471F5C1297A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3108720" y="2904971"/>
                <a:ext cx="1389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324" name="Tinta 323">
                <a:extLst>
                  <a:ext uri="{FF2B5EF4-FFF2-40B4-BE49-F238E27FC236}">
                    <a16:creationId xmlns:a16="http://schemas.microsoft.com/office/drawing/2014/main" id="{B462AF08-3880-6AD7-C157-0D6D087A9E29}"/>
                  </a:ext>
                </a:extLst>
              </p14:cNvPr>
              <p14:cNvContentPartPr/>
              <p14:nvPr/>
            </p14:nvContentPartPr>
            <p14:xfrm>
              <a:off x="3157680" y="3028811"/>
              <a:ext cx="94320" cy="265320"/>
            </p14:xfrm>
          </p:contentPart>
        </mc:Choice>
        <mc:Fallback xmlns="">
          <p:pic>
            <p:nvPicPr>
              <p:cNvPr id="324" name="Tinta 323">
                <a:extLst>
                  <a:ext uri="{FF2B5EF4-FFF2-40B4-BE49-F238E27FC236}">
                    <a16:creationId xmlns:a16="http://schemas.microsoft.com/office/drawing/2014/main" id="{B462AF08-3880-6AD7-C157-0D6D087A9E29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3139680" y="2992811"/>
                <a:ext cx="1299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25" name="Tinta 324">
                <a:extLst>
                  <a:ext uri="{FF2B5EF4-FFF2-40B4-BE49-F238E27FC236}">
                    <a16:creationId xmlns:a16="http://schemas.microsoft.com/office/drawing/2014/main" id="{11855A20-90E2-DA7B-B873-A2D5B54E20B9}"/>
                  </a:ext>
                </a:extLst>
              </p14:cNvPr>
              <p14:cNvContentPartPr/>
              <p14:nvPr/>
            </p14:nvContentPartPr>
            <p14:xfrm>
              <a:off x="3327705" y="3503125"/>
              <a:ext cx="57240" cy="94680"/>
            </p14:xfrm>
          </p:contentPart>
        </mc:Choice>
        <mc:Fallback xmlns="">
          <p:pic>
            <p:nvPicPr>
              <p:cNvPr id="325" name="Tinta 324">
                <a:extLst>
                  <a:ext uri="{FF2B5EF4-FFF2-40B4-BE49-F238E27FC236}">
                    <a16:creationId xmlns:a16="http://schemas.microsoft.com/office/drawing/2014/main" id="{11855A20-90E2-DA7B-B873-A2D5B54E20B9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3309705" y="3467485"/>
                <a:ext cx="928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26" name="Tinta 325">
                <a:extLst>
                  <a:ext uri="{FF2B5EF4-FFF2-40B4-BE49-F238E27FC236}">
                    <a16:creationId xmlns:a16="http://schemas.microsoft.com/office/drawing/2014/main" id="{A3F47AC7-493C-88A9-9C30-82263C5AC2A2}"/>
                  </a:ext>
                </a:extLst>
              </p14:cNvPr>
              <p14:cNvContentPartPr/>
              <p14:nvPr/>
            </p14:nvContentPartPr>
            <p14:xfrm>
              <a:off x="1316591" y="4262126"/>
              <a:ext cx="103320" cy="360"/>
            </p14:xfrm>
          </p:contentPart>
        </mc:Choice>
        <mc:Fallback xmlns="">
          <p:pic>
            <p:nvPicPr>
              <p:cNvPr id="326" name="Tinta 325">
                <a:extLst>
                  <a:ext uri="{FF2B5EF4-FFF2-40B4-BE49-F238E27FC236}">
                    <a16:creationId xmlns:a16="http://schemas.microsoft.com/office/drawing/2014/main" id="{A3F47AC7-493C-88A9-9C30-82263C5AC2A2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1298951" y="4226486"/>
                <a:ext cx="138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27" name="Tinta 326">
                <a:extLst>
                  <a:ext uri="{FF2B5EF4-FFF2-40B4-BE49-F238E27FC236}">
                    <a16:creationId xmlns:a16="http://schemas.microsoft.com/office/drawing/2014/main" id="{BA2ACE87-2659-B710-8C21-308D55E198DF}"/>
                  </a:ext>
                </a:extLst>
              </p14:cNvPr>
              <p14:cNvContentPartPr/>
              <p14:nvPr/>
            </p14:nvContentPartPr>
            <p14:xfrm>
              <a:off x="1354751" y="4233326"/>
              <a:ext cx="162720" cy="24480"/>
            </p14:xfrm>
          </p:contentPart>
        </mc:Choice>
        <mc:Fallback xmlns="">
          <p:pic>
            <p:nvPicPr>
              <p:cNvPr id="327" name="Tinta 326">
                <a:extLst>
                  <a:ext uri="{FF2B5EF4-FFF2-40B4-BE49-F238E27FC236}">
                    <a16:creationId xmlns:a16="http://schemas.microsoft.com/office/drawing/2014/main" id="{BA2ACE87-2659-B710-8C21-308D55E198DF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1336751" y="4197686"/>
                <a:ext cx="198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328" name="Tinta 327">
                <a:extLst>
                  <a:ext uri="{FF2B5EF4-FFF2-40B4-BE49-F238E27FC236}">
                    <a16:creationId xmlns:a16="http://schemas.microsoft.com/office/drawing/2014/main" id="{03F311FC-2AA0-ED39-F8C9-87283A9A42B5}"/>
                  </a:ext>
                </a:extLst>
              </p14:cNvPr>
              <p14:cNvContentPartPr/>
              <p14:nvPr/>
            </p14:nvContentPartPr>
            <p14:xfrm>
              <a:off x="1364111" y="4319366"/>
              <a:ext cx="101520" cy="360"/>
            </p14:xfrm>
          </p:contentPart>
        </mc:Choice>
        <mc:Fallback xmlns="">
          <p:pic>
            <p:nvPicPr>
              <p:cNvPr id="328" name="Tinta 327">
                <a:extLst>
                  <a:ext uri="{FF2B5EF4-FFF2-40B4-BE49-F238E27FC236}">
                    <a16:creationId xmlns:a16="http://schemas.microsoft.com/office/drawing/2014/main" id="{03F311FC-2AA0-ED39-F8C9-87283A9A42B5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1346471" y="4283726"/>
                <a:ext cx="137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329" name="Tinta 328">
                <a:extLst>
                  <a:ext uri="{FF2B5EF4-FFF2-40B4-BE49-F238E27FC236}">
                    <a16:creationId xmlns:a16="http://schemas.microsoft.com/office/drawing/2014/main" id="{5B783A55-2DFA-F534-F006-769B7B3AE04B}"/>
                  </a:ext>
                </a:extLst>
              </p14:cNvPr>
              <p14:cNvContentPartPr/>
              <p14:nvPr/>
            </p14:nvContentPartPr>
            <p14:xfrm>
              <a:off x="1342871" y="4298126"/>
              <a:ext cx="68040" cy="237960"/>
            </p14:xfrm>
          </p:contentPart>
        </mc:Choice>
        <mc:Fallback xmlns="">
          <p:pic>
            <p:nvPicPr>
              <p:cNvPr id="329" name="Tinta 328">
                <a:extLst>
                  <a:ext uri="{FF2B5EF4-FFF2-40B4-BE49-F238E27FC236}">
                    <a16:creationId xmlns:a16="http://schemas.microsoft.com/office/drawing/2014/main" id="{5B783A55-2DFA-F534-F006-769B7B3AE04B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1324871" y="4262126"/>
                <a:ext cx="1036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330" name="Tinta 329">
                <a:extLst>
                  <a:ext uri="{FF2B5EF4-FFF2-40B4-BE49-F238E27FC236}">
                    <a16:creationId xmlns:a16="http://schemas.microsoft.com/office/drawing/2014/main" id="{0D749A43-D1D6-860D-FA56-C9124714C7D3}"/>
                  </a:ext>
                </a:extLst>
              </p14:cNvPr>
              <p14:cNvContentPartPr/>
              <p14:nvPr/>
            </p14:nvContentPartPr>
            <p14:xfrm>
              <a:off x="1568951" y="4983656"/>
              <a:ext cx="647640" cy="1033200"/>
            </p14:xfrm>
          </p:contentPart>
        </mc:Choice>
        <mc:Fallback xmlns="">
          <p:pic>
            <p:nvPicPr>
              <p:cNvPr id="330" name="Tinta 329">
                <a:extLst>
                  <a:ext uri="{FF2B5EF4-FFF2-40B4-BE49-F238E27FC236}">
                    <a16:creationId xmlns:a16="http://schemas.microsoft.com/office/drawing/2014/main" id="{0D749A43-D1D6-860D-FA56-C9124714C7D3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1551311" y="4948016"/>
                <a:ext cx="683280" cy="11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331" name="Tinta 330">
                <a:extLst>
                  <a:ext uri="{FF2B5EF4-FFF2-40B4-BE49-F238E27FC236}">
                    <a16:creationId xmlns:a16="http://schemas.microsoft.com/office/drawing/2014/main" id="{6E131B81-BFD4-D060-92C1-AF7124AAC67A}"/>
                  </a:ext>
                </a:extLst>
              </p14:cNvPr>
              <p14:cNvContentPartPr/>
              <p14:nvPr/>
            </p14:nvContentPartPr>
            <p14:xfrm>
              <a:off x="1720151" y="5390816"/>
              <a:ext cx="385200" cy="1174320"/>
            </p14:xfrm>
          </p:contentPart>
        </mc:Choice>
        <mc:Fallback xmlns="">
          <p:pic>
            <p:nvPicPr>
              <p:cNvPr id="331" name="Tinta 330">
                <a:extLst>
                  <a:ext uri="{FF2B5EF4-FFF2-40B4-BE49-F238E27FC236}">
                    <a16:creationId xmlns:a16="http://schemas.microsoft.com/office/drawing/2014/main" id="{6E131B81-BFD4-D060-92C1-AF7124AAC67A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1702511" y="5355176"/>
                <a:ext cx="420840" cy="1245960"/>
              </a:xfrm>
              <a:prstGeom prst="rect">
                <a:avLst/>
              </a:prstGeom>
            </p:spPr>
          </p:pic>
        </mc:Fallback>
      </mc:AlternateContent>
      <p:sp>
        <p:nvSpPr>
          <p:cNvPr id="332" name="CaixaDeTexto 331">
            <a:extLst>
              <a:ext uri="{FF2B5EF4-FFF2-40B4-BE49-F238E27FC236}">
                <a16:creationId xmlns:a16="http://schemas.microsoft.com/office/drawing/2014/main" id="{7E1C1677-2752-CFED-3FB7-C3A49B977761}"/>
              </a:ext>
            </a:extLst>
          </p:cNvPr>
          <p:cNvSpPr txBox="1"/>
          <p:nvPr/>
        </p:nvSpPr>
        <p:spPr>
          <a:xfrm>
            <a:off x="1764804" y="3010290"/>
            <a:ext cx="1464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- 2oSS - Cômodos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D87D4AB-C7E3-E3F4-4EE6-4CE5BD520EA0}"/>
              </a:ext>
            </a:extLst>
          </p:cNvPr>
          <p:cNvSpPr/>
          <p:nvPr/>
        </p:nvSpPr>
        <p:spPr>
          <a:xfrm>
            <a:off x="0" y="39548"/>
            <a:ext cx="1256950" cy="1117228"/>
          </a:xfrm>
          <a:custGeom>
            <a:avLst/>
            <a:gdLst/>
            <a:ahLst/>
            <a:cxnLst/>
            <a:rect l="l" t="t" r="r" b="b"/>
            <a:pathLst>
              <a:path w="1935604" h="1410840">
                <a:moveTo>
                  <a:pt x="0" y="0"/>
                </a:moveTo>
                <a:lnTo>
                  <a:pt x="1935604" y="0"/>
                </a:lnTo>
                <a:lnTo>
                  <a:pt x="1935604" y="1410840"/>
                </a:lnTo>
                <a:lnTo>
                  <a:pt x="0" y="1410840"/>
                </a:lnTo>
                <a:lnTo>
                  <a:pt x="0" y="0"/>
                </a:lnTo>
                <a:close/>
              </a:path>
            </a:pathLst>
          </a:custGeom>
          <a:blipFill>
            <a:blip r:embed="rId534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3172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C7000-0CA8-379E-597B-4D9ED989F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DC9698-98F0-5F0D-A595-DD5636760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948"/>
            <a:ext cx="12192000" cy="34241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EB98A128-5C72-0B3C-7974-C198FBEDB6AE}"/>
                  </a:ext>
                </a:extLst>
              </p14:cNvPr>
              <p14:cNvContentPartPr/>
              <p14:nvPr/>
            </p14:nvContentPartPr>
            <p14:xfrm>
              <a:off x="1482620" y="2425375"/>
              <a:ext cx="362160" cy="3852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EB98A128-5C72-0B3C-7974-C198FBEDB6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2620" y="2245735"/>
                <a:ext cx="54180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0C409A54-38FA-5DBD-6A62-632DD5E8E782}"/>
                  </a:ext>
                </a:extLst>
              </p14:cNvPr>
              <p14:cNvContentPartPr/>
              <p14:nvPr/>
            </p14:nvContentPartPr>
            <p14:xfrm>
              <a:off x="1742900" y="2423575"/>
              <a:ext cx="457200" cy="374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0C409A54-38FA-5DBD-6A62-632DD5E8E7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3260" y="2243575"/>
                <a:ext cx="63684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C1B03AAC-B807-FD64-AA26-39427877B6B0}"/>
                  </a:ext>
                </a:extLst>
              </p14:cNvPr>
              <p14:cNvContentPartPr/>
              <p14:nvPr/>
            </p14:nvContentPartPr>
            <p14:xfrm>
              <a:off x="2022260" y="2423935"/>
              <a:ext cx="273960" cy="147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C1B03AAC-B807-FD64-AA26-39427877B6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2620" y="2243935"/>
                <a:ext cx="4536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F7B458ED-B068-0CC7-0CAA-7754344D8F69}"/>
                  </a:ext>
                </a:extLst>
              </p14:cNvPr>
              <p14:cNvContentPartPr/>
              <p14:nvPr/>
            </p14:nvContentPartPr>
            <p14:xfrm>
              <a:off x="2235020" y="2428615"/>
              <a:ext cx="197640" cy="1296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F7B458ED-B068-0CC7-0CAA-7754344D8F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5380" y="2248975"/>
                <a:ext cx="3772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C63B490D-FE40-C1DD-EC23-6608EA71459A}"/>
                  </a:ext>
                </a:extLst>
              </p14:cNvPr>
              <p14:cNvContentPartPr/>
              <p14:nvPr/>
            </p14:nvContentPartPr>
            <p14:xfrm>
              <a:off x="2336540" y="2423935"/>
              <a:ext cx="232920" cy="1188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C63B490D-FE40-C1DD-EC23-6608EA7145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46900" y="2243935"/>
                <a:ext cx="41256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788E9A8C-1206-ECD2-190D-C3F6710B9040}"/>
                  </a:ext>
                </a:extLst>
              </p14:cNvPr>
              <p14:cNvContentPartPr/>
              <p14:nvPr/>
            </p14:nvContentPartPr>
            <p14:xfrm>
              <a:off x="2647580" y="2416015"/>
              <a:ext cx="201600" cy="360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788E9A8C-1206-ECD2-190D-C3F6710B90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7940" y="2236015"/>
                <a:ext cx="3812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3C6A3EBF-DC52-7871-C037-9329B10DF431}"/>
                  </a:ext>
                </a:extLst>
              </p14:cNvPr>
              <p14:cNvContentPartPr/>
              <p14:nvPr/>
            </p14:nvContentPartPr>
            <p14:xfrm>
              <a:off x="2870060" y="2419255"/>
              <a:ext cx="370800" cy="4176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3C6A3EBF-DC52-7871-C037-9329B10DF4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0060" y="2239255"/>
                <a:ext cx="5504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EF6277F4-9E0E-87BD-EE36-D79C8E15C72D}"/>
                  </a:ext>
                </a:extLst>
              </p14:cNvPr>
              <p14:cNvContentPartPr/>
              <p14:nvPr/>
            </p14:nvContentPartPr>
            <p14:xfrm>
              <a:off x="3292340" y="2419255"/>
              <a:ext cx="163080" cy="3240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EF6277F4-9E0E-87BD-EE36-D79C8E15C7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02340" y="2239255"/>
                <a:ext cx="3427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1291297C-436E-D736-E83A-C4A580E2874A}"/>
                  </a:ext>
                </a:extLst>
              </p14:cNvPr>
              <p14:cNvContentPartPr/>
              <p14:nvPr/>
            </p14:nvContentPartPr>
            <p14:xfrm>
              <a:off x="3628940" y="2413495"/>
              <a:ext cx="127080" cy="576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1291297C-436E-D736-E83A-C4A580E287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39300" y="2233855"/>
                <a:ext cx="30672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7E8440C8-F762-E404-A033-C4A3C0ECF9A9}"/>
                  </a:ext>
                </a:extLst>
              </p14:cNvPr>
              <p14:cNvContentPartPr/>
              <p14:nvPr/>
            </p14:nvContentPartPr>
            <p14:xfrm>
              <a:off x="3434180" y="2416015"/>
              <a:ext cx="191880" cy="2592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7E8440C8-F762-E404-A033-C4A3C0ECF9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44540" y="2236375"/>
                <a:ext cx="3715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CFA85BF6-8CBA-6C38-74AA-8044866E4239}"/>
                  </a:ext>
                </a:extLst>
              </p14:cNvPr>
              <p14:cNvContentPartPr/>
              <p14:nvPr/>
            </p14:nvContentPartPr>
            <p14:xfrm>
              <a:off x="3764300" y="2651815"/>
              <a:ext cx="1800" cy="1188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CFA85BF6-8CBA-6C38-74AA-8044866E42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74300" y="2472175"/>
                <a:ext cx="18144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9B20AB21-77A2-E956-C9E5-10F2C194ACF2}"/>
                  </a:ext>
                </a:extLst>
              </p14:cNvPr>
              <p14:cNvContentPartPr/>
              <p14:nvPr/>
            </p14:nvContentPartPr>
            <p14:xfrm>
              <a:off x="3758900" y="2422495"/>
              <a:ext cx="360" cy="36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9B20AB21-77A2-E956-C9E5-10F2C194AC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69260" y="224249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25645EC1-0023-6809-12D3-D6D083451682}"/>
                  </a:ext>
                </a:extLst>
              </p14:cNvPr>
              <p14:cNvContentPartPr/>
              <p14:nvPr/>
            </p14:nvContentPartPr>
            <p14:xfrm>
              <a:off x="3447140" y="2790055"/>
              <a:ext cx="315360" cy="432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25645EC1-0023-6809-12D3-D6D08345168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57500" y="2610055"/>
                <a:ext cx="4950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DD002C4B-97D6-0536-D9B2-0E89D74D2B91}"/>
                  </a:ext>
                </a:extLst>
              </p14:cNvPr>
              <p14:cNvContentPartPr/>
              <p14:nvPr/>
            </p14:nvContentPartPr>
            <p14:xfrm>
              <a:off x="3092180" y="2655775"/>
              <a:ext cx="556200" cy="43200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DD002C4B-97D6-0536-D9B2-0E89D74D2B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02180" y="2475775"/>
                <a:ext cx="73584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2CFBB0FB-14D8-DD26-2325-0B8C7C4D8323}"/>
                  </a:ext>
                </a:extLst>
              </p14:cNvPr>
              <p14:cNvContentPartPr/>
              <p14:nvPr/>
            </p14:nvContentPartPr>
            <p14:xfrm>
              <a:off x="2804180" y="2444455"/>
              <a:ext cx="472680" cy="5472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2CFBB0FB-14D8-DD26-2325-0B8C7C4D83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14180" y="2264815"/>
                <a:ext cx="65232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FBF45371-E905-F59C-659D-3F1ED313643E}"/>
                  </a:ext>
                </a:extLst>
              </p14:cNvPr>
              <p14:cNvContentPartPr/>
              <p14:nvPr/>
            </p14:nvContentPartPr>
            <p14:xfrm>
              <a:off x="1488740" y="2761975"/>
              <a:ext cx="1873800" cy="4176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FBF45371-E905-F59C-659D-3F1ED313643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99100" y="2582335"/>
                <a:ext cx="20534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68BEB261-9224-FB37-7D41-9149A126406D}"/>
                  </a:ext>
                </a:extLst>
              </p14:cNvPr>
              <p14:cNvContentPartPr/>
              <p14:nvPr/>
            </p14:nvContentPartPr>
            <p14:xfrm>
              <a:off x="1482620" y="3079495"/>
              <a:ext cx="2184840" cy="360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68BEB261-9224-FB37-7D41-9149A126406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92620" y="2899495"/>
                <a:ext cx="23644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C063D9CC-3E32-B382-C331-240E07F11A37}"/>
                  </a:ext>
                </a:extLst>
              </p14:cNvPr>
              <p14:cNvContentPartPr/>
              <p14:nvPr/>
            </p14:nvContentPartPr>
            <p14:xfrm>
              <a:off x="1818910" y="3088975"/>
              <a:ext cx="765720" cy="36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C063D9CC-3E32-B382-C331-240E07F11A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28910" y="2908975"/>
                <a:ext cx="9453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890186D3-E7B6-F631-858B-211E13880C8F}"/>
                  </a:ext>
                </a:extLst>
              </p14:cNvPr>
              <p14:cNvContentPartPr/>
              <p14:nvPr/>
            </p14:nvContentPartPr>
            <p14:xfrm>
              <a:off x="2538550" y="3092215"/>
              <a:ext cx="1440" cy="36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890186D3-E7B6-F631-858B-211E13880C8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48550" y="2912575"/>
                <a:ext cx="181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3C8C321F-08A3-B4A7-E36A-89B952D40B3A}"/>
                  </a:ext>
                </a:extLst>
              </p14:cNvPr>
              <p14:cNvContentPartPr/>
              <p14:nvPr/>
            </p14:nvContentPartPr>
            <p14:xfrm>
              <a:off x="2495350" y="3095455"/>
              <a:ext cx="360" cy="36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3C8C321F-08A3-B4A7-E36A-89B952D40B3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05710" y="291581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EBC2ABDE-4617-8245-20C3-07A76CD77793}"/>
                  </a:ext>
                </a:extLst>
              </p14:cNvPr>
              <p14:cNvContentPartPr/>
              <p14:nvPr/>
            </p14:nvContentPartPr>
            <p14:xfrm>
              <a:off x="1929070" y="3092215"/>
              <a:ext cx="1440" cy="36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EBC2ABDE-4617-8245-20C3-07A76CD777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39070" y="2912575"/>
                <a:ext cx="181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2EE4A5D4-2851-14D6-AEAE-ED614D54B5DC}"/>
                  </a:ext>
                </a:extLst>
              </p14:cNvPr>
              <p14:cNvContentPartPr/>
              <p14:nvPr/>
            </p14:nvContentPartPr>
            <p14:xfrm>
              <a:off x="1857070" y="3098695"/>
              <a:ext cx="360" cy="36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2EE4A5D4-2851-14D6-AEAE-ED614D54B5D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67430" y="291869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F4AA9738-11B0-D430-5994-3EE25D51E33D}"/>
                  </a:ext>
                </a:extLst>
              </p14:cNvPr>
              <p14:cNvContentPartPr/>
              <p14:nvPr/>
            </p14:nvContentPartPr>
            <p14:xfrm>
              <a:off x="4946950" y="3092215"/>
              <a:ext cx="346320" cy="1296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F4AA9738-11B0-D430-5994-3EE25D51E33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92950" y="2984575"/>
                <a:ext cx="4539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724A7B19-A2C4-A4D0-A50C-761F652D6DDD}"/>
                  </a:ext>
                </a:extLst>
              </p14:cNvPr>
              <p14:cNvContentPartPr/>
              <p14:nvPr/>
            </p14:nvContentPartPr>
            <p14:xfrm>
              <a:off x="4837510" y="3079255"/>
              <a:ext cx="128520" cy="720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724A7B19-A2C4-A4D0-A50C-761F652D6DD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783510" y="2971255"/>
                <a:ext cx="2361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1" name="Tinta 50">
                <a:extLst>
                  <a:ext uri="{FF2B5EF4-FFF2-40B4-BE49-F238E27FC236}">
                    <a16:creationId xmlns:a16="http://schemas.microsoft.com/office/drawing/2014/main" id="{44360AE7-3A2E-9170-1DF7-92B5A1DE5AC5}"/>
                  </a:ext>
                </a:extLst>
              </p14:cNvPr>
              <p14:cNvContentPartPr/>
              <p14:nvPr/>
            </p14:nvContentPartPr>
            <p14:xfrm>
              <a:off x="4422430" y="3067015"/>
              <a:ext cx="708480" cy="16200"/>
            </p14:xfrm>
          </p:contentPart>
        </mc:Choice>
        <mc:Fallback xmlns="">
          <p:pic>
            <p:nvPicPr>
              <p:cNvPr id="51" name="Tinta 50">
                <a:extLst>
                  <a:ext uri="{FF2B5EF4-FFF2-40B4-BE49-F238E27FC236}">
                    <a16:creationId xmlns:a16="http://schemas.microsoft.com/office/drawing/2014/main" id="{44360AE7-3A2E-9170-1DF7-92B5A1DE5AC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68430" y="2959015"/>
                <a:ext cx="8161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Tinta 51">
                <a:extLst>
                  <a:ext uri="{FF2B5EF4-FFF2-40B4-BE49-F238E27FC236}">
                    <a16:creationId xmlns:a16="http://schemas.microsoft.com/office/drawing/2014/main" id="{A64075B0-2630-DB78-76E5-D908BB94B8E1}"/>
                  </a:ext>
                </a:extLst>
              </p14:cNvPr>
              <p14:cNvContentPartPr/>
              <p14:nvPr/>
            </p14:nvContentPartPr>
            <p14:xfrm>
              <a:off x="4244590" y="3091855"/>
              <a:ext cx="254520" cy="10800"/>
            </p14:xfrm>
          </p:contentPart>
        </mc:Choice>
        <mc:Fallback xmlns="">
          <p:pic>
            <p:nvPicPr>
              <p:cNvPr id="52" name="Tinta 51">
                <a:extLst>
                  <a:ext uri="{FF2B5EF4-FFF2-40B4-BE49-F238E27FC236}">
                    <a16:creationId xmlns:a16="http://schemas.microsoft.com/office/drawing/2014/main" id="{A64075B0-2630-DB78-76E5-D908BB94B8E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190590" y="2984215"/>
                <a:ext cx="3621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6" name="Tinta 65">
                <a:extLst>
                  <a:ext uri="{FF2B5EF4-FFF2-40B4-BE49-F238E27FC236}">
                    <a16:creationId xmlns:a16="http://schemas.microsoft.com/office/drawing/2014/main" id="{1E1F4B72-595E-5C9C-5B16-FD60EED317E3}"/>
                  </a:ext>
                </a:extLst>
              </p14:cNvPr>
              <p14:cNvContentPartPr/>
              <p14:nvPr/>
            </p14:nvContentPartPr>
            <p14:xfrm>
              <a:off x="3973150" y="3073135"/>
              <a:ext cx="396000" cy="29160"/>
            </p14:xfrm>
          </p:contentPart>
        </mc:Choice>
        <mc:Fallback xmlns="">
          <p:pic>
            <p:nvPicPr>
              <p:cNvPr id="66" name="Tinta 65">
                <a:extLst>
                  <a:ext uri="{FF2B5EF4-FFF2-40B4-BE49-F238E27FC236}">
                    <a16:creationId xmlns:a16="http://schemas.microsoft.com/office/drawing/2014/main" id="{1E1F4B72-595E-5C9C-5B16-FD60EED317E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919150" y="2965135"/>
                <a:ext cx="5036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8" name="Tinta 67">
                <a:extLst>
                  <a:ext uri="{FF2B5EF4-FFF2-40B4-BE49-F238E27FC236}">
                    <a16:creationId xmlns:a16="http://schemas.microsoft.com/office/drawing/2014/main" id="{2DAE10FE-6264-3DF7-E2F7-7E2D7E2CFB46}"/>
                  </a:ext>
                </a:extLst>
              </p14:cNvPr>
              <p14:cNvContentPartPr/>
              <p14:nvPr/>
            </p14:nvContentPartPr>
            <p14:xfrm>
              <a:off x="4303270" y="3087535"/>
              <a:ext cx="81720" cy="5040"/>
            </p14:xfrm>
          </p:contentPart>
        </mc:Choice>
        <mc:Fallback xmlns="">
          <p:pic>
            <p:nvPicPr>
              <p:cNvPr id="68" name="Tinta 67">
                <a:extLst>
                  <a:ext uri="{FF2B5EF4-FFF2-40B4-BE49-F238E27FC236}">
                    <a16:creationId xmlns:a16="http://schemas.microsoft.com/office/drawing/2014/main" id="{2DAE10FE-6264-3DF7-E2F7-7E2D7E2CFB4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249270" y="2979895"/>
                <a:ext cx="1893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9" name="Tinta 68">
                <a:extLst>
                  <a:ext uri="{FF2B5EF4-FFF2-40B4-BE49-F238E27FC236}">
                    <a16:creationId xmlns:a16="http://schemas.microsoft.com/office/drawing/2014/main" id="{DF0D362D-C1BD-9DE5-94A0-158D9C106EB8}"/>
                  </a:ext>
                </a:extLst>
              </p14:cNvPr>
              <p14:cNvContentPartPr/>
              <p14:nvPr/>
            </p14:nvContentPartPr>
            <p14:xfrm>
              <a:off x="3693070" y="3117415"/>
              <a:ext cx="294840" cy="19800"/>
            </p14:xfrm>
          </p:contentPart>
        </mc:Choice>
        <mc:Fallback xmlns="">
          <p:pic>
            <p:nvPicPr>
              <p:cNvPr id="69" name="Tinta 68">
                <a:extLst>
                  <a:ext uri="{FF2B5EF4-FFF2-40B4-BE49-F238E27FC236}">
                    <a16:creationId xmlns:a16="http://schemas.microsoft.com/office/drawing/2014/main" id="{DF0D362D-C1BD-9DE5-94A0-158D9C106EB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639430" y="3009415"/>
                <a:ext cx="4024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0" name="Tinta 79">
                <a:extLst>
                  <a:ext uri="{FF2B5EF4-FFF2-40B4-BE49-F238E27FC236}">
                    <a16:creationId xmlns:a16="http://schemas.microsoft.com/office/drawing/2014/main" id="{5D2C3EAB-5820-48A0-B89A-B807F312CE64}"/>
                  </a:ext>
                </a:extLst>
              </p14:cNvPr>
              <p14:cNvContentPartPr/>
              <p14:nvPr/>
            </p14:nvContentPartPr>
            <p14:xfrm>
              <a:off x="3781270" y="3087535"/>
              <a:ext cx="122400" cy="3240"/>
            </p14:xfrm>
          </p:contentPart>
        </mc:Choice>
        <mc:Fallback xmlns="">
          <p:pic>
            <p:nvPicPr>
              <p:cNvPr id="80" name="Tinta 79">
                <a:extLst>
                  <a:ext uri="{FF2B5EF4-FFF2-40B4-BE49-F238E27FC236}">
                    <a16:creationId xmlns:a16="http://schemas.microsoft.com/office/drawing/2014/main" id="{5D2C3EAB-5820-48A0-B89A-B807F312CE6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727630" y="2979535"/>
                <a:ext cx="2300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8" name="Tinta 97">
                <a:extLst>
                  <a:ext uri="{FF2B5EF4-FFF2-40B4-BE49-F238E27FC236}">
                    <a16:creationId xmlns:a16="http://schemas.microsoft.com/office/drawing/2014/main" id="{974A7628-7581-ACAE-48C9-720EDDD62789}"/>
                  </a:ext>
                </a:extLst>
              </p14:cNvPr>
              <p14:cNvContentPartPr/>
              <p14:nvPr/>
            </p14:nvContentPartPr>
            <p14:xfrm>
              <a:off x="3739870" y="3059095"/>
              <a:ext cx="360" cy="1800"/>
            </p14:xfrm>
          </p:contentPart>
        </mc:Choice>
        <mc:Fallback xmlns="">
          <p:pic>
            <p:nvPicPr>
              <p:cNvPr id="98" name="Tinta 97">
                <a:extLst>
                  <a:ext uri="{FF2B5EF4-FFF2-40B4-BE49-F238E27FC236}">
                    <a16:creationId xmlns:a16="http://schemas.microsoft.com/office/drawing/2014/main" id="{974A7628-7581-ACAE-48C9-720EDDD6278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686230" y="2951455"/>
                <a:ext cx="108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1" name="Tinta 120">
                <a:extLst>
                  <a:ext uri="{FF2B5EF4-FFF2-40B4-BE49-F238E27FC236}">
                    <a16:creationId xmlns:a16="http://schemas.microsoft.com/office/drawing/2014/main" id="{065C3A57-F8F4-BE52-7141-BA7E22340BD6}"/>
                  </a:ext>
                </a:extLst>
              </p14:cNvPr>
              <p14:cNvContentPartPr/>
              <p14:nvPr/>
            </p14:nvContentPartPr>
            <p14:xfrm>
              <a:off x="3758950" y="3067015"/>
              <a:ext cx="360" cy="360"/>
            </p14:xfrm>
          </p:contentPart>
        </mc:Choice>
        <mc:Fallback xmlns="">
          <p:pic>
            <p:nvPicPr>
              <p:cNvPr id="121" name="Tinta 120">
                <a:extLst>
                  <a:ext uri="{FF2B5EF4-FFF2-40B4-BE49-F238E27FC236}">
                    <a16:creationId xmlns:a16="http://schemas.microsoft.com/office/drawing/2014/main" id="{065C3A57-F8F4-BE52-7141-BA7E22340BD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705310" y="295901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3" name="Tinta 122">
                <a:extLst>
                  <a:ext uri="{FF2B5EF4-FFF2-40B4-BE49-F238E27FC236}">
                    <a16:creationId xmlns:a16="http://schemas.microsoft.com/office/drawing/2014/main" id="{CD221271-5789-E5D8-8D4C-B0C54CD332BA}"/>
                  </a:ext>
                </a:extLst>
              </p14:cNvPr>
              <p14:cNvContentPartPr/>
              <p14:nvPr/>
            </p14:nvContentPartPr>
            <p14:xfrm>
              <a:off x="4931110" y="3169255"/>
              <a:ext cx="365040" cy="6120"/>
            </p14:xfrm>
          </p:contentPart>
        </mc:Choice>
        <mc:Fallback xmlns="">
          <p:pic>
            <p:nvPicPr>
              <p:cNvPr id="123" name="Tinta 122">
                <a:extLst>
                  <a:ext uri="{FF2B5EF4-FFF2-40B4-BE49-F238E27FC236}">
                    <a16:creationId xmlns:a16="http://schemas.microsoft.com/office/drawing/2014/main" id="{CD221271-5789-E5D8-8D4C-B0C54CD332B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877470" y="3061255"/>
                <a:ext cx="4726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2" name="Tinta 151">
                <a:extLst>
                  <a:ext uri="{FF2B5EF4-FFF2-40B4-BE49-F238E27FC236}">
                    <a16:creationId xmlns:a16="http://schemas.microsoft.com/office/drawing/2014/main" id="{44ACC4F0-E264-D403-70A3-91700095BC57}"/>
                  </a:ext>
                </a:extLst>
              </p14:cNvPr>
              <p14:cNvContentPartPr/>
              <p14:nvPr/>
            </p14:nvContentPartPr>
            <p14:xfrm>
              <a:off x="4806910" y="3171775"/>
              <a:ext cx="117720" cy="13320"/>
            </p14:xfrm>
          </p:contentPart>
        </mc:Choice>
        <mc:Fallback xmlns="">
          <p:pic>
            <p:nvPicPr>
              <p:cNvPr id="152" name="Tinta 151">
                <a:extLst>
                  <a:ext uri="{FF2B5EF4-FFF2-40B4-BE49-F238E27FC236}">
                    <a16:creationId xmlns:a16="http://schemas.microsoft.com/office/drawing/2014/main" id="{44ACC4F0-E264-D403-70A3-91700095BC5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753270" y="3063775"/>
                <a:ext cx="2253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59" name="Tinta 158">
                <a:extLst>
                  <a:ext uri="{FF2B5EF4-FFF2-40B4-BE49-F238E27FC236}">
                    <a16:creationId xmlns:a16="http://schemas.microsoft.com/office/drawing/2014/main" id="{83EBC5B2-F488-25AF-BCE0-779A4755B4D5}"/>
                  </a:ext>
                </a:extLst>
              </p14:cNvPr>
              <p14:cNvContentPartPr/>
              <p14:nvPr/>
            </p14:nvContentPartPr>
            <p14:xfrm>
              <a:off x="4481110" y="3140095"/>
              <a:ext cx="361080" cy="29520"/>
            </p14:xfrm>
          </p:contentPart>
        </mc:Choice>
        <mc:Fallback xmlns="">
          <p:pic>
            <p:nvPicPr>
              <p:cNvPr id="159" name="Tinta 158">
                <a:extLst>
                  <a:ext uri="{FF2B5EF4-FFF2-40B4-BE49-F238E27FC236}">
                    <a16:creationId xmlns:a16="http://schemas.microsoft.com/office/drawing/2014/main" id="{83EBC5B2-F488-25AF-BCE0-779A4755B4D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427110" y="3032095"/>
                <a:ext cx="4687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62" name="Tinta 161">
                <a:extLst>
                  <a:ext uri="{FF2B5EF4-FFF2-40B4-BE49-F238E27FC236}">
                    <a16:creationId xmlns:a16="http://schemas.microsoft.com/office/drawing/2014/main" id="{8BE3634E-8129-AFFF-71D1-6BE904A868B2}"/>
                  </a:ext>
                </a:extLst>
              </p14:cNvPr>
              <p14:cNvContentPartPr/>
              <p14:nvPr/>
            </p14:nvContentPartPr>
            <p14:xfrm>
              <a:off x="3736990" y="3139735"/>
              <a:ext cx="774720" cy="27000"/>
            </p14:xfrm>
          </p:contentPart>
        </mc:Choice>
        <mc:Fallback xmlns="">
          <p:pic>
            <p:nvPicPr>
              <p:cNvPr id="162" name="Tinta 161">
                <a:extLst>
                  <a:ext uri="{FF2B5EF4-FFF2-40B4-BE49-F238E27FC236}">
                    <a16:creationId xmlns:a16="http://schemas.microsoft.com/office/drawing/2014/main" id="{8BE3634E-8129-AFFF-71D1-6BE904A868B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683350" y="3032095"/>
                <a:ext cx="882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3" name="Tinta 162">
                <a:extLst>
                  <a:ext uri="{FF2B5EF4-FFF2-40B4-BE49-F238E27FC236}">
                    <a16:creationId xmlns:a16="http://schemas.microsoft.com/office/drawing/2014/main" id="{93F08094-5710-3EE4-0392-BB408E67E758}"/>
                  </a:ext>
                </a:extLst>
              </p14:cNvPr>
              <p14:cNvContentPartPr/>
              <p14:nvPr/>
            </p14:nvContentPartPr>
            <p14:xfrm>
              <a:off x="5264470" y="3098695"/>
              <a:ext cx="21960" cy="360"/>
            </p14:xfrm>
          </p:contentPart>
        </mc:Choice>
        <mc:Fallback xmlns="">
          <p:pic>
            <p:nvPicPr>
              <p:cNvPr id="163" name="Tinta 162">
                <a:extLst>
                  <a:ext uri="{FF2B5EF4-FFF2-40B4-BE49-F238E27FC236}">
                    <a16:creationId xmlns:a16="http://schemas.microsoft.com/office/drawing/2014/main" id="{93F08094-5710-3EE4-0392-BB408E67E75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210830" y="2990695"/>
                <a:ext cx="129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6" name="Tinta 165">
                <a:extLst>
                  <a:ext uri="{FF2B5EF4-FFF2-40B4-BE49-F238E27FC236}">
                    <a16:creationId xmlns:a16="http://schemas.microsoft.com/office/drawing/2014/main" id="{C733BAA9-EBFB-CCFE-E653-EC1910C06814}"/>
                  </a:ext>
                </a:extLst>
              </p14:cNvPr>
              <p14:cNvContentPartPr/>
              <p14:nvPr/>
            </p14:nvContentPartPr>
            <p14:xfrm>
              <a:off x="3938940" y="2780280"/>
              <a:ext cx="1344240" cy="58320"/>
            </p14:xfrm>
          </p:contentPart>
        </mc:Choice>
        <mc:Fallback xmlns="">
          <p:pic>
            <p:nvPicPr>
              <p:cNvPr id="166" name="Tinta 165">
                <a:extLst>
                  <a:ext uri="{FF2B5EF4-FFF2-40B4-BE49-F238E27FC236}">
                    <a16:creationId xmlns:a16="http://schemas.microsoft.com/office/drawing/2014/main" id="{C733BAA9-EBFB-CCFE-E653-EC1910C0681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885300" y="2672640"/>
                <a:ext cx="14518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7" name="Tinta 166">
                <a:extLst>
                  <a:ext uri="{FF2B5EF4-FFF2-40B4-BE49-F238E27FC236}">
                    <a16:creationId xmlns:a16="http://schemas.microsoft.com/office/drawing/2014/main" id="{CF162A3E-81EE-633F-D1D2-B4E4115D2733}"/>
                  </a:ext>
                </a:extLst>
              </p14:cNvPr>
              <p14:cNvContentPartPr/>
              <p14:nvPr/>
            </p14:nvContentPartPr>
            <p14:xfrm>
              <a:off x="3708180" y="2882520"/>
              <a:ext cx="1536480" cy="38880"/>
            </p14:xfrm>
          </p:contentPart>
        </mc:Choice>
        <mc:Fallback xmlns="">
          <p:pic>
            <p:nvPicPr>
              <p:cNvPr id="167" name="Tinta 166">
                <a:extLst>
                  <a:ext uri="{FF2B5EF4-FFF2-40B4-BE49-F238E27FC236}">
                    <a16:creationId xmlns:a16="http://schemas.microsoft.com/office/drawing/2014/main" id="{CF162A3E-81EE-633F-D1D2-B4E4115D273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654180" y="2774520"/>
                <a:ext cx="16441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72" name="Tinta 171">
                <a:extLst>
                  <a:ext uri="{FF2B5EF4-FFF2-40B4-BE49-F238E27FC236}">
                    <a16:creationId xmlns:a16="http://schemas.microsoft.com/office/drawing/2014/main" id="{0692CD45-6D0B-FF29-05F9-981A7769F56F}"/>
                  </a:ext>
                </a:extLst>
              </p14:cNvPr>
              <p14:cNvContentPartPr/>
              <p14:nvPr/>
            </p14:nvContentPartPr>
            <p14:xfrm>
              <a:off x="4398300" y="2616840"/>
              <a:ext cx="884880" cy="50400"/>
            </p14:xfrm>
          </p:contentPart>
        </mc:Choice>
        <mc:Fallback xmlns="">
          <p:pic>
            <p:nvPicPr>
              <p:cNvPr id="172" name="Tinta 171">
                <a:extLst>
                  <a:ext uri="{FF2B5EF4-FFF2-40B4-BE49-F238E27FC236}">
                    <a16:creationId xmlns:a16="http://schemas.microsoft.com/office/drawing/2014/main" id="{0692CD45-6D0B-FF29-05F9-981A7769F56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344660" y="2509200"/>
                <a:ext cx="9925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73" name="Tinta 172">
                <a:extLst>
                  <a:ext uri="{FF2B5EF4-FFF2-40B4-BE49-F238E27FC236}">
                    <a16:creationId xmlns:a16="http://schemas.microsoft.com/office/drawing/2014/main" id="{5B7D767A-8A8C-6B8C-95F0-A0628C9DEE25}"/>
                  </a:ext>
                </a:extLst>
              </p14:cNvPr>
              <p14:cNvContentPartPr/>
              <p14:nvPr/>
            </p14:nvContentPartPr>
            <p14:xfrm>
              <a:off x="4645260" y="2476440"/>
              <a:ext cx="650880" cy="26640"/>
            </p14:xfrm>
          </p:contentPart>
        </mc:Choice>
        <mc:Fallback xmlns="">
          <p:pic>
            <p:nvPicPr>
              <p:cNvPr id="173" name="Tinta 172">
                <a:extLst>
                  <a:ext uri="{FF2B5EF4-FFF2-40B4-BE49-F238E27FC236}">
                    <a16:creationId xmlns:a16="http://schemas.microsoft.com/office/drawing/2014/main" id="{5B7D767A-8A8C-6B8C-95F0-A0628C9DEE2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591260" y="2368440"/>
                <a:ext cx="7585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75" name="Tinta 174">
                <a:extLst>
                  <a:ext uri="{FF2B5EF4-FFF2-40B4-BE49-F238E27FC236}">
                    <a16:creationId xmlns:a16="http://schemas.microsoft.com/office/drawing/2014/main" id="{8F3AA86C-0393-5F80-CB55-28CE39443480}"/>
                  </a:ext>
                </a:extLst>
              </p14:cNvPr>
              <p14:cNvContentPartPr/>
              <p14:nvPr/>
            </p14:nvContentPartPr>
            <p14:xfrm>
              <a:off x="4912380" y="2343240"/>
              <a:ext cx="345600" cy="35280"/>
            </p14:xfrm>
          </p:contentPart>
        </mc:Choice>
        <mc:Fallback xmlns="">
          <p:pic>
            <p:nvPicPr>
              <p:cNvPr id="175" name="Tinta 174">
                <a:extLst>
                  <a:ext uri="{FF2B5EF4-FFF2-40B4-BE49-F238E27FC236}">
                    <a16:creationId xmlns:a16="http://schemas.microsoft.com/office/drawing/2014/main" id="{8F3AA86C-0393-5F80-CB55-28CE3944348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858740" y="2235240"/>
                <a:ext cx="4532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76" name="Tinta 175">
                <a:extLst>
                  <a:ext uri="{FF2B5EF4-FFF2-40B4-BE49-F238E27FC236}">
                    <a16:creationId xmlns:a16="http://schemas.microsoft.com/office/drawing/2014/main" id="{2B300DC4-50DF-C0EA-0577-7B86AC779CC2}"/>
                  </a:ext>
                </a:extLst>
              </p14:cNvPr>
              <p14:cNvContentPartPr/>
              <p14:nvPr/>
            </p14:nvContentPartPr>
            <p14:xfrm>
              <a:off x="5091660" y="2361600"/>
              <a:ext cx="185400" cy="6840"/>
            </p14:xfrm>
          </p:contentPart>
        </mc:Choice>
        <mc:Fallback xmlns="">
          <p:pic>
            <p:nvPicPr>
              <p:cNvPr id="176" name="Tinta 175">
                <a:extLst>
                  <a:ext uri="{FF2B5EF4-FFF2-40B4-BE49-F238E27FC236}">
                    <a16:creationId xmlns:a16="http://schemas.microsoft.com/office/drawing/2014/main" id="{2B300DC4-50DF-C0EA-0577-7B86AC779CC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38020" y="2253960"/>
                <a:ext cx="293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82" name="Tinta 181">
                <a:extLst>
                  <a:ext uri="{FF2B5EF4-FFF2-40B4-BE49-F238E27FC236}">
                    <a16:creationId xmlns:a16="http://schemas.microsoft.com/office/drawing/2014/main" id="{CACEA07C-2486-2462-6FFB-1C10783CB7AE}"/>
                  </a:ext>
                </a:extLst>
              </p14:cNvPr>
              <p14:cNvContentPartPr/>
              <p14:nvPr/>
            </p14:nvContentPartPr>
            <p14:xfrm>
              <a:off x="5131260" y="2349360"/>
              <a:ext cx="158040" cy="360"/>
            </p14:xfrm>
          </p:contentPart>
        </mc:Choice>
        <mc:Fallback xmlns="">
          <p:pic>
            <p:nvPicPr>
              <p:cNvPr id="182" name="Tinta 181">
                <a:extLst>
                  <a:ext uri="{FF2B5EF4-FFF2-40B4-BE49-F238E27FC236}">
                    <a16:creationId xmlns:a16="http://schemas.microsoft.com/office/drawing/2014/main" id="{CACEA07C-2486-2462-6FFB-1C10783CB7A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077620" y="2241360"/>
                <a:ext cx="265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92" name="Tinta 191">
                <a:extLst>
                  <a:ext uri="{FF2B5EF4-FFF2-40B4-BE49-F238E27FC236}">
                    <a16:creationId xmlns:a16="http://schemas.microsoft.com/office/drawing/2014/main" id="{F1D324E2-DE8B-E756-B730-9DDDC887076A}"/>
                  </a:ext>
                </a:extLst>
              </p14:cNvPr>
              <p14:cNvContentPartPr/>
              <p14:nvPr/>
            </p14:nvContentPartPr>
            <p14:xfrm>
              <a:off x="4946940" y="2330280"/>
              <a:ext cx="114120" cy="360"/>
            </p14:xfrm>
          </p:contentPart>
        </mc:Choice>
        <mc:Fallback xmlns="">
          <p:pic>
            <p:nvPicPr>
              <p:cNvPr id="192" name="Tinta 191">
                <a:extLst>
                  <a:ext uri="{FF2B5EF4-FFF2-40B4-BE49-F238E27FC236}">
                    <a16:creationId xmlns:a16="http://schemas.microsoft.com/office/drawing/2014/main" id="{F1D324E2-DE8B-E756-B730-9DDDC887076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892940" y="2222640"/>
                <a:ext cx="221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97" name="Tinta 196">
                <a:extLst>
                  <a:ext uri="{FF2B5EF4-FFF2-40B4-BE49-F238E27FC236}">
                    <a16:creationId xmlns:a16="http://schemas.microsoft.com/office/drawing/2014/main" id="{1B1504B5-CD82-57C2-7E8D-D4DC6B4516F2}"/>
                  </a:ext>
                </a:extLst>
              </p14:cNvPr>
              <p14:cNvContentPartPr/>
              <p14:nvPr/>
            </p14:nvContentPartPr>
            <p14:xfrm>
              <a:off x="4774860" y="2349360"/>
              <a:ext cx="203760" cy="360"/>
            </p14:xfrm>
          </p:contentPart>
        </mc:Choice>
        <mc:Fallback xmlns="">
          <p:pic>
            <p:nvPicPr>
              <p:cNvPr id="197" name="Tinta 196">
                <a:extLst>
                  <a:ext uri="{FF2B5EF4-FFF2-40B4-BE49-F238E27FC236}">
                    <a16:creationId xmlns:a16="http://schemas.microsoft.com/office/drawing/2014/main" id="{1B1504B5-CD82-57C2-7E8D-D4DC6B4516F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720860" y="2241360"/>
                <a:ext cx="31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00" name="Tinta 199">
                <a:extLst>
                  <a:ext uri="{FF2B5EF4-FFF2-40B4-BE49-F238E27FC236}">
                    <a16:creationId xmlns:a16="http://schemas.microsoft.com/office/drawing/2014/main" id="{9399A2D7-3ECF-9810-C98C-65408AFA73BA}"/>
                  </a:ext>
                </a:extLst>
              </p14:cNvPr>
              <p14:cNvContentPartPr/>
              <p14:nvPr/>
            </p14:nvContentPartPr>
            <p14:xfrm>
              <a:off x="4117500" y="2361600"/>
              <a:ext cx="702360" cy="19800"/>
            </p14:xfrm>
          </p:contentPart>
        </mc:Choice>
        <mc:Fallback xmlns="">
          <p:pic>
            <p:nvPicPr>
              <p:cNvPr id="200" name="Tinta 199">
                <a:extLst>
                  <a:ext uri="{FF2B5EF4-FFF2-40B4-BE49-F238E27FC236}">
                    <a16:creationId xmlns:a16="http://schemas.microsoft.com/office/drawing/2014/main" id="{9399A2D7-3ECF-9810-C98C-65408AFA73B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063500" y="2253960"/>
                <a:ext cx="8100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11" name="Tinta 210">
                <a:extLst>
                  <a:ext uri="{FF2B5EF4-FFF2-40B4-BE49-F238E27FC236}">
                    <a16:creationId xmlns:a16="http://schemas.microsoft.com/office/drawing/2014/main" id="{146FA3A9-E026-B83A-C5F1-CD7F99041904}"/>
                  </a:ext>
                </a:extLst>
              </p14:cNvPr>
              <p14:cNvContentPartPr/>
              <p14:nvPr/>
            </p14:nvContentPartPr>
            <p14:xfrm>
              <a:off x="4453020" y="2323440"/>
              <a:ext cx="239760" cy="22680"/>
            </p14:xfrm>
          </p:contentPart>
        </mc:Choice>
        <mc:Fallback xmlns="">
          <p:pic>
            <p:nvPicPr>
              <p:cNvPr id="211" name="Tinta 210">
                <a:extLst>
                  <a:ext uri="{FF2B5EF4-FFF2-40B4-BE49-F238E27FC236}">
                    <a16:creationId xmlns:a16="http://schemas.microsoft.com/office/drawing/2014/main" id="{146FA3A9-E026-B83A-C5F1-CD7F9904190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399020" y="2215440"/>
                <a:ext cx="3474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14" name="Tinta 213">
                <a:extLst>
                  <a:ext uri="{FF2B5EF4-FFF2-40B4-BE49-F238E27FC236}">
                    <a16:creationId xmlns:a16="http://schemas.microsoft.com/office/drawing/2014/main" id="{D7413550-6500-25B4-BE38-87194E54CBF8}"/>
                  </a:ext>
                </a:extLst>
              </p14:cNvPr>
              <p14:cNvContentPartPr/>
              <p14:nvPr/>
            </p14:nvContentPartPr>
            <p14:xfrm>
              <a:off x="3936780" y="2317680"/>
              <a:ext cx="660240" cy="360"/>
            </p14:xfrm>
          </p:contentPart>
        </mc:Choice>
        <mc:Fallback xmlns="">
          <p:pic>
            <p:nvPicPr>
              <p:cNvPr id="214" name="Tinta 213">
                <a:extLst>
                  <a:ext uri="{FF2B5EF4-FFF2-40B4-BE49-F238E27FC236}">
                    <a16:creationId xmlns:a16="http://schemas.microsoft.com/office/drawing/2014/main" id="{D7413550-6500-25B4-BE38-87194E54CBF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883140" y="2209680"/>
                <a:ext cx="767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16" name="Tinta 215">
                <a:extLst>
                  <a:ext uri="{FF2B5EF4-FFF2-40B4-BE49-F238E27FC236}">
                    <a16:creationId xmlns:a16="http://schemas.microsoft.com/office/drawing/2014/main" id="{CB23FC00-50FD-D78B-E090-2FE0B254E03A}"/>
                  </a:ext>
                </a:extLst>
              </p14:cNvPr>
              <p14:cNvContentPartPr/>
              <p14:nvPr/>
            </p14:nvContentPartPr>
            <p14:xfrm>
              <a:off x="3829140" y="2463120"/>
              <a:ext cx="870120" cy="52200"/>
            </p14:xfrm>
          </p:contentPart>
        </mc:Choice>
        <mc:Fallback xmlns="">
          <p:pic>
            <p:nvPicPr>
              <p:cNvPr id="216" name="Tinta 215">
                <a:extLst>
                  <a:ext uri="{FF2B5EF4-FFF2-40B4-BE49-F238E27FC236}">
                    <a16:creationId xmlns:a16="http://schemas.microsoft.com/office/drawing/2014/main" id="{CB23FC00-50FD-D78B-E090-2FE0B254E03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775500" y="2355480"/>
                <a:ext cx="9777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41" name="Tinta 240">
                <a:extLst>
                  <a:ext uri="{FF2B5EF4-FFF2-40B4-BE49-F238E27FC236}">
                    <a16:creationId xmlns:a16="http://schemas.microsoft.com/office/drawing/2014/main" id="{A11F13F4-9C64-4359-A2C4-E5EB85B283D9}"/>
                  </a:ext>
                </a:extLst>
              </p14:cNvPr>
              <p14:cNvContentPartPr/>
              <p14:nvPr/>
            </p14:nvContentPartPr>
            <p14:xfrm>
              <a:off x="3847860" y="2343240"/>
              <a:ext cx="57960" cy="204840"/>
            </p14:xfrm>
          </p:contentPart>
        </mc:Choice>
        <mc:Fallback xmlns="">
          <p:pic>
            <p:nvPicPr>
              <p:cNvPr id="241" name="Tinta 240">
                <a:extLst>
                  <a:ext uri="{FF2B5EF4-FFF2-40B4-BE49-F238E27FC236}">
                    <a16:creationId xmlns:a16="http://schemas.microsoft.com/office/drawing/2014/main" id="{A11F13F4-9C64-4359-A2C4-E5EB85B283D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793860" y="2235240"/>
                <a:ext cx="1656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42" name="Tinta 241">
                <a:extLst>
                  <a:ext uri="{FF2B5EF4-FFF2-40B4-BE49-F238E27FC236}">
                    <a16:creationId xmlns:a16="http://schemas.microsoft.com/office/drawing/2014/main" id="{803A85E5-700A-BD18-48FD-3EB828FFCE22}"/>
                  </a:ext>
                </a:extLst>
              </p14:cNvPr>
              <p14:cNvContentPartPr/>
              <p14:nvPr/>
            </p14:nvContentPartPr>
            <p14:xfrm>
              <a:off x="3879900" y="2590560"/>
              <a:ext cx="740880" cy="32400"/>
            </p14:xfrm>
          </p:contentPart>
        </mc:Choice>
        <mc:Fallback xmlns="">
          <p:pic>
            <p:nvPicPr>
              <p:cNvPr id="242" name="Tinta 241">
                <a:extLst>
                  <a:ext uri="{FF2B5EF4-FFF2-40B4-BE49-F238E27FC236}">
                    <a16:creationId xmlns:a16="http://schemas.microsoft.com/office/drawing/2014/main" id="{803A85E5-700A-BD18-48FD-3EB828FFCE2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825900" y="2482560"/>
                <a:ext cx="848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44" name="Tinta 243">
                <a:extLst>
                  <a:ext uri="{FF2B5EF4-FFF2-40B4-BE49-F238E27FC236}">
                    <a16:creationId xmlns:a16="http://schemas.microsoft.com/office/drawing/2014/main" id="{9B57BF63-23E5-17F3-1527-5D8736DB3FAB}"/>
                  </a:ext>
                </a:extLst>
              </p14:cNvPr>
              <p14:cNvContentPartPr/>
              <p14:nvPr/>
            </p14:nvContentPartPr>
            <p14:xfrm>
              <a:off x="418800" y="2347598"/>
              <a:ext cx="996120" cy="720"/>
            </p14:xfrm>
          </p:contentPart>
        </mc:Choice>
        <mc:Fallback xmlns="">
          <p:pic>
            <p:nvPicPr>
              <p:cNvPr id="244" name="Tinta 243">
                <a:extLst>
                  <a:ext uri="{FF2B5EF4-FFF2-40B4-BE49-F238E27FC236}">
                    <a16:creationId xmlns:a16="http://schemas.microsoft.com/office/drawing/2014/main" id="{9B57BF63-23E5-17F3-1527-5D8736DB3FA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64800" y="2131598"/>
                <a:ext cx="11037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45" name="Tinta 244">
                <a:extLst>
                  <a:ext uri="{FF2B5EF4-FFF2-40B4-BE49-F238E27FC236}">
                    <a16:creationId xmlns:a16="http://schemas.microsoft.com/office/drawing/2014/main" id="{9BAD44E9-5FC5-3404-2FC9-1AA10AC06BD8}"/>
                  </a:ext>
                </a:extLst>
              </p14:cNvPr>
              <p14:cNvContentPartPr/>
              <p14:nvPr/>
            </p14:nvContentPartPr>
            <p14:xfrm>
              <a:off x="418800" y="2547758"/>
              <a:ext cx="920880" cy="19800"/>
            </p14:xfrm>
          </p:contentPart>
        </mc:Choice>
        <mc:Fallback xmlns="">
          <p:pic>
            <p:nvPicPr>
              <p:cNvPr id="245" name="Tinta 244">
                <a:extLst>
                  <a:ext uri="{FF2B5EF4-FFF2-40B4-BE49-F238E27FC236}">
                    <a16:creationId xmlns:a16="http://schemas.microsoft.com/office/drawing/2014/main" id="{9BAD44E9-5FC5-3404-2FC9-1AA10AC06BD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65160" y="2439758"/>
                <a:ext cx="10285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46" name="Tinta 245">
                <a:extLst>
                  <a:ext uri="{FF2B5EF4-FFF2-40B4-BE49-F238E27FC236}">
                    <a16:creationId xmlns:a16="http://schemas.microsoft.com/office/drawing/2014/main" id="{C225B961-2CD2-3687-D3AD-9DA9BAD3485C}"/>
                  </a:ext>
                </a:extLst>
              </p14:cNvPr>
              <p14:cNvContentPartPr/>
              <p14:nvPr/>
            </p14:nvContentPartPr>
            <p14:xfrm>
              <a:off x="423480" y="2742158"/>
              <a:ext cx="1151640" cy="28800"/>
            </p14:xfrm>
          </p:contentPart>
        </mc:Choice>
        <mc:Fallback xmlns="">
          <p:pic>
            <p:nvPicPr>
              <p:cNvPr id="246" name="Tinta 245">
                <a:extLst>
                  <a:ext uri="{FF2B5EF4-FFF2-40B4-BE49-F238E27FC236}">
                    <a16:creationId xmlns:a16="http://schemas.microsoft.com/office/drawing/2014/main" id="{C225B961-2CD2-3687-D3AD-9DA9BAD3485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69840" y="2634518"/>
                <a:ext cx="12592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47" name="Tinta 246">
                <a:extLst>
                  <a:ext uri="{FF2B5EF4-FFF2-40B4-BE49-F238E27FC236}">
                    <a16:creationId xmlns:a16="http://schemas.microsoft.com/office/drawing/2014/main" id="{9217EAD6-AE80-1D78-246B-66E79CC6B3CA}"/>
                  </a:ext>
                </a:extLst>
              </p14:cNvPr>
              <p14:cNvContentPartPr/>
              <p14:nvPr/>
            </p14:nvContentPartPr>
            <p14:xfrm>
              <a:off x="480720" y="2844398"/>
              <a:ext cx="745920" cy="122760"/>
            </p14:xfrm>
          </p:contentPart>
        </mc:Choice>
        <mc:Fallback xmlns="">
          <p:pic>
            <p:nvPicPr>
              <p:cNvPr id="247" name="Tinta 246">
                <a:extLst>
                  <a:ext uri="{FF2B5EF4-FFF2-40B4-BE49-F238E27FC236}">
                    <a16:creationId xmlns:a16="http://schemas.microsoft.com/office/drawing/2014/main" id="{9217EAD6-AE80-1D78-246B-66E79CC6B3C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27080" y="2736758"/>
                <a:ext cx="853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48" name="Tinta 247">
                <a:extLst>
                  <a:ext uri="{FF2B5EF4-FFF2-40B4-BE49-F238E27FC236}">
                    <a16:creationId xmlns:a16="http://schemas.microsoft.com/office/drawing/2014/main" id="{6A9FB415-DAF1-045B-F8C4-98CA0B3E1BFC}"/>
                  </a:ext>
                </a:extLst>
              </p14:cNvPr>
              <p14:cNvContentPartPr/>
              <p14:nvPr/>
            </p14:nvContentPartPr>
            <p14:xfrm>
              <a:off x="1036560" y="2862038"/>
              <a:ext cx="406800" cy="120240"/>
            </p14:xfrm>
          </p:contentPart>
        </mc:Choice>
        <mc:Fallback xmlns="">
          <p:pic>
            <p:nvPicPr>
              <p:cNvPr id="248" name="Tinta 247">
                <a:extLst>
                  <a:ext uri="{FF2B5EF4-FFF2-40B4-BE49-F238E27FC236}">
                    <a16:creationId xmlns:a16="http://schemas.microsoft.com/office/drawing/2014/main" id="{6A9FB415-DAF1-045B-F8C4-98CA0B3E1BF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82560" y="2754398"/>
                <a:ext cx="51444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49" name="Tinta 248">
                <a:extLst>
                  <a:ext uri="{FF2B5EF4-FFF2-40B4-BE49-F238E27FC236}">
                    <a16:creationId xmlns:a16="http://schemas.microsoft.com/office/drawing/2014/main" id="{8B1EDC0E-DECD-29DB-9DA8-0863E44964E2}"/>
                  </a:ext>
                </a:extLst>
              </p14:cNvPr>
              <p14:cNvContentPartPr/>
              <p14:nvPr/>
            </p14:nvContentPartPr>
            <p14:xfrm>
              <a:off x="999480" y="2900198"/>
              <a:ext cx="467280" cy="126360"/>
            </p14:xfrm>
          </p:contentPart>
        </mc:Choice>
        <mc:Fallback xmlns="">
          <p:pic>
            <p:nvPicPr>
              <p:cNvPr id="249" name="Tinta 248">
                <a:extLst>
                  <a:ext uri="{FF2B5EF4-FFF2-40B4-BE49-F238E27FC236}">
                    <a16:creationId xmlns:a16="http://schemas.microsoft.com/office/drawing/2014/main" id="{8B1EDC0E-DECD-29DB-9DA8-0863E44964E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45840" y="2792198"/>
                <a:ext cx="5749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50" name="Tinta 249">
                <a:extLst>
                  <a:ext uri="{FF2B5EF4-FFF2-40B4-BE49-F238E27FC236}">
                    <a16:creationId xmlns:a16="http://schemas.microsoft.com/office/drawing/2014/main" id="{C9FDC9AB-4A83-9987-EFF0-F333624C528F}"/>
                  </a:ext>
                </a:extLst>
              </p14:cNvPr>
              <p14:cNvContentPartPr/>
              <p14:nvPr/>
            </p14:nvContentPartPr>
            <p14:xfrm>
              <a:off x="403320" y="2914598"/>
              <a:ext cx="38880" cy="404640"/>
            </p14:xfrm>
          </p:contentPart>
        </mc:Choice>
        <mc:Fallback xmlns="">
          <p:pic>
            <p:nvPicPr>
              <p:cNvPr id="250" name="Tinta 249">
                <a:extLst>
                  <a:ext uri="{FF2B5EF4-FFF2-40B4-BE49-F238E27FC236}">
                    <a16:creationId xmlns:a16="http://schemas.microsoft.com/office/drawing/2014/main" id="{C9FDC9AB-4A83-9987-EFF0-F333624C528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49320" y="2806598"/>
                <a:ext cx="14652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51" name="Tinta 250">
                <a:extLst>
                  <a:ext uri="{FF2B5EF4-FFF2-40B4-BE49-F238E27FC236}">
                    <a16:creationId xmlns:a16="http://schemas.microsoft.com/office/drawing/2014/main" id="{4EBE1284-8089-B0CE-22B9-66EE6B44D00B}"/>
                  </a:ext>
                </a:extLst>
              </p14:cNvPr>
              <p14:cNvContentPartPr/>
              <p14:nvPr/>
            </p14:nvContentPartPr>
            <p14:xfrm>
              <a:off x="423120" y="3309878"/>
              <a:ext cx="10440" cy="465480"/>
            </p14:xfrm>
          </p:contentPart>
        </mc:Choice>
        <mc:Fallback xmlns="">
          <p:pic>
            <p:nvPicPr>
              <p:cNvPr id="251" name="Tinta 250">
                <a:extLst>
                  <a:ext uri="{FF2B5EF4-FFF2-40B4-BE49-F238E27FC236}">
                    <a16:creationId xmlns:a16="http://schemas.microsoft.com/office/drawing/2014/main" id="{4EBE1284-8089-B0CE-22B9-66EE6B44D00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69480" y="3201878"/>
                <a:ext cx="11808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52" name="Tinta 251">
                <a:extLst>
                  <a:ext uri="{FF2B5EF4-FFF2-40B4-BE49-F238E27FC236}">
                    <a16:creationId xmlns:a16="http://schemas.microsoft.com/office/drawing/2014/main" id="{5AE695CA-16A5-CC9A-7135-5DD82CF0EF6F}"/>
                  </a:ext>
                </a:extLst>
              </p14:cNvPr>
              <p14:cNvContentPartPr/>
              <p14:nvPr/>
            </p14:nvContentPartPr>
            <p14:xfrm>
              <a:off x="423480" y="3971558"/>
              <a:ext cx="360" cy="360"/>
            </p14:xfrm>
          </p:contentPart>
        </mc:Choice>
        <mc:Fallback xmlns="">
          <p:pic>
            <p:nvPicPr>
              <p:cNvPr id="252" name="Tinta 251">
                <a:extLst>
                  <a:ext uri="{FF2B5EF4-FFF2-40B4-BE49-F238E27FC236}">
                    <a16:creationId xmlns:a16="http://schemas.microsoft.com/office/drawing/2014/main" id="{5AE695CA-16A5-CC9A-7135-5DD82CF0EF6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9840" y="38639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53" name="Tinta 252">
                <a:extLst>
                  <a:ext uri="{FF2B5EF4-FFF2-40B4-BE49-F238E27FC236}">
                    <a16:creationId xmlns:a16="http://schemas.microsoft.com/office/drawing/2014/main" id="{84917467-629E-6CCF-724D-88C4BC0E8AAA}"/>
                  </a:ext>
                </a:extLst>
              </p14:cNvPr>
              <p14:cNvContentPartPr/>
              <p14:nvPr/>
            </p14:nvContentPartPr>
            <p14:xfrm>
              <a:off x="423480" y="4119158"/>
              <a:ext cx="360" cy="360"/>
            </p14:xfrm>
          </p:contentPart>
        </mc:Choice>
        <mc:Fallback xmlns="">
          <p:pic>
            <p:nvPicPr>
              <p:cNvPr id="253" name="Tinta 252">
                <a:extLst>
                  <a:ext uri="{FF2B5EF4-FFF2-40B4-BE49-F238E27FC236}">
                    <a16:creationId xmlns:a16="http://schemas.microsoft.com/office/drawing/2014/main" id="{84917467-629E-6CCF-724D-88C4BC0E8AA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9840" y="40115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54" name="Tinta 253">
                <a:extLst>
                  <a:ext uri="{FF2B5EF4-FFF2-40B4-BE49-F238E27FC236}">
                    <a16:creationId xmlns:a16="http://schemas.microsoft.com/office/drawing/2014/main" id="{AB850969-1082-BF9A-3278-4D220B960EE7}"/>
                  </a:ext>
                </a:extLst>
              </p14:cNvPr>
              <p14:cNvContentPartPr/>
              <p14:nvPr/>
            </p14:nvContentPartPr>
            <p14:xfrm>
              <a:off x="428520" y="4309958"/>
              <a:ext cx="360" cy="360"/>
            </p14:xfrm>
          </p:contentPart>
        </mc:Choice>
        <mc:Fallback xmlns="">
          <p:pic>
            <p:nvPicPr>
              <p:cNvPr id="254" name="Tinta 253">
                <a:extLst>
                  <a:ext uri="{FF2B5EF4-FFF2-40B4-BE49-F238E27FC236}">
                    <a16:creationId xmlns:a16="http://schemas.microsoft.com/office/drawing/2014/main" id="{AB850969-1082-BF9A-3278-4D220B960EE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74520" y="420195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55" name="Tinta 254">
                <a:extLst>
                  <a:ext uri="{FF2B5EF4-FFF2-40B4-BE49-F238E27FC236}">
                    <a16:creationId xmlns:a16="http://schemas.microsoft.com/office/drawing/2014/main" id="{D3F4DD4C-63F9-D9D0-A359-0FE80FC2999A}"/>
                  </a:ext>
                </a:extLst>
              </p14:cNvPr>
              <p14:cNvContentPartPr/>
              <p14:nvPr/>
            </p14:nvContentPartPr>
            <p14:xfrm>
              <a:off x="414120" y="4490678"/>
              <a:ext cx="360" cy="360"/>
            </p14:xfrm>
          </p:contentPart>
        </mc:Choice>
        <mc:Fallback xmlns="">
          <p:pic>
            <p:nvPicPr>
              <p:cNvPr id="255" name="Tinta 254">
                <a:extLst>
                  <a:ext uri="{FF2B5EF4-FFF2-40B4-BE49-F238E27FC236}">
                    <a16:creationId xmlns:a16="http://schemas.microsoft.com/office/drawing/2014/main" id="{D3F4DD4C-63F9-D9D0-A359-0FE80FC2999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0480" y="438303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56" name="Tinta 255">
                <a:extLst>
                  <a:ext uri="{FF2B5EF4-FFF2-40B4-BE49-F238E27FC236}">
                    <a16:creationId xmlns:a16="http://schemas.microsoft.com/office/drawing/2014/main" id="{6CDDBCE4-15BA-6166-819C-3752C10D464B}"/>
                  </a:ext>
                </a:extLst>
              </p14:cNvPr>
              <p14:cNvContentPartPr/>
              <p14:nvPr/>
            </p14:nvContentPartPr>
            <p14:xfrm>
              <a:off x="447600" y="4462238"/>
              <a:ext cx="3960" cy="10080"/>
            </p14:xfrm>
          </p:contentPart>
        </mc:Choice>
        <mc:Fallback xmlns="">
          <p:pic>
            <p:nvPicPr>
              <p:cNvPr id="256" name="Tinta 255">
                <a:extLst>
                  <a:ext uri="{FF2B5EF4-FFF2-40B4-BE49-F238E27FC236}">
                    <a16:creationId xmlns:a16="http://schemas.microsoft.com/office/drawing/2014/main" id="{6CDDBCE4-15BA-6166-819C-3752C10D464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93600" y="4354238"/>
                <a:ext cx="111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57" name="Tinta 256">
                <a:extLst>
                  <a:ext uri="{FF2B5EF4-FFF2-40B4-BE49-F238E27FC236}">
                    <a16:creationId xmlns:a16="http://schemas.microsoft.com/office/drawing/2014/main" id="{5D5B472C-9641-2EF7-18F7-8587216D1D6E}"/>
                  </a:ext>
                </a:extLst>
              </p14:cNvPr>
              <p14:cNvContentPartPr/>
              <p14:nvPr/>
            </p14:nvContentPartPr>
            <p14:xfrm>
              <a:off x="423480" y="4676438"/>
              <a:ext cx="360" cy="360"/>
            </p14:xfrm>
          </p:contentPart>
        </mc:Choice>
        <mc:Fallback xmlns="">
          <p:pic>
            <p:nvPicPr>
              <p:cNvPr id="257" name="Tinta 256">
                <a:extLst>
                  <a:ext uri="{FF2B5EF4-FFF2-40B4-BE49-F238E27FC236}">
                    <a16:creationId xmlns:a16="http://schemas.microsoft.com/office/drawing/2014/main" id="{5D5B472C-9641-2EF7-18F7-8587216D1D6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9840" y="456879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58" name="Tinta 257">
                <a:extLst>
                  <a:ext uri="{FF2B5EF4-FFF2-40B4-BE49-F238E27FC236}">
                    <a16:creationId xmlns:a16="http://schemas.microsoft.com/office/drawing/2014/main" id="{A3AEB2D7-4C08-0077-3F6F-125F362724FD}"/>
                  </a:ext>
                </a:extLst>
              </p14:cNvPr>
              <p14:cNvContentPartPr/>
              <p14:nvPr/>
            </p14:nvContentPartPr>
            <p14:xfrm>
              <a:off x="428520" y="4871918"/>
              <a:ext cx="360" cy="360"/>
            </p14:xfrm>
          </p:contentPart>
        </mc:Choice>
        <mc:Fallback xmlns="">
          <p:pic>
            <p:nvPicPr>
              <p:cNvPr id="258" name="Tinta 257">
                <a:extLst>
                  <a:ext uri="{FF2B5EF4-FFF2-40B4-BE49-F238E27FC236}">
                    <a16:creationId xmlns:a16="http://schemas.microsoft.com/office/drawing/2014/main" id="{A3AEB2D7-4C08-0077-3F6F-125F362724F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74520" y="47639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59" name="Tinta 258">
                <a:extLst>
                  <a:ext uri="{FF2B5EF4-FFF2-40B4-BE49-F238E27FC236}">
                    <a16:creationId xmlns:a16="http://schemas.microsoft.com/office/drawing/2014/main" id="{B86A2840-1017-1AB7-DE5C-2A54C77EB1A5}"/>
                  </a:ext>
                </a:extLst>
              </p14:cNvPr>
              <p14:cNvContentPartPr/>
              <p14:nvPr/>
            </p14:nvContentPartPr>
            <p14:xfrm>
              <a:off x="409440" y="4938518"/>
              <a:ext cx="5040" cy="360"/>
            </p14:xfrm>
          </p:contentPart>
        </mc:Choice>
        <mc:Fallback xmlns="">
          <p:pic>
            <p:nvPicPr>
              <p:cNvPr id="259" name="Tinta 258">
                <a:extLst>
                  <a:ext uri="{FF2B5EF4-FFF2-40B4-BE49-F238E27FC236}">
                    <a16:creationId xmlns:a16="http://schemas.microsoft.com/office/drawing/2014/main" id="{B86A2840-1017-1AB7-DE5C-2A54C77EB1A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55440" y="4830518"/>
                <a:ext cx="112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61" name="Tinta 260">
                <a:extLst>
                  <a:ext uri="{FF2B5EF4-FFF2-40B4-BE49-F238E27FC236}">
                    <a16:creationId xmlns:a16="http://schemas.microsoft.com/office/drawing/2014/main" id="{E5CBB193-24A1-7D77-CD54-C6AAE7E7E226}"/>
                  </a:ext>
                </a:extLst>
              </p14:cNvPr>
              <p14:cNvContentPartPr/>
              <p14:nvPr/>
            </p14:nvContentPartPr>
            <p14:xfrm>
              <a:off x="428520" y="4938518"/>
              <a:ext cx="852840" cy="720"/>
            </p14:xfrm>
          </p:contentPart>
        </mc:Choice>
        <mc:Fallback xmlns="">
          <p:pic>
            <p:nvPicPr>
              <p:cNvPr id="261" name="Tinta 260">
                <a:extLst>
                  <a:ext uri="{FF2B5EF4-FFF2-40B4-BE49-F238E27FC236}">
                    <a16:creationId xmlns:a16="http://schemas.microsoft.com/office/drawing/2014/main" id="{E5CBB193-24A1-7D77-CD54-C6AAE7E7E22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74520" y="4722518"/>
                <a:ext cx="9604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62" name="Tinta 261">
                <a:extLst>
                  <a:ext uri="{FF2B5EF4-FFF2-40B4-BE49-F238E27FC236}">
                    <a16:creationId xmlns:a16="http://schemas.microsoft.com/office/drawing/2014/main" id="{0EC99DAE-CBD8-F0DF-48A8-2D624D24A1F0}"/>
                  </a:ext>
                </a:extLst>
              </p14:cNvPr>
              <p14:cNvContentPartPr/>
              <p14:nvPr/>
            </p14:nvContentPartPr>
            <p14:xfrm>
              <a:off x="1291440" y="4870838"/>
              <a:ext cx="17280" cy="68040"/>
            </p14:xfrm>
          </p:contentPart>
        </mc:Choice>
        <mc:Fallback xmlns="">
          <p:pic>
            <p:nvPicPr>
              <p:cNvPr id="262" name="Tinta 261">
                <a:extLst>
                  <a:ext uri="{FF2B5EF4-FFF2-40B4-BE49-F238E27FC236}">
                    <a16:creationId xmlns:a16="http://schemas.microsoft.com/office/drawing/2014/main" id="{0EC99DAE-CBD8-F0DF-48A8-2D624D24A1F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237800" y="4762838"/>
                <a:ext cx="1249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63" name="Tinta 262">
                <a:extLst>
                  <a:ext uri="{FF2B5EF4-FFF2-40B4-BE49-F238E27FC236}">
                    <a16:creationId xmlns:a16="http://schemas.microsoft.com/office/drawing/2014/main" id="{E5DED0CA-7932-BB2C-6D48-471D3369B820}"/>
                  </a:ext>
                </a:extLst>
              </p14:cNvPr>
              <p14:cNvContentPartPr/>
              <p14:nvPr/>
            </p14:nvContentPartPr>
            <p14:xfrm>
              <a:off x="1271280" y="4495718"/>
              <a:ext cx="38520" cy="428760"/>
            </p14:xfrm>
          </p:contentPart>
        </mc:Choice>
        <mc:Fallback xmlns="">
          <p:pic>
            <p:nvPicPr>
              <p:cNvPr id="263" name="Tinta 262">
                <a:extLst>
                  <a:ext uri="{FF2B5EF4-FFF2-40B4-BE49-F238E27FC236}">
                    <a16:creationId xmlns:a16="http://schemas.microsoft.com/office/drawing/2014/main" id="{E5DED0CA-7932-BB2C-6D48-471D3369B82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217640" y="4388078"/>
                <a:ext cx="14616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64" name="Tinta 263">
                <a:extLst>
                  <a:ext uri="{FF2B5EF4-FFF2-40B4-BE49-F238E27FC236}">
                    <a16:creationId xmlns:a16="http://schemas.microsoft.com/office/drawing/2014/main" id="{CD16C471-F9BE-70E5-6158-4779895B4F49}"/>
                  </a:ext>
                </a:extLst>
              </p14:cNvPr>
              <p14:cNvContentPartPr/>
              <p14:nvPr/>
            </p14:nvContentPartPr>
            <p14:xfrm>
              <a:off x="1299000" y="4043198"/>
              <a:ext cx="29880" cy="576720"/>
            </p14:xfrm>
          </p:contentPart>
        </mc:Choice>
        <mc:Fallback xmlns="">
          <p:pic>
            <p:nvPicPr>
              <p:cNvPr id="264" name="Tinta 263">
                <a:extLst>
                  <a:ext uri="{FF2B5EF4-FFF2-40B4-BE49-F238E27FC236}">
                    <a16:creationId xmlns:a16="http://schemas.microsoft.com/office/drawing/2014/main" id="{CD16C471-F9BE-70E5-6158-4779895B4F4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245360" y="3935198"/>
                <a:ext cx="13752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66" name="Tinta 265">
                <a:extLst>
                  <a:ext uri="{FF2B5EF4-FFF2-40B4-BE49-F238E27FC236}">
                    <a16:creationId xmlns:a16="http://schemas.microsoft.com/office/drawing/2014/main" id="{DF15D4C4-638A-974C-8E74-064D22CE90AE}"/>
                  </a:ext>
                </a:extLst>
              </p14:cNvPr>
              <p14:cNvContentPartPr/>
              <p14:nvPr/>
            </p14:nvContentPartPr>
            <p14:xfrm>
              <a:off x="1285680" y="3143198"/>
              <a:ext cx="9720" cy="405000"/>
            </p14:xfrm>
          </p:contentPart>
        </mc:Choice>
        <mc:Fallback xmlns="">
          <p:pic>
            <p:nvPicPr>
              <p:cNvPr id="266" name="Tinta 265">
                <a:extLst>
                  <a:ext uri="{FF2B5EF4-FFF2-40B4-BE49-F238E27FC236}">
                    <a16:creationId xmlns:a16="http://schemas.microsoft.com/office/drawing/2014/main" id="{DF15D4C4-638A-974C-8E74-064D22CE90A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231680" y="3035198"/>
                <a:ext cx="11736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67" name="Tinta 266">
                <a:extLst>
                  <a:ext uri="{FF2B5EF4-FFF2-40B4-BE49-F238E27FC236}">
                    <a16:creationId xmlns:a16="http://schemas.microsoft.com/office/drawing/2014/main" id="{9FF37F45-3E92-5B56-2B40-3D180ADAB7FE}"/>
                  </a:ext>
                </a:extLst>
              </p14:cNvPr>
              <p14:cNvContentPartPr/>
              <p14:nvPr/>
            </p14:nvContentPartPr>
            <p14:xfrm>
              <a:off x="1275600" y="3376478"/>
              <a:ext cx="30600" cy="592560"/>
            </p14:xfrm>
          </p:contentPart>
        </mc:Choice>
        <mc:Fallback xmlns="">
          <p:pic>
            <p:nvPicPr>
              <p:cNvPr id="267" name="Tinta 266">
                <a:extLst>
                  <a:ext uri="{FF2B5EF4-FFF2-40B4-BE49-F238E27FC236}">
                    <a16:creationId xmlns:a16="http://schemas.microsoft.com/office/drawing/2014/main" id="{9FF37F45-3E92-5B56-2B40-3D180ADAB7F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221600" y="3268478"/>
                <a:ext cx="13824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68" name="Tinta 267">
                <a:extLst>
                  <a:ext uri="{FF2B5EF4-FFF2-40B4-BE49-F238E27FC236}">
                    <a16:creationId xmlns:a16="http://schemas.microsoft.com/office/drawing/2014/main" id="{D2059591-78FE-71E4-062A-ECC7076EDD43}"/>
                  </a:ext>
                </a:extLst>
              </p14:cNvPr>
              <p14:cNvContentPartPr/>
              <p14:nvPr/>
            </p14:nvContentPartPr>
            <p14:xfrm>
              <a:off x="471000" y="4089638"/>
              <a:ext cx="844920" cy="697320"/>
            </p14:xfrm>
          </p:contentPart>
        </mc:Choice>
        <mc:Fallback xmlns="">
          <p:pic>
            <p:nvPicPr>
              <p:cNvPr id="268" name="Tinta 267">
                <a:extLst>
                  <a:ext uri="{FF2B5EF4-FFF2-40B4-BE49-F238E27FC236}">
                    <a16:creationId xmlns:a16="http://schemas.microsoft.com/office/drawing/2014/main" id="{D2059591-78FE-71E4-062A-ECC7076EDD4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17360" y="3981638"/>
                <a:ext cx="952560" cy="9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69" name="Tinta 268">
                <a:extLst>
                  <a:ext uri="{FF2B5EF4-FFF2-40B4-BE49-F238E27FC236}">
                    <a16:creationId xmlns:a16="http://schemas.microsoft.com/office/drawing/2014/main" id="{E0990DD5-31D8-2840-692C-C7A1949699F2}"/>
                  </a:ext>
                </a:extLst>
              </p14:cNvPr>
              <p14:cNvContentPartPr/>
              <p14:nvPr/>
            </p14:nvContentPartPr>
            <p14:xfrm>
              <a:off x="999120" y="2993438"/>
              <a:ext cx="249840" cy="1385280"/>
            </p14:xfrm>
          </p:contentPart>
        </mc:Choice>
        <mc:Fallback xmlns="">
          <p:pic>
            <p:nvPicPr>
              <p:cNvPr id="269" name="Tinta 268">
                <a:extLst>
                  <a:ext uri="{FF2B5EF4-FFF2-40B4-BE49-F238E27FC236}">
                    <a16:creationId xmlns:a16="http://schemas.microsoft.com/office/drawing/2014/main" id="{E0990DD5-31D8-2840-692C-C7A1949699F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45120" y="2885798"/>
                <a:ext cx="357480" cy="16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70" name="Tinta 269">
                <a:extLst>
                  <a:ext uri="{FF2B5EF4-FFF2-40B4-BE49-F238E27FC236}">
                    <a16:creationId xmlns:a16="http://schemas.microsoft.com/office/drawing/2014/main" id="{454E13E0-8498-DF78-B9BF-B6D05D9773D1}"/>
                  </a:ext>
                </a:extLst>
              </p14:cNvPr>
              <p14:cNvContentPartPr/>
              <p14:nvPr/>
            </p14:nvContentPartPr>
            <p14:xfrm>
              <a:off x="446160" y="3108638"/>
              <a:ext cx="749520" cy="1627920"/>
            </p14:xfrm>
          </p:contentPart>
        </mc:Choice>
        <mc:Fallback xmlns="">
          <p:pic>
            <p:nvPicPr>
              <p:cNvPr id="270" name="Tinta 269">
                <a:extLst>
                  <a:ext uri="{FF2B5EF4-FFF2-40B4-BE49-F238E27FC236}">
                    <a16:creationId xmlns:a16="http://schemas.microsoft.com/office/drawing/2014/main" id="{454E13E0-8498-DF78-B9BF-B6D05D9773D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92160" y="3000638"/>
                <a:ext cx="857160" cy="18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72" name="Tinta 271">
                <a:extLst>
                  <a:ext uri="{FF2B5EF4-FFF2-40B4-BE49-F238E27FC236}">
                    <a16:creationId xmlns:a16="http://schemas.microsoft.com/office/drawing/2014/main" id="{0098CF60-0C5E-D1EA-3823-CAF30788DDE6}"/>
                  </a:ext>
                </a:extLst>
              </p14:cNvPr>
              <p14:cNvContentPartPr/>
              <p14:nvPr/>
            </p14:nvContentPartPr>
            <p14:xfrm rot="2953946">
              <a:off x="7409815" y="2409066"/>
              <a:ext cx="235766" cy="45904"/>
            </p14:xfrm>
          </p:contentPart>
        </mc:Choice>
        <mc:Fallback xmlns="">
          <p:pic>
            <p:nvPicPr>
              <p:cNvPr id="272" name="Tinta 271">
                <a:extLst>
                  <a:ext uri="{FF2B5EF4-FFF2-40B4-BE49-F238E27FC236}">
                    <a16:creationId xmlns:a16="http://schemas.microsoft.com/office/drawing/2014/main" id="{0098CF60-0C5E-D1EA-3823-CAF30788DDE6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 rot="2953946">
                <a:off x="7355905" y="2301478"/>
                <a:ext cx="343226" cy="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73" name="Tinta 272">
                <a:extLst>
                  <a:ext uri="{FF2B5EF4-FFF2-40B4-BE49-F238E27FC236}">
                    <a16:creationId xmlns:a16="http://schemas.microsoft.com/office/drawing/2014/main" id="{056C910E-DD0B-190D-17B7-BF40313374DC}"/>
                  </a:ext>
                </a:extLst>
              </p14:cNvPr>
              <p14:cNvContentPartPr/>
              <p14:nvPr/>
            </p14:nvContentPartPr>
            <p14:xfrm>
              <a:off x="7162478" y="2333558"/>
              <a:ext cx="652320" cy="43920"/>
            </p14:xfrm>
          </p:contentPart>
        </mc:Choice>
        <mc:Fallback xmlns="">
          <p:pic>
            <p:nvPicPr>
              <p:cNvPr id="273" name="Tinta 272">
                <a:extLst>
                  <a:ext uri="{FF2B5EF4-FFF2-40B4-BE49-F238E27FC236}">
                    <a16:creationId xmlns:a16="http://schemas.microsoft.com/office/drawing/2014/main" id="{056C910E-DD0B-190D-17B7-BF40313374D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108838" y="2225558"/>
                <a:ext cx="7599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74" name="Tinta 273">
                <a:extLst>
                  <a:ext uri="{FF2B5EF4-FFF2-40B4-BE49-F238E27FC236}">
                    <a16:creationId xmlns:a16="http://schemas.microsoft.com/office/drawing/2014/main" id="{6DAB7950-8465-4FA7-11B7-BC703AC22CEC}"/>
                  </a:ext>
                </a:extLst>
              </p14:cNvPr>
              <p14:cNvContentPartPr/>
              <p14:nvPr/>
            </p14:nvContentPartPr>
            <p14:xfrm>
              <a:off x="7638758" y="2336438"/>
              <a:ext cx="748080" cy="30960"/>
            </p14:xfrm>
          </p:contentPart>
        </mc:Choice>
        <mc:Fallback xmlns="">
          <p:pic>
            <p:nvPicPr>
              <p:cNvPr id="274" name="Tinta 273">
                <a:extLst>
                  <a:ext uri="{FF2B5EF4-FFF2-40B4-BE49-F238E27FC236}">
                    <a16:creationId xmlns:a16="http://schemas.microsoft.com/office/drawing/2014/main" id="{6DAB7950-8465-4FA7-11B7-BC703AC22CE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585118" y="2228438"/>
                <a:ext cx="8557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75" name="Tinta 274">
                <a:extLst>
                  <a:ext uri="{FF2B5EF4-FFF2-40B4-BE49-F238E27FC236}">
                    <a16:creationId xmlns:a16="http://schemas.microsoft.com/office/drawing/2014/main" id="{34030982-60A5-F4BD-E4DC-2927C9161122}"/>
                  </a:ext>
                </a:extLst>
              </p14:cNvPr>
              <p14:cNvContentPartPr/>
              <p14:nvPr/>
            </p14:nvContentPartPr>
            <p14:xfrm>
              <a:off x="8200718" y="2312318"/>
              <a:ext cx="880200" cy="118800"/>
            </p14:xfrm>
          </p:contentPart>
        </mc:Choice>
        <mc:Fallback xmlns="">
          <p:pic>
            <p:nvPicPr>
              <p:cNvPr id="275" name="Tinta 274">
                <a:extLst>
                  <a:ext uri="{FF2B5EF4-FFF2-40B4-BE49-F238E27FC236}">
                    <a16:creationId xmlns:a16="http://schemas.microsoft.com/office/drawing/2014/main" id="{34030982-60A5-F4BD-E4DC-2927C916112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147078" y="2204318"/>
                <a:ext cx="9878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76" name="Tinta 275">
                <a:extLst>
                  <a:ext uri="{FF2B5EF4-FFF2-40B4-BE49-F238E27FC236}">
                    <a16:creationId xmlns:a16="http://schemas.microsoft.com/office/drawing/2014/main" id="{8F3B8F6A-C221-5C9C-4C6D-8F445DD5F3A4}"/>
                  </a:ext>
                </a:extLst>
              </p14:cNvPr>
              <p14:cNvContentPartPr/>
              <p14:nvPr/>
            </p14:nvContentPartPr>
            <p14:xfrm>
              <a:off x="8786438" y="2333198"/>
              <a:ext cx="651960" cy="57960"/>
            </p14:xfrm>
          </p:contentPart>
        </mc:Choice>
        <mc:Fallback xmlns="">
          <p:pic>
            <p:nvPicPr>
              <p:cNvPr id="276" name="Tinta 275">
                <a:extLst>
                  <a:ext uri="{FF2B5EF4-FFF2-40B4-BE49-F238E27FC236}">
                    <a16:creationId xmlns:a16="http://schemas.microsoft.com/office/drawing/2014/main" id="{8F3B8F6A-C221-5C9C-4C6D-8F445DD5F3A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732798" y="2225558"/>
                <a:ext cx="7596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77" name="Tinta 276">
                <a:extLst>
                  <a:ext uri="{FF2B5EF4-FFF2-40B4-BE49-F238E27FC236}">
                    <a16:creationId xmlns:a16="http://schemas.microsoft.com/office/drawing/2014/main" id="{24A2444C-25C3-3577-157C-298550930ED1}"/>
                  </a:ext>
                </a:extLst>
              </p14:cNvPr>
              <p14:cNvContentPartPr/>
              <p14:nvPr/>
            </p14:nvContentPartPr>
            <p14:xfrm>
              <a:off x="9424718" y="2328158"/>
              <a:ext cx="557640" cy="52920"/>
            </p14:xfrm>
          </p:contentPart>
        </mc:Choice>
        <mc:Fallback xmlns="">
          <p:pic>
            <p:nvPicPr>
              <p:cNvPr id="277" name="Tinta 276">
                <a:extLst>
                  <a:ext uri="{FF2B5EF4-FFF2-40B4-BE49-F238E27FC236}">
                    <a16:creationId xmlns:a16="http://schemas.microsoft.com/office/drawing/2014/main" id="{24A2444C-25C3-3577-157C-298550930ED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371078" y="2220518"/>
                <a:ext cx="6652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78" name="Tinta 277">
                <a:extLst>
                  <a:ext uri="{FF2B5EF4-FFF2-40B4-BE49-F238E27FC236}">
                    <a16:creationId xmlns:a16="http://schemas.microsoft.com/office/drawing/2014/main" id="{40C7B3C6-07D8-9144-F11B-0CF1C7DE0185}"/>
                  </a:ext>
                </a:extLst>
              </p14:cNvPr>
              <p14:cNvContentPartPr/>
              <p14:nvPr/>
            </p14:nvContentPartPr>
            <p14:xfrm>
              <a:off x="9767078" y="2371358"/>
              <a:ext cx="681840" cy="124920"/>
            </p14:xfrm>
          </p:contentPart>
        </mc:Choice>
        <mc:Fallback xmlns="">
          <p:pic>
            <p:nvPicPr>
              <p:cNvPr id="278" name="Tinta 277">
                <a:extLst>
                  <a:ext uri="{FF2B5EF4-FFF2-40B4-BE49-F238E27FC236}">
                    <a16:creationId xmlns:a16="http://schemas.microsoft.com/office/drawing/2014/main" id="{40C7B3C6-07D8-9144-F11B-0CF1C7DE0185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713078" y="2263718"/>
                <a:ext cx="7894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79" name="Tinta 278">
                <a:extLst>
                  <a:ext uri="{FF2B5EF4-FFF2-40B4-BE49-F238E27FC236}">
                    <a16:creationId xmlns:a16="http://schemas.microsoft.com/office/drawing/2014/main" id="{E548AA2D-31BB-5715-1ED7-66D63BE10095}"/>
                  </a:ext>
                </a:extLst>
              </p14:cNvPr>
              <p14:cNvContentPartPr/>
              <p14:nvPr/>
            </p14:nvContentPartPr>
            <p14:xfrm>
              <a:off x="9997838" y="2347598"/>
              <a:ext cx="303840" cy="72000"/>
            </p14:xfrm>
          </p:contentPart>
        </mc:Choice>
        <mc:Fallback xmlns="">
          <p:pic>
            <p:nvPicPr>
              <p:cNvPr id="279" name="Tinta 278">
                <a:extLst>
                  <a:ext uri="{FF2B5EF4-FFF2-40B4-BE49-F238E27FC236}">
                    <a16:creationId xmlns:a16="http://schemas.microsoft.com/office/drawing/2014/main" id="{E548AA2D-31BB-5715-1ED7-66D63BE10095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943838" y="2239958"/>
                <a:ext cx="4114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80" name="Tinta 279">
                <a:extLst>
                  <a:ext uri="{FF2B5EF4-FFF2-40B4-BE49-F238E27FC236}">
                    <a16:creationId xmlns:a16="http://schemas.microsoft.com/office/drawing/2014/main" id="{B4270FBB-A9DC-654E-DFEA-BCC1ECA3D447}"/>
                  </a:ext>
                </a:extLst>
              </p14:cNvPr>
              <p14:cNvContentPartPr/>
              <p14:nvPr/>
            </p14:nvContentPartPr>
            <p14:xfrm>
              <a:off x="10143638" y="2347598"/>
              <a:ext cx="291240" cy="67320"/>
            </p14:xfrm>
          </p:contentPart>
        </mc:Choice>
        <mc:Fallback xmlns="">
          <p:pic>
            <p:nvPicPr>
              <p:cNvPr id="280" name="Tinta 279">
                <a:extLst>
                  <a:ext uri="{FF2B5EF4-FFF2-40B4-BE49-F238E27FC236}">
                    <a16:creationId xmlns:a16="http://schemas.microsoft.com/office/drawing/2014/main" id="{B4270FBB-A9DC-654E-DFEA-BCC1ECA3D44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089998" y="2239958"/>
                <a:ext cx="3988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81" name="Tinta 280">
                <a:extLst>
                  <a:ext uri="{FF2B5EF4-FFF2-40B4-BE49-F238E27FC236}">
                    <a16:creationId xmlns:a16="http://schemas.microsoft.com/office/drawing/2014/main" id="{7EB1B467-30CF-D3E8-8495-4FCBF09FBFE5}"/>
                  </a:ext>
                </a:extLst>
              </p14:cNvPr>
              <p14:cNvContentPartPr/>
              <p14:nvPr/>
            </p14:nvContentPartPr>
            <p14:xfrm>
              <a:off x="9291878" y="2326718"/>
              <a:ext cx="962280" cy="48960"/>
            </p14:xfrm>
          </p:contentPart>
        </mc:Choice>
        <mc:Fallback xmlns="">
          <p:pic>
            <p:nvPicPr>
              <p:cNvPr id="281" name="Tinta 280">
                <a:extLst>
                  <a:ext uri="{FF2B5EF4-FFF2-40B4-BE49-F238E27FC236}">
                    <a16:creationId xmlns:a16="http://schemas.microsoft.com/office/drawing/2014/main" id="{7EB1B467-30CF-D3E8-8495-4FCBF09FBFE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237878" y="2219078"/>
                <a:ext cx="1069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82" name="Tinta 281">
                <a:extLst>
                  <a:ext uri="{FF2B5EF4-FFF2-40B4-BE49-F238E27FC236}">
                    <a16:creationId xmlns:a16="http://schemas.microsoft.com/office/drawing/2014/main" id="{A41647B7-E38B-B656-61A5-8C54F82D276A}"/>
                  </a:ext>
                </a:extLst>
              </p14:cNvPr>
              <p14:cNvContentPartPr/>
              <p14:nvPr/>
            </p14:nvContentPartPr>
            <p14:xfrm>
              <a:off x="10436318" y="2447678"/>
              <a:ext cx="3600" cy="474120"/>
            </p14:xfrm>
          </p:contentPart>
        </mc:Choice>
        <mc:Fallback xmlns="">
          <p:pic>
            <p:nvPicPr>
              <p:cNvPr id="282" name="Tinta 281">
                <a:extLst>
                  <a:ext uri="{FF2B5EF4-FFF2-40B4-BE49-F238E27FC236}">
                    <a16:creationId xmlns:a16="http://schemas.microsoft.com/office/drawing/2014/main" id="{A41647B7-E38B-B656-61A5-8C54F82D276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0382318" y="2340038"/>
                <a:ext cx="11124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83" name="Tinta 282">
                <a:extLst>
                  <a:ext uri="{FF2B5EF4-FFF2-40B4-BE49-F238E27FC236}">
                    <a16:creationId xmlns:a16="http://schemas.microsoft.com/office/drawing/2014/main" id="{E241E974-2E0A-612A-A5AD-CC14F617A131}"/>
                  </a:ext>
                </a:extLst>
              </p14:cNvPr>
              <p14:cNvContentPartPr/>
              <p14:nvPr/>
            </p14:nvContentPartPr>
            <p14:xfrm>
              <a:off x="10410758" y="2471438"/>
              <a:ext cx="33840" cy="532440"/>
            </p14:xfrm>
          </p:contentPart>
        </mc:Choice>
        <mc:Fallback xmlns="">
          <p:pic>
            <p:nvPicPr>
              <p:cNvPr id="283" name="Tinta 282">
                <a:extLst>
                  <a:ext uri="{FF2B5EF4-FFF2-40B4-BE49-F238E27FC236}">
                    <a16:creationId xmlns:a16="http://schemas.microsoft.com/office/drawing/2014/main" id="{E241E974-2E0A-612A-A5AD-CC14F617A131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357118" y="2363798"/>
                <a:ext cx="141480" cy="7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84" name="Tinta 283">
                <a:extLst>
                  <a:ext uri="{FF2B5EF4-FFF2-40B4-BE49-F238E27FC236}">
                    <a16:creationId xmlns:a16="http://schemas.microsoft.com/office/drawing/2014/main" id="{A4B09D56-BA66-3D3E-BB7C-8C40AB8F907D}"/>
                  </a:ext>
                </a:extLst>
              </p14:cNvPr>
              <p14:cNvContentPartPr/>
              <p14:nvPr/>
            </p14:nvContentPartPr>
            <p14:xfrm>
              <a:off x="10395278" y="2690678"/>
              <a:ext cx="60480" cy="425880"/>
            </p14:xfrm>
          </p:contentPart>
        </mc:Choice>
        <mc:Fallback xmlns="">
          <p:pic>
            <p:nvPicPr>
              <p:cNvPr id="284" name="Tinta 283">
                <a:extLst>
                  <a:ext uri="{FF2B5EF4-FFF2-40B4-BE49-F238E27FC236}">
                    <a16:creationId xmlns:a16="http://schemas.microsoft.com/office/drawing/2014/main" id="{A4B09D56-BA66-3D3E-BB7C-8C40AB8F907D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341638" y="2582678"/>
                <a:ext cx="16812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85" name="Tinta 284">
                <a:extLst>
                  <a:ext uri="{FF2B5EF4-FFF2-40B4-BE49-F238E27FC236}">
                    <a16:creationId xmlns:a16="http://schemas.microsoft.com/office/drawing/2014/main" id="{8FF7D7D5-D715-5C1B-2707-E8C6C1ACD600}"/>
                  </a:ext>
                </a:extLst>
              </p14:cNvPr>
              <p14:cNvContentPartPr/>
              <p14:nvPr/>
            </p14:nvContentPartPr>
            <p14:xfrm>
              <a:off x="10407518" y="3233558"/>
              <a:ext cx="8280" cy="152640"/>
            </p14:xfrm>
          </p:contentPart>
        </mc:Choice>
        <mc:Fallback xmlns="">
          <p:pic>
            <p:nvPicPr>
              <p:cNvPr id="285" name="Tinta 284">
                <a:extLst>
                  <a:ext uri="{FF2B5EF4-FFF2-40B4-BE49-F238E27FC236}">
                    <a16:creationId xmlns:a16="http://schemas.microsoft.com/office/drawing/2014/main" id="{8FF7D7D5-D715-5C1B-2707-E8C6C1ACD600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353878" y="3125558"/>
                <a:ext cx="11592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86" name="Tinta 285">
                <a:extLst>
                  <a:ext uri="{FF2B5EF4-FFF2-40B4-BE49-F238E27FC236}">
                    <a16:creationId xmlns:a16="http://schemas.microsoft.com/office/drawing/2014/main" id="{F659D97F-4537-23DB-EEC4-0E0EEAD1A85F}"/>
                  </a:ext>
                </a:extLst>
              </p14:cNvPr>
              <p14:cNvContentPartPr/>
              <p14:nvPr/>
            </p14:nvContentPartPr>
            <p14:xfrm>
              <a:off x="10444958" y="3105038"/>
              <a:ext cx="9720" cy="161280"/>
            </p14:xfrm>
          </p:contentPart>
        </mc:Choice>
        <mc:Fallback xmlns="">
          <p:pic>
            <p:nvPicPr>
              <p:cNvPr id="286" name="Tinta 285">
                <a:extLst>
                  <a:ext uri="{FF2B5EF4-FFF2-40B4-BE49-F238E27FC236}">
                    <a16:creationId xmlns:a16="http://schemas.microsoft.com/office/drawing/2014/main" id="{F659D97F-4537-23DB-EEC4-0E0EEAD1A85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390958" y="2997038"/>
                <a:ext cx="1173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87" name="Tinta 286">
                <a:extLst>
                  <a:ext uri="{FF2B5EF4-FFF2-40B4-BE49-F238E27FC236}">
                    <a16:creationId xmlns:a16="http://schemas.microsoft.com/office/drawing/2014/main" id="{B802110E-B18D-8337-D02A-0197566AACD7}"/>
                  </a:ext>
                </a:extLst>
              </p14:cNvPr>
              <p14:cNvContentPartPr/>
              <p14:nvPr/>
            </p14:nvContentPartPr>
            <p14:xfrm>
              <a:off x="10295558" y="4957598"/>
              <a:ext cx="163080" cy="10080"/>
            </p14:xfrm>
          </p:contentPart>
        </mc:Choice>
        <mc:Fallback xmlns="">
          <p:pic>
            <p:nvPicPr>
              <p:cNvPr id="287" name="Tinta 286">
                <a:extLst>
                  <a:ext uri="{FF2B5EF4-FFF2-40B4-BE49-F238E27FC236}">
                    <a16:creationId xmlns:a16="http://schemas.microsoft.com/office/drawing/2014/main" id="{B802110E-B18D-8337-D02A-0197566AACD7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241558" y="4849598"/>
                <a:ext cx="2707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89" name="Tinta 288">
                <a:extLst>
                  <a:ext uri="{FF2B5EF4-FFF2-40B4-BE49-F238E27FC236}">
                    <a16:creationId xmlns:a16="http://schemas.microsoft.com/office/drawing/2014/main" id="{72E8A67F-3504-F547-CF95-D62C4EC5AB2D}"/>
                  </a:ext>
                </a:extLst>
              </p14:cNvPr>
              <p14:cNvContentPartPr/>
              <p14:nvPr/>
            </p14:nvContentPartPr>
            <p14:xfrm>
              <a:off x="9896318" y="4938518"/>
              <a:ext cx="524160" cy="29160"/>
            </p14:xfrm>
          </p:contentPart>
        </mc:Choice>
        <mc:Fallback xmlns="">
          <p:pic>
            <p:nvPicPr>
              <p:cNvPr id="289" name="Tinta 288">
                <a:extLst>
                  <a:ext uri="{FF2B5EF4-FFF2-40B4-BE49-F238E27FC236}">
                    <a16:creationId xmlns:a16="http://schemas.microsoft.com/office/drawing/2014/main" id="{72E8A67F-3504-F547-CF95-D62C4EC5AB2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842318" y="4830518"/>
                <a:ext cx="6318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90" name="Tinta 289">
                <a:extLst>
                  <a:ext uri="{FF2B5EF4-FFF2-40B4-BE49-F238E27FC236}">
                    <a16:creationId xmlns:a16="http://schemas.microsoft.com/office/drawing/2014/main" id="{2C4386CE-A42B-BA80-C611-7BEC2C4E8702}"/>
                  </a:ext>
                </a:extLst>
              </p14:cNvPr>
              <p14:cNvContentPartPr/>
              <p14:nvPr/>
            </p14:nvContentPartPr>
            <p14:xfrm>
              <a:off x="9626318" y="4913678"/>
              <a:ext cx="518040" cy="39600"/>
            </p14:xfrm>
          </p:contentPart>
        </mc:Choice>
        <mc:Fallback xmlns="">
          <p:pic>
            <p:nvPicPr>
              <p:cNvPr id="290" name="Tinta 289">
                <a:extLst>
                  <a:ext uri="{FF2B5EF4-FFF2-40B4-BE49-F238E27FC236}">
                    <a16:creationId xmlns:a16="http://schemas.microsoft.com/office/drawing/2014/main" id="{2C4386CE-A42B-BA80-C611-7BEC2C4E8702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9572318" y="4806038"/>
                <a:ext cx="625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91" name="Tinta 290">
                <a:extLst>
                  <a:ext uri="{FF2B5EF4-FFF2-40B4-BE49-F238E27FC236}">
                    <a16:creationId xmlns:a16="http://schemas.microsoft.com/office/drawing/2014/main" id="{54B48F3D-CBC2-7436-3F57-F180ED859135}"/>
                  </a:ext>
                </a:extLst>
              </p14:cNvPr>
              <p14:cNvContentPartPr/>
              <p14:nvPr/>
            </p14:nvContentPartPr>
            <p14:xfrm>
              <a:off x="9357398" y="4951118"/>
              <a:ext cx="443880" cy="11880"/>
            </p14:xfrm>
          </p:contentPart>
        </mc:Choice>
        <mc:Fallback xmlns="">
          <p:pic>
            <p:nvPicPr>
              <p:cNvPr id="291" name="Tinta 290">
                <a:extLst>
                  <a:ext uri="{FF2B5EF4-FFF2-40B4-BE49-F238E27FC236}">
                    <a16:creationId xmlns:a16="http://schemas.microsoft.com/office/drawing/2014/main" id="{54B48F3D-CBC2-7436-3F57-F180ED85913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303758" y="4843478"/>
                <a:ext cx="5515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92" name="Tinta 291">
                <a:extLst>
                  <a:ext uri="{FF2B5EF4-FFF2-40B4-BE49-F238E27FC236}">
                    <a16:creationId xmlns:a16="http://schemas.microsoft.com/office/drawing/2014/main" id="{570FA3E4-AF18-4F90-8EA3-BC188F890220}"/>
                  </a:ext>
                </a:extLst>
              </p14:cNvPr>
              <p14:cNvContentPartPr/>
              <p14:nvPr/>
            </p14:nvContentPartPr>
            <p14:xfrm>
              <a:off x="8946278" y="4941038"/>
              <a:ext cx="693000" cy="17280"/>
            </p14:xfrm>
          </p:contentPart>
        </mc:Choice>
        <mc:Fallback xmlns="">
          <p:pic>
            <p:nvPicPr>
              <p:cNvPr id="292" name="Tinta 291">
                <a:extLst>
                  <a:ext uri="{FF2B5EF4-FFF2-40B4-BE49-F238E27FC236}">
                    <a16:creationId xmlns:a16="http://schemas.microsoft.com/office/drawing/2014/main" id="{570FA3E4-AF18-4F90-8EA3-BC188F89022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892278" y="4833038"/>
                <a:ext cx="8006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93" name="Tinta 292">
                <a:extLst>
                  <a:ext uri="{FF2B5EF4-FFF2-40B4-BE49-F238E27FC236}">
                    <a16:creationId xmlns:a16="http://schemas.microsoft.com/office/drawing/2014/main" id="{95025726-DF2E-7C14-3299-0DA6BCA7D944}"/>
                  </a:ext>
                </a:extLst>
              </p14:cNvPr>
              <p14:cNvContentPartPr/>
              <p14:nvPr/>
            </p14:nvContentPartPr>
            <p14:xfrm>
              <a:off x="8664038" y="4914398"/>
              <a:ext cx="608400" cy="43560"/>
            </p14:xfrm>
          </p:contentPart>
        </mc:Choice>
        <mc:Fallback xmlns="">
          <p:pic>
            <p:nvPicPr>
              <p:cNvPr id="293" name="Tinta 292">
                <a:extLst>
                  <a:ext uri="{FF2B5EF4-FFF2-40B4-BE49-F238E27FC236}">
                    <a16:creationId xmlns:a16="http://schemas.microsoft.com/office/drawing/2014/main" id="{95025726-DF2E-7C14-3299-0DA6BCA7D94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610398" y="4806758"/>
                <a:ext cx="7160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94" name="Tinta 293">
                <a:extLst>
                  <a:ext uri="{FF2B5EF4-FFF2-40B4-BE49-F238E27FC236}">
                    <a16:creationId xmlns:a16="http://schemas.microsoft.com/office/drawing/2014/main" id="{5ED4D192-5967-C7A6-9D13-552DA5D0CEBC}"/>
                  </a:ext>
                </a:extLst>
              </p14:cNvPr>
              <p14:cNvContentPartPr/>
              <p14:nvPr/>
            </p14:nvContentPartPr>
            <p14:xfrm>
              <a:off x="8601038" y="4908998"/>
              <a:ext cx="447840" cy="54000"/>
            </p14:xfrm>
          </p:contentPart>
        </mc:Choice>
        <mc:Fallback xmlns="">
          <p:pic>
            <p:nvPicPr>
              <p:cNvPr id="294" name="Tinta 293">
                <a:extLst>
                  <a:ext uri="{FF2B5EF4-FFF2-40B4-BE49-F238E27FC236}">
                    <a16:creationId xmlns:a16="http://schemas.microsoft.com/office/drawing/2014/main" id="{5ED4D192-5967-C7A6-9D13-552DA5D0CEB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547038" y="4801358"/>
                <a:ext cx="5554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95" name="Tinta 294">
                <a:extLst>
                  <a:ext uri="{FF2B5EF4-FFF2-40B4-BE49-F238E27FC236}">
                    <a16:creationId xmlns:a16="http://schemas.microsoft.com/office/drawing/2014/main" id="{7C2831D2-A139-2CB5-25B9-DD11FA332DF7}"/>
                  </a:ext>
                </a:extLst>
              </p14:cNvPr>
              <p14:cNvContentPartPr/>
              <p14:nvPr/>
            </p14:nvContentPartPr>
            <p14:xfrm>
              <a:off x="8583758" y="4947878"/>
              <a:ext cx="360360" cy="15120"/>
            </p14:xfrm>
          </p:contentPart>
        </mc:Choice>
        <mc:Fallback xmlns="">
          <p:pic>
            <p:nvPicPr>
              <p:cNvPr id="295" name="Tinta 294">
                <a:extLst>
                  <a:ext uri="{FF2B5EF4-FFF2-40B4-BE49-F238E27FC236}">
                    <a16:creationId xmlns:a16="http://schemas.microsoft.com/office/drawing/2014/main" id="{7C2831D2-A139-2CB5-25B9-DD11FA332DF7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529758" y="4839878"/>
                <a:ext cx="46800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96" name="Tinta 295">
                <a:extLst>
                  <a:ext uri="{FF2B5EF4-FFF2-40B4-BE49-F238E27FC236}">
                    <a16:creationId xmlns:a16="http://schemas.microsoft.com/office/drawing/2014/main" id="{C8D5FB59-7DCD-A207-3F7A-C94F92E15328}"/>
                  </a:ext>
                </a:extLst>
              </p14:cNvPr>
              <p14:cNvContentPartPr/>
              <p14:nvPr/>
            </p14:nvContentPartPr>
            <p14:xfrm>
              <a:off x="8514998" y="4952918"/>
              <a:ext cx="191160" cy="5400"/>
            </p14:xfrm>
          </p:contentPart>
        </mc:Choice>
        <mc:Fallback xmlns="">
          <p:pic>
            <p:nvPicPr>
              <p:cNvPr id="296" name="Tinta 295">
                <a:extLst>
                  <a:ext uri="{FF2B5EF4-FFF2-40B4-BE49-F238E27FC236}">
                    <a16:creationId xmlns:a16="http://schemas.microsoft.com/office/drawing/2014/main" id="{C8D5FB59-7DCD-A207-3F7A-C94F92E15328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461358" y="4844918"/>
                <a:ext cx="2988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97" name="Tinta 296">
                <a:extLst>
                  <a:ext uri="{FF2B5EF4-FFF2-40B4-BE49-F238E27FC236}">
                    <a16:creationId xmlns:a16="http://schemas.microsoft.com/office/drawing/2014/main" id="{5DFDC204-8636-F549-8290-279FE50EA544}"/>
                  </a:ext>
                </a:extLst>
              </p14:cNvPr>
              <p14:cNvContentPartPr/>
              <p14:nvPr/>
            </p14:nvContentPartPr>
            <p14:xfrm>
              <a:off x="8213318" y="4938158"/>
              <a:ext cx="316440" cy="29520"/>
            </p14:xfrm>
          </p:contentPart>
        </mc:Choice>
        <mc:Fallback xmlns="">
          <p:pic>
            <p:nvPicPr>
              <p:cNvPr id="297" name="Tinta 296">
                <a:extLst>
                  <a:ext uri="{FF2B5EF4-FFF2-40B4-BE49-F238E27FC236}">
                    <a16:creationId xmlns:a16="http://schemas.microsoft.com/office/drawing/2014/main" id="{5DFDC204-8636-F549-8290-279FE50EA544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159678" y="4830158"/>
                <a:ext cx="4240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98" name="Tinta 297">
                <a:extLst>
                  <a:ext uri="{FF2B5EF4-FFF2-40B4-BE49-F238E27FC236}">
                    <a16:creationId xmlns:a16="http://schemas.microsoft.com/office/drawing/2014/main" id="{4F9A2639-9F0B-8614-59F3-449ED3F1D69F}"/>
                  </a:ext>
                </a:extLst>
              </p14:cNvPr>
              <p14:cNvContentPartPr/>
              <p14:nvPr/>
            </p14:nvContentPartPr>
            <p14:xfrm>
              <a:off x="8072918" y="4939958"/>
              <a:ext cx="313920" cy="17280"/>
            </p14:xfrm>
          </p:contentPart>
        </mc:Choice>
        <mc:Fallback xmlns="">
          <p:pic>
            <p:nvPicPr>
              <p:cNvPr id="298" name="Tinta 297">
                <a:extLst>
                  <a:ext uri="{FF2B5EF4-FFF2-40B4-BE49-F238E27FC236}">
                    <a16:creationId xmlns:a16="http://schemas.microsoft.com/office/drawing/2014/main" id="{4F9A2639-9F0B-8614-59F3-449ED3F1D69F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019278" y="4831958"/>
                <a:ext cx="4215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99" name="Tinta 298">
                <a:extLst>
                  <a:ext uri="{FF2B5EF4-FFF2-40B4-BE49-F238E27FC236}">
                    <a16:creationId xmlns:a16="http://schemas.microsoft.com/office/drawing/2014/main" id="{2BF9AB2E-CCC3-AF0F-756B-D7D6ABCD483B}"/>
                  </a:ext>
                </a:extLst>
              </p14:cNvPr>
              <p14:cNvContentPartPr/>
              <p14:nvPr/>
            </p14:nvContentPartPr>
            <p14:xfrm>
              <a:off x="7835318" y="4933118"/>
              <a:ext cx="451440" cy="24840"/>
            </p14:xfrm>
          </p:contentPart>
        </mc:Choice>
        <mc:Fallback xmlns="">
          <p:pic>
            <p:nvPicPr>
              <p:cNvPr id="299" name="Tinta 298">
                <a:extLst>
                  <a:ext uri="{FF2B5EF4-FFF2-40B4-BE49-F238E27FC236}">
                    <a16:creationId xmlns:a16="http://schemas.microsoft.com/office/drawing/2014/main" id="{2BF9AB2E-CCC3-AF0F-756B-D7D6ABCD483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781678" y="4825118"/>
                <a:ext cx="5590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00" name="Tinta 299">
                <a:extLst>
                  <a:ext uri="{FF2B5EF4-FFF2-40B4-BE49-F238E27FC236}">
                    <a16:creationId xmlns:a16="http://schemas.microsoft.com/office/drawing/2014/main" id="{011C1C1A-7FBD-87A6-B417-62C01033DAE7}"/>
                  </a:ext>
                </a:extLst>
              </p14:cNvPr>
              <p14:cNvContentPartPr/>
              <p14:nvPr/>
            </p14:nvContentPartPr>
            <p14:xfrm>
              <a:off x="7901558" y="4971638"/>
              <a:ext cx="70920" cy="360"/>
            </p14:xfrm>
          </p:contentPart>
        </mc:Choice>
        <mc:Fallback xmlns="">
          <p:pic>
            <p:nvPicPr>
              <p:cNvPr id="300" name="Tinta 299">
                <a:extLst>
                  <a:ext uri="{FF2B5EF4-FFF2-40B4-BE49-F238E27FC236}">
                    <a16:creationId xmlns:a16="http://schemas.microsoft.com/office/drawing/2014/main" id="{011C1C1A-7FBD-87A6-B417-62C01033DAE7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7847558" y="4863998"/>
                <a:ext cx="178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01" name="Tinta 300">
                <a:extLst>
                  <a:ext uri="{FF2B5EF4-FFF2-40B4-BE49-F238E27FC236}">
                    <a16:creationId xmlns:a16="http://schemas.microsoft.com/office/drawing/2014/main" id="{5B449247-181B-E314-B752-C1BA1EB407B9}"/>
                  </a:ext>
                </a:extLst>
              </p14:cNvPr>
              <p14:cNvContentPartPr/>
              <p14:nvPr/>
            </p14:nvContentPartPr>
            <p14:xfrm>
              <a:off x="7589438" y="4924118"/>
              <a:ext cx="473760" cy="20160"/>
            </p14:xfrm>
          </p:contentPart>
        </mc:Choice>
        <mc:Fallback xmlns="">
          <p:pic>
            <p:nvPicPr>
              <p:cNvPr id="301" name="Tinta 300">
                <a:extLst>
                  <a:ext uri="{FF2B5EF4-FFF2-40B4-BE49-F238E27FC236}">
                    <a16:creationId xmlns:a16="http://schemas.microsoft.com/office/drawing/2014/main" id="{5B449247-181B-E314-B752-C1BA1EB407B9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535438" y="4816478"/>
                <a:ext cx="5814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02" name="Tinta 301">
                <a:extLst>
                  <a:ext uri="{FF2B5EF4-FFF2-40B4-BE49-F238E27FC236}">
                    <a16:creationId xmlns:a16="http://schemas.microsoft.com/office/drawing/2014/main" id="{157003B8-9D01-4FF5-1417-BAE8B4C41252}"/>
                  </a:ext>
                </a:extLst>
              </p14:cNvPr>
              <p14:cNvContentPartPr/>
              <p14:nvPr/>
            </p14:nvContentPartPr>
            <p14:xfrm>
              <a:off x="8129438" y="4948598"/>
              <a:ext cx="165960" cy="19080"/>
            </p14:xfrm>
          </p:contentPart>
        </mc:Choice>
        <mc:Fallback xmlns="">
          <p:pic>
            <p:nvPicPr>
              <p:cNvPr id="302" name="Tinta 301">
                <a:extLst>
                  <a:ext uri="{FF2B5EF4-FFF2-40B4-BE49-F238E27FC236}">
                    <a16:creationId xmlns:a16="http://schemas.microsoft.com/office/drawing/2014/main" id="{157003B8-9D01-4FF5-1417-BAE8B4C41252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075438" y="4840598"/>
                <a:ext cx="2736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3" name="Tinta 302">
                <a:extLst>
                  <a:ext uri="{FF2B5EF4-FFF2-40B4-BE49-F238E27FC236}">
                    <a16:creationId xmlns:a16="http://schemas.microsoft.com/office/drawing/2014/main" id="{8E406FA2-394D-E205-D52A-C2671C39FF9E}"/>
                  </a:ext>
                </a:extLst>
              </p14:cNvPr>
              <p14:cNvContentPartPr/>
              <p14:nvPr/>
            </p14:nvContentPartPr>
            <p14:xfrm>
              <a:off x="7634078" y="4933838"/>
              <a:ext cx="743760" cy="57960"/>
            </p14:xfrm>
          </p:contentPart>
        </mc:Choice>
        <mc:Fallback xmlns="">
          <p:pic>
            <p:nvPicPr>
              <p:cNvPr id="303" name="Tinta 302">
                <a:extLst>
                  <a:ext uri="{FF2B5EF4-FFF2-40B4-BE49-F238E27FC236}">
                    <a16:creationId xmlns:a16="http://schemas.microsoft.com/office/drawing/2014/main" id="{8E406FA2-394D-E205-D52A-C2671C39FF9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580078" y="4825838"/>
                <a:ext cx="8514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04" name="Tinta 303">
                <a:extLst>
                  <a:ext uri="{FF2B5EF4-FFF2-40B4-BE49-F238E27FC236}">
                    <a16:creationId xmlns:a16="http://schemas.microsoft.com/office/drawing/2014/main" id="{3FFE6574-8B82-6663-01F1-0D5B9F01918B}"/>
                  </a:ext>
                </a:extLst>
              </p14:cNvPr>
              <p14:cNvContentPartPr/>
              <p14:nvPr/>
            </p14:nvContentPartPr>
            <p14:xfrm>
              <a:off x="7157798" y="4937798"/>
              <a:ext cx="527400" cy="18360"/>
            </p14:xfrm>
          </p:contentPart>
        </mc:Choice>
        <mc:Fallback xmlns="">
          <p:pic>
            <p:nvPicPr>
              <p:cNvPr id="304" name="Tinta 303">
                <a:extLst>
                  <a:ext uri="{FF2B5EF4-FFF2-40B4-BE49-F238E27FC236}">
                    <a16:creationId xmlns:a16="http://schemas.microsoft.com/office/drawing/2014/main" id="{3FFE6574-8B82-6663-01F1-0D5B9F01918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4158" y="4830158"/>
                <a:ext cx="6350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05" name="Tinta 304">
                <a:extLst>
                  <a:ext uri="{FF2B5EF4-FFF2-40B4-BE49-F238E27FC236}">
                    <a16:creationId xmlns:a16="http://schemas.microsoft.com/office/drawing/2014/main" id="{5310DEE8-A1C6-01BB-228B-27D87709576D}"/>
                  </a:ext>
                </a:extLst>
              </p14:cNvPr>
              <p14:cNvContentPartPr/>
              <p14:nvPr/>
            </p14:nvContentPartPr>
            <p14:xfrm>
              <a:off x="7191278" y="4953638"/>
              <a:ext cx="474840" cy="37440"/>
            </p14:xfrm>
          </p:contentPart>
        </mc:Choice>
        <mc:Fallback xmlns="">
          <p:pic>
            <p:nvPicPr>
              <p:cNvPr id="305" name="Tinta 304">
                <a:extLst>
                  <a:ext uri="{FF2B5EF4-FFF2-40B4-BE49-F238E27FC236}">
                    <a16:creationId xmlns:a16="http://schemas.microsoft.com/office/drawing/2014/main" id="{5310DEE8-A1C6-01BB-228B-27D87709576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137278" y="4845998"/>
                <a:ext cx="5824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06" name="Tinta 305">
                <a:extLst>
                  <a:ext uri="{FF2B5EF4-FFF2-40B4-BE49-F238E27FC236}">
                    <a16:creationId xmlns:a16="http://schemas.microsoft.com/office/drawing/2014/main" id="{4B19B6ED-DC22-442A-3DF1-1642CD8440B1}"/>
                  </a:ext>
                </a:extLst>
              </p14:cNvPr>
              <p14:cNvContentPartPr/>
              <p14:nvPr/>
            </p14:nvContentPartPr>
            <p14:xfrm>
              <a:off x="10438838" y="4249478"/>
              <a:ext cx="29160" cy="560880"/>
            </p14:xfrm>
          </p:contentPart>
        </mc:Choice>
        <mc:Fallback xmlns="">
          <p:pic>
            <p:nvPicPr>
              <p:cNvPr id="306" name="Tinta 305">
                <a:extLst>
                  <a:ext uri="{FF2B5EF4-FFF2-40B4-BE49-F238E27FC236}">
                    <a16:creationId xmlns:a16="http://schemas.microsoft.com/office/drawing/2014/main" id="{4B19B6ED-DC22-442A-3DF1-1642CD8440B1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384838" y="4141478"/>
                <a:ext cx="136800" cy="77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07" name="Tinta 306">
                <a:extLst>
                  <a:ext uri="{FF2B5EF4-FFF2-40B4-BE49-F238E27FC236}">
                    <a16:creationId xmlns:a16="http://schemas.microsoft.com/office/drawing/2014/main" id="{7C7CF787-93A9-1F7F-D80D-96087AA1F48A}"/>
                  </a:ext>
                </a:extLst>
              </p14:cNvPr>
              <p14:cNvContentPartPr/>
              <p14:nvPr/>
            </p14:nvContentPartPr>
            <p14:xfrm>
              <a:off x="10443518" y="3385838"/>
              <a:ext cx="29880" cy="798480"/>
            </p14:xfrm>
          </p:contentPart>
        </mc:Choice>
        <mc:Fallback xmlns="">
          <p:pic>
            <p:nvPicPr>
              <p:cNvPr id="307" name="Tinta 306">
                <a:extLst>
                  <a:ext uri="{FF2B5EF4-FFF2-40B4-BE49-F238E27FC236}">
                    <a16:creationId xmlns:a16="http://schemas.microsoft.com/office/drawing/2014/main" id="{7C7CF787-93A9-1F7F-D80D-96087AA1F48A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0389518" y="3278198"/>
                <a:ext cx="137520" cy="10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09" name="Tinta 308">
                <a:extLst>
                  <a:ext uri="{FF2B5EF4-FFF2-40B4-BE49-F238E27FC236}">
                    <a16:creationId xmlns:a16="http://schemas.microsoft.com/office/drawing/2014/main" id="{285CB5BD-56CF-A7D4-372C-250F5D8B67A5}"/>
                  </a:ext>
                </a:extLst>
              </p14:cNvPr>
              <p14:cNvContentPartPr/>
              <p14:nvPr/>
            </p14:nvContentPartPr>
            <p14:xfrm>
              <a:off x="7191278" y="2604998"/>
              <a:ext cx="9720" cy="2143440"/>
            </p14:xfrm>
          </p:contentPart>
        </mc:Choice>
        <mc:Fallback xmlns="">
          <p:pic>
            <p:nvPicPr>
              <p:cNvPr id="309" name="Tinta 308">
                <a:extLst>
                  <a:ext uri="{FF2B5EF4-FFF2-40B4-BE49-F238E27FC236}">
                    <a16:creationId xmlns:a16="http://schemas.microsoft.com/office/drawing/2014/main" id="{285CB5BD-56CF-A7D4-372C-250F5D8B67A5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101278" y="2424998"/>
                <a:ext cx="189360" cy="25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10" name="Tinta 309">
                <a:extLst>
                  <a:ext uri="{FF2B5EF4-FFF2-40B4-BE49-F238E27FC236}">
                    <a16:creationId xmlns:a16="http://schemas.microsoft.com/office/drawing/2014/main" id="{0FF0CB9A-F1BB-280E-7D3B-ACF0B196396E}"/>
                  </a:ext>
                </a:extLst>
              </p14:cNvPr>
              <p14:cNvContentPartPr/>
              <p14:nvPr/>
            </p14:nvContentPartPr>
            <p14:xfrm>
              <a:off x="7215038" y="4690838"/>
              <a:ext cx="1224720" cy="33840"/>
            </p14:xfrm>
          </p:contentPart>
        </mc:Choice>
        <mc:Fallback xmlns="">
          <p:pic>
            <p:nvPicPr>
              <p:cNvPr id="310" name="Tinta 309">
                <a:extLst>
                  <a:ext uri="{FF2B5EF4-FFF2-40B4-BE49-F238E27FC236}">
                    <a16:creationId xmlns:a16="http://schemas.microsoft.com/office/drawing/2014/main" id="{0FF0CB9A-F1BB-280E-7D3B-ACF0B196396E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125038" y="4510838"/>
                <a:ext cx="14043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12" name="Tinta 311">
                <a:extLst>
                  <a:ext uri="{FF2B5EF4-FFF2-40B4-BE49-F238E27FC236}">
                    <a16:creationId xmlns:a16="http://schemas.microsoft.com/office/drawing/2014/main" id="{98C3E6E1-FE9B-075D-C3EE-A8E3297D518B}"/>
                  </a:ext>
                </a:extLst>
              </p14:cNvPr>
              <p14:cNvContentPartPr/>
              <p14:nvPr/>
            </p14:nvContentPartPr>
            <p14:xfrm>
              <a:off x="7348238" y="4776518"/>
              <a:ext cx="2397600" cy="720"/>
            </p14:xfrm>
          </p:contentPart>
        </mc:Choice>
        <mc:Fallback xmlns="">
          <p:pic>
            <p:nvPicPr>
              <p:cNvPr id="312" name="Tinta 311">
                <a:extLst>
                  <a:ext uri="{FF2B5EF4-FFF2-40B4-BE49-F238E27FC236}">
                    <a16:creationId xmlns:a16="http://schemas.microsoft.com/office/drawing/2014/main" id="{98C3E6E1-FE9B-075D-C3EE-A8E3297D518B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258238" y="4416518"/>
                <a:ext cx="257724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13" name="Tinta 312">
                <a:extLst>
                  <a:ext uri="{FF2B5EF4-FFF2-40B4-BE49-F238E27FC236}">
                    <a16:creationId xmlns:a16="http://schemas.microsoft.com/office/drawing/2014/main" id="{22926011-9964-148E-F518-A7F08E0C93B4}"/>
                  </a:ext>
                </a:extLst>
              </p14:cNvPr>
              <p14:cNvContentPartPr/>
              <p14:nvPr/>
            </p14:nvContentPartPr>
            <p14:xfrm>
              <a:off x="9219878" y="4736198"/>
              <a:ext cx="1176840" cy="50400"/>
            </p14:xfrm>
          </p:contentPart>
        </mc:Choice>
        <mc:Fallback xmlns="">
          <p:pic>
            <p:nvPicPr>
              <p:cNvPr id="313" name="Tinta 312">
                <a:extLst>
                  <a:ext uri="{FF2B5EF4-FFF2-40B4-BE49-F238E27FC236}">
                    <a16:creationId xmlns:a16="http://schemas.microsoft.com/office/drawing/2014/main" id="{22926011-9964-148E-F518-A7F08E0C93B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130238" y="4556558"/>
                <a:ext cx="135648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314" name="Tinta 313">
                <a:extLst>
                  <a:ext uri="{FF2B5EF4-FFF2-40B4-BE49-F238E27FC236}">
                    <a16:creationId xmlns:a16="http://schemas.microsoft.com/office/drawing/2014/main" id="{1717551D-79D5-259F-26D0-B40D3DA49108}"/>
                  </a:ext>
                </a:extLst>
              </p14:cNvPr>
              <p14:cNvContentPartPr/>
              <p14:nvPr/>
            </p14:nvContentPartPr>
            <p14:xfrm>
              <a:off x="7380278" y="4515518"/>
              <a:ext cx="2963880" cy="81360"/>
            </p14:xfrm>
          </p:contentPart>
        </mc:Choice>
        <mc:Fallback xmlns="">
          <p:pic>
            <p:nvPicPr>
              <p:cNvPr id="314" name="Tinta 313">
                <a:extLst>
                  <a:ext uri="{FF2B5EF4-FFF2-40B4-BE49-F238E27FC236}">
                    <a16:creationId xmlns:a16="http://schemas.microsoft.com/office/drawing/2014/main" id="{1717551D-79D5-259F-26D0-B40D3DA4910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290638" y="4335878"/>
                <a:ext cx="31435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15" name="Tinta 314">
                <a:extLst>
                  <a:ext uri="{FF2B5EF4-FFF2-40B4-BE49-F238E27FC236}">
                    <a16:creationId xmlns:a16="http://schemas.microsoft.com/office/drawing/2014/main" id="{97D06565-B5A3-BC86-78A9-62B6B6778B62}"/>
                  </a:ext>
                </a:extLst>
              </p14:cNvPr>
              <p14:cNvContentPartPr/>
              <p14:nvPr/>
            </p14:nvContentPartPr>
            <p14:xfrm>
              <a:off x="7352918" y="4285838"/>
              <a:ext cx="2981160" cy="148320"/>
            </p14:xfrm>
          </p:contentPart>
        </mc:Choice>
        <mc:Fallback xmlns="">
          <p:pic>
            <p:nvPicPr>
              <p:cNvPr id="315" name="Tinta 314">
                <a:extLst>
                  <a:ext uri="{FF2B5EF4-FFF2-40B4-BE49-F238E27FC236}">
                    <a16:creationId xmlns:a16="http://schemas.microsoft.com/office/drawing/2014/main" id="{97D06565-B5A3-BC86-78A9-62B6B6778B62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263278" y="4106198"/>
                <a:ext cx="31608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16" name="Tinta 315">
                <a:extLst>
                  <a:ext uri="{FF2B5EF4-FFF2-40B4-BE49-F238E27FC236}">
                    <a16:creationId xmlns:a16="http://schemas.microsoft.com/office/drawing/2014/main" id="{7E0E2C4D-D95D-C640-42F0-4E7A823D6633}"/>
                  </a:ext>
                </a:extLst>
              </p14:cNvPr>
              <p14:cNvContentPartPr/>
              <p14:nvPr/>
            </p14:nvContentPartPr>
            <p14:xfrm>
              <a:off x="7282358" y="4064798"/>
              <a:ext cx="3102480" cy="125640"/>
            </p14:xfrm>
          </p:contentPart>
        </mc:Choice>
        <mc:Fallback xmlns="">
          <p:pic>
            <p:nvPicPr>
              <p:cNvPr id="316" name="Tinta 315">
                <a:extLst>
                  <a:ext uri="{FF2B5EF4-FFF2-40B4-BE49-F238E27FC236}">
                    <a16:creationId xmlns:a16="http://schemas.microsoft.com/office/drawing/2014/main" id="{7E0E2C4D-D95D-C640-42F0-4E7A823D6633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192358" y="3884798"/>
                <a:ext cx="328212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17" name="Tinta 316">
                <a:extLst>
                  <a:ext uri="{FF2B5EF4-FFF2-40B4-BE49-F238E27FC236}">
                    <a16:creationId xmlns:a16="http://schemas.microsoft.com/office/drawing/2014/main" id="{5829B7F4-542C-AFF7-E666-9838BE2B0B4D}"/>
                  </a:ext>
                </a:extLst>
              </p14:cNvPr>
              <p14:cNvContentPartPr/>
              <p14:nvPr/>
            </p14:nvContentPartPr>
            <p14:xfrm>
              <a:off x="7248158" y="3828278"/>
              <a:ext cx="3072240" cy="16200"/>
            </p14:xfrm>
          </p:contentPart>
        </mc:Choice>
        <mc:Fallback xmlns="">
          <p:pic>
            <p:nvPicPr>
              <p:cNvPr id="317" name="Tinta 316">
                <a:extLst>
                  <a:ext uri="{FF2B5EF4-FFF2-40B4-BE49-F238E27FC236}">
                    <a16:creationId xmlns:a16="http://schemas.microsoft.com/office/drawing/2014/main" id="{5829B7F4-542C-AFF7-E666-9838BE2B0B4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158518" y="3648278"/>
                <a:ext cx="325188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18" name="Tinta 317">
                <a:extLst>
                  <a:ext uri="{FF2B5EF4-FFF2-40B4-BE49-F238E27FC236}">
                    <a16:creationId xmlns:a16="http://schemas.microsoft.com/office/drawing/2014/main" id="{DF9DCB7E-2BA3-016C-668E-2D4D08DC54C5}"/>
                  </a:ext>
                </a:extLst>
              </p14:cNvPr>
              <p14:cNvContentPartPr/>
              <p14:nvPr/>
            </p14:nvContentPartPr>
            <p14:xfrm>
              <a:off x="7290278" y="3398438"/>
              <a:ext cx="3073320" cy="178200"/>
            </p14:xfrm>
          </p:contentPart>
        </mc:Choice>
        <mc:Fallback xmlns="">
          <p:pic>
            <p:nvPicPr>
              <p:cNvPr id="318" name="Tinta 317">
                <a:extLst>
                  <a:ext uri="{FF2B5EF4-FFF2-40B4-BE49-F238E27FC236}">
                    <a16:creationId xmlns:a16="http://schemas.microsoft.com/office/drawing/2014/main" id="{DF9DCB7E-2BA3-016C-668E-2D4D08DC54C5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200278" y="3218798"/>
                <a:ext cx="32529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19" name="Tinta 318">
                <a:extLst>
                  <a:ext uri="{FF2B5EF4-FFF2-40B4-BE49-F238E27FC236}">
                    <a16:creationId xmlns:a16="http://schemas.microsoft.com/office/drawing/2014/main" id="{8007B49F-7ADB-B3B5-81AC-4E7C450E65F8}"/>
                  </a:ext>
                </a:extLst>
              </p14:cNvPr>
              <p14:cNvContentPartPr/>
              <p14:nvPr/>
            </p14:nvContentPartPr>
            <p14:xfrm>
              <a:off x="7315118" y="3605078"/>
              <a:ext cx="2026800" cy="87480"/>
            </p14:xfrm>
          </p:contentPart>
        </mc:Choice>
        <mc:Fallback xmlns="">
          <p:pic>
            <p:nvPicPr>
              <p:cNvPr id="319" name="Tinta 318">
                <a:extLst>
                  <a:ext uri="{FF2B5EF4-FFF2-40B4-BE49-F238E27FC236}">
                    <a16:creationId xmlns:a16="http://schemas.microsoft.com/office/drawing/2014/main" id="{8007B49F-7ADB-B3B5-81AC-4E7C450E65F8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225118" y="3425078"/>
                <a:ext cx="22064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320" name="Tinta 319">
                <a:extLst>
                  <a:ext uri="{FF2B5EF4-FFF2-40B4-BE49-F238E27FC236}">
                    <a16:creationId xmlns:a16="http://schemas.microsoft.com/office/drawing/2014/main" id="{3D90E3AD-D226-0C6A-55AE-571AD56CDF5F}"/>
                  </a:ext>
                </a:extLst>
              </p14:cNvPr>
              <p14:cNvContentPartPr/>
              <p14:nvPr/>
            </p14:nvContentPartPr>
            <p14:xfrm>
              <a:off x="8330318" y="3160118"/>
              <a:ext cx="1994760" cy="131040"/>
            </p14:xfrm>
          </p:contentPart>
        </mc:Choice>
        <mc:Fallback xmlns="">
          <p:pic>
            <p:nvPicPr>
              <p:cNvPr id="320" name="Tinta 319">
                <a:extLst>
                  <a:ext uri="{FF2B5EF4-FFF2-40B4-BE49-F238E27FC236}">
                    <a16:creationId xmlns:a16="http://schemas.microsoft.com/office/drawing/2014/main" id="{3D90E3AD-D226-0C6A-55AE-571AD56CDF5F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240678" y="2980478"/>
                <a:ext cx="217440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321" name="Tinta 320">
                <a:extLst>
                  <a:ext uri="{FF2B5EF4-FFF2-40B4-BE49-F238E27FC236}">
                    <a16:creationId xmlns:a16="http://schemas.microsoft.com/office/drawing/2014/main" id="{67484006-CEE7-4BA6-214C-D1C223B4148B}"/>
                  </a:ext>
                </a:extLst>
              </p14:cNvPr>
              <p14:cNvContentPartPr/>
              <p14:nvPr/>
            </p14:nvContentPartPr>
            <p14:xfrm>
              <a:off x="9205838" y="2973278"/>
              <a:ext cx="1157760" cy="18720"/>
            </p14:xfrm>
          </p:contentPart>
        </mc:Choice>
        <mc:Fallback xmlns="">
          <p:pic>
            <p:nvPicPr>
              <p:cNvPr id="321" name="Tinta 320">
                <a:extLst>
                  <a:ext uri="{FF2B5EF4-FFF2-40B4-BE49-F238E27FC236}">
                    <a16:creationId xmlns:a16="http://schemas.microsoft.com/office/drawing/2014/main" id="{67484006-CEE7-4BA6-214C-D1C223B4148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115838" y="2793278"/>
                <a:ext cx="13374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322" name="Tinta 321">
                <a:extLst>
                  <a:ext uri="{FF2B5EF4-FFF2-40B4-BE49-F238E27FC236}">
                    <a16:creationId xmlns:a16="http://schemas.microsoft.com/office/drawing/2014/main" id="{4EC4A702-2B05-411D-DE4E-6F7381634CD8}"/>
                  </a:ext>
                </a:extLst>
              </p14:cNvPr>
              <p14:cNvContentPartPr/>
              <p14:nvPr/>
            </p14:nvContentPartPr>
            <p14:xfrm>
              <a:off x="9296198" y="2676278"/>
              <a:ext cx="1038600" cy="360"/>
            </p14:xfrm>
          </p:contentPart>
        </mc:Choice>
        <mc:Fallback xmlns="">
          <p:pic>
            <p:nvPicPr>
              <p:cNvPr id="322" name="Tinta 321">
                <a:extLst>
                  <a:ext uri="{FF2B5EF4-FFF2-40B4-BE49-F238E27FC236}">
                    <a16:creationId xmlns:a16="http://schemas.microsoft.com/office/drawing/2014/main" id="{4EC4A702-2B05-411D-DE4E-6F7381634CD8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06558" y="2496638"/>
                <a:ext cx="12182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23" name="Tinta 322">
                <a:extLst>
                  <a:ext uri="{FF2B5EF4-FFF2-40B4-BE49-F238E27FC236}">
                    <a16:creationId xmlns:a16="http://schemas.microsoft.com/office/drawing/2014/main" id="{944186E9-4637-6234-D842-18966DE0BD3D}"/>
                  </a:ext>
                </a:extLst>
              </p14:cNvPr>
              <p14:cNvContentPartPr/>
              <p14:nvPr/>
            </p14:nvContentPartPr>
            <p14:xfrm>
              <a:off x="8709758" y="2595278"/>
              <a:ext cx="1086840" cy="39600"/>
            </p14:xfrm>
          </p:contentPart>
        </mc:Choice>
        <mc:Fallback xmlns="">
          <p:pic>
            <p:nvPicPr>
              <p:cNvPr id="323" name="Tinta 322">
                <a:extLst>
                  <a:ext uri="{FF2B5EF4-FFF2-40B4-BE49-F238E27FC236}">
                    <a16:creationId xmlns:a16="http://schemas.microsoft.com/office/drawing/2014/main" id="{944186E9-4637-6234-D842-18966DE0BD3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620118" y="2415638"/>
                <a:ext cx="12664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24" name="Tinta 323">
                <a:extLst>
                  <a:ext uri="{FF2B5EF4-FFF2-40B4-BE49-F238E27FC236}">
                    <a16:creationId xmlns:a16="http://schemas.microsoft.com/office/drawing/2014/main" id="{4CF580E5-9B27-11AA-33DA-525AED981981}"/>
                  </a:ext>
                </a:extLst>
              </p14:cNvPr>
              <p14:cNvContentPartPr/>
              <p14:nvPr/>
            </p14:nvContentPartPr>
            <p14:xfrm>
              <a:off x="8324558" y="2953478"/>
              <a:ext cx="852840" cy="51840"/>
            </p14:xfrm>
          </p:contentPart>
        </mc:Choice>
        <mc:Fallback xmlns="">
          <p:pic>
            <p:nvPicPr>
              <p:cNvPr id="324" name="Tinta 323">
                <a:extLst>
                  <a:ext uri="{FF2B5EF4-FFF2-40B4-BE49-F238E27FC236}">
                    <a16:creationId xmlns:a16="http://schemas.microsoft.com/office/drawing/2014/main" id="{4CF580E5-9B27-11AA-33DA-525AED981981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234918" y="2773478"/>
                <a:ext cx="10324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25" name="Tinta 324">
                <a:extLst>
                  <a:ext uri="{FF2B5EF4-FFF2-40B4-BE49-F238E27FC236}">
                    <a16:creationId xmlns:a16="http://schemas.microsoft.com/office/drawing/2014/main" id="{33EA66BF-219A-8396-B947-B575B851CC0E}"/>
                  </a:ext>
                </a:extLst>
              </p14:cNvPr>
              <p14:cNvContentPartPr/>
              <p14:nvPr/>
            </p14:nvContentPartPr>
            <p14:xfrm>
              <a:off x="8062118" y="2622998"/>
              <a:ext cx="1158120" cy="182520"/>
            </p14:xfrm>
          </p:contentPart>
        </mc:Choice>
        <mc:Fallback xmlns="">
          <p:pic>
            <p:nvPicPr>
              <p:cNvPr id="325" name="Tinta 324">
                <a:extLst>
                  <a:ext uri="{FF2B5EF4-FFF2-40B4-BE49-F238E27FC236}">
                    <a16:creationId xmlns:a16="http://schemas.microsoft.com/office/drawing/2014/main" id="{33EA66BF-219A-8396-B947-B575B851CC0E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7972478" y="2442998"/>
                <a:ext cx="133776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26" name="Tinta 325">
                <a:extLst>
                  <a:ext uri="{FF2B5EF4-FFF2-40B4-BE49-F238E27FC236}">
                    <a16:creationId xmlns:a16="http://schemas.microsoft.com/office/drawing/2014/main" id="{394C18B9-635A-FEE7-19B3-454CA49E6B08}"/>
                  </a:ext>
                </a:extLst>
              </p14:cNvPr>
              <p14:cNvContentPartPr/>
              <p14:nvPr/>
            </p14:nvContentPartPr>
            <p14:xfrm>
              <a:off x="8228798" y="2590598"/>
              <a:ext cx="677160" cy="360"/>
            </p14:xfrm>
          </p:contentPart>
        </mc:Choice>
        <mc:Fallback xmlns="">
          <p:pic>
            <p:nvPicPr>
              <p:cNvPr id="326" name="Tinta 325">
                <a:extLst>
                  <a:ext uri="{FF2B5EF4-FFF2-40B4-BE49-F238E27FC236}">
                    <a16:creationId xmlns:a16="http://schemas.microsoft.com/office/drawing/2014/main" id="{394C18B9-635A-FEE7-19B3-454CA49E6B08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139158" y="2410958"/>
                <a:ext cx="856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27" name="Tinta 326">
                <a:extLst>
                  <a:ext uri="{FF2B5EF4-FFF2-40B4-BE49-F238E27FC236}">
                    <a16:creationId xmlns:a16="http://schemas.microsoft.com/office/drawing/2014/main" id="{E481E611-B7D9-26D9-FA99-F2F5B18ACEA1}"/>
                  </a:ext>
                </a:extLst>
              </p14:cNvPr>
              <p14:cNvContentPartPr/>
              <p14:nvPr/>
            </p14:nvContentPartPr>
            <p14:xfrm>
              <a:off x="7267238" y="2642798"/>
              <a:ext cx="1238040" cy="5400"/>
            </p14:xfrm>
          </p:contentPart>
        </mc:Choice>
        <mc:Fallback xmlns="">
          <p:pic>
            <p:nvPicPr>
              <p:cNvPr id="327" name="Tinta 326">
                <a:extLst>
                  <a:ext uri="{FF2B5EF4-FFF2-40B4-BE49-F238E27FC236}">
                    <a16:creationId xmlns:a16="http://schemas.microsoft.com/office/drawing/2014/main" id="{E481E611-B7D9-26D9-FA99-F2F5B18ACEA1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177598" y="2463158"/>
                <a:ext cx="14176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28" name="Tinta 327">
                <a:extLst>
                  <a:ext uri="{FF2B5EF4-FFF2-40B4-BE49-F238E27FC236}">
                    <a16:creationId xmlns:a16="http://schemas.microsoft.com/office/drawing/2014/main" id="{03BCBF32-57E8-9E16-DBA3-9239AB9ED0B2}"/>
                  </a:ext>
                </a:extLst>
              </p14:cNvPr>
              <p14:cNvContentPartPr/>
              <p14:nvPr/>
            </p14:nvContentPartPr>
            <p14:xfrm>
              <a:off x="7286318" y="2570438"/>
              <a:ext cx="943920" cy="6120"/>
            </p14:xfrm>
          </p:contentPart>
        </mc:Choice>
        <mc:Fallback xmlns="">
          <p:pic>
            <p:nvPicPr>
              <p:cNvPr id="328" name="Tinta 327">
                <a:extLst>
                  <a:ext uri="{FF2B5EF4-FFF2-40B4-BE49-F238E27FC236}">
                    <a16:creationId xmlns:a16="http://schemas.microsoft.com/office/drawing/2014/main" id="{03BCBF32-57E8-9E16-DBA3-9239AB9ED0B2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196678" y="2390798"/>
                <a:ext cx="11235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329" name="Tinta 328">
                <a:extLst>
                  <a:ext uri="{FF2B5EF4-FFF2-40B4-BE49-F238E27FC236}">
                    <a16:creationId xmlns:a16="http://schemas.microsoft.com/office/drawing/2014/main" id="{5B8187AB-4D19-6A29-C8E0-09DC5F1A9442}"/>
                  </a:ext>
                </a:extLst>
              </p14:cNvPr>
              <p14:cNvContentPartPr/>
              <p14:nvPr/>
            </p14:nvContentPartPr>
            <p14:xfrm>
              <a:off x="7300718" y="2913518"/>
              <a:ext cx="1672200" cy="63360"/>
            </p14:xfrm>
          </p:contentPart>
        </mc:Choice>
        <mc:Fallback xmlns="">
          <p:pic>
            <p:nvPicPr>
              <p:cNvPr id="329" name="Tinta 328">
                <a:extLst>
                  <a:ext uri="{FF2B5EF4-FFF2-40B4-BE49-F238E27FC236}">
                    <a16:creationId xmlns:a16="http://schemas.microsoft.com/office/drawing/2014/main" id="{5B8187AB-4D19-6A29-C8E0-09DC5F1A944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210718" y="2733878"/>
                <a:ext cx="185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330" name="Tinta 329">
                <a:extLst>
                  <a:ext uri="{FF2B5EF4-FFF2-40B4-BE49-F238E27FC236}">
                    <a16:creationId xmlns:a16="http://schemas.microsoft.com/office/drawing/2014/main" id="{5BF29491-1AC9-32EC-3551-2B8B89531722}"/>
                  </a:ext>
                </a:extLst>
              </p14:cNvPr>
              <p14:cNvContentPartPr/>
              <p14:nvPr/>
            </p14:nvContentPartPr>
            <p14:xfrm>
              <a:off x="7343558" y="3212678"/>
              <a:ext cx="1373400" cy="2880"/>
            </p14:xfrm>
          </p:contentPart>
        </mc:Choice>
        <mc:Fallback xmlns="">
          <p:pic>
            <p:nvPicPr>
              <p:cNvPr id="330" name="Tinta 329">
                <a:extLst>
                  <a:ext uri="{FF2B5EF4-FFF2-40B4-BE49-F238E27FC236}">
                    <a16:creationId xmlns:a16="http://schemas.microsoft.com/office/drawing/2014/main" id="{5BF29491-1AC9-32EC-3551-2B8B8953172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253918" y="3032678"/>
                <a:ext cx="15530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331" name="Tinta 330">
                <a:extLst>
                  <a:ext uri="{FF2B5EF4-FFF2-40B4-BE49-F238E27FC236}">
                    <a16:creationId xmlns:a16="http://schemas.microsoft.com/office/drawing/2014/main" id="{99295957-A99A-F064-BB95-7E3003B3D34C}"/>
                  </a:ext>
                </a:extLst>
              </p14:cNvPr>
              <p14:cNvContentPartPr/>
              <p14:nvPr/>
            </p14:nvContentPartPr>
            <p14:xfrm>
              <a:off x="8076878" y="3288458"/>
              <a:ext cx="866160" cy="117000"/>
            </p14:xfrm>
          </p:contentPart>
        </mc:Choice>
        <mc:Fallback xmlns="">
          <p:pic>
            <p:nvPicPr>
              <p:cNvPr id="331" name="Tinta 330">
                <a:extLst>
                  <a:ext uri="{FF2B5EF4-FFF2-40B4-BE49-F238E27FC236}">
                    <a16:creationId xmlns:a16="http://schemas.microsoft.com/office/drawing/2014/main" id="{99295957-A99A-F064-BB95-7E3003B3D34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987238" y="3108458"/>
                <a:ext cx="104580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333" name="Tinta 332">
                <a:extLst>
                  <a:ext uri="{FF2B5EF4-FFF2-40B4-BE49-F238E27FC236}">
                    <a16:creationId xmlns:a16="http://schemas.microsoft.com/office/drawing/2014/main" id="{4560BFA8-9448-9A65-ED45-7ED4E776E5E7}"/>
                  </a:ext>
                </a:extLst>
              </p14:cNvPr>
              <p14:cNvContentPartPr/>
              <p14:nvPr/>
            </p14:nvContentPartPr>
            <p14:xfrm>
              <a:off x="5455740" y="2384820"/>
              <a:ext cx="1539720" cy="8280"/>
            </p14:xfrm>
          </p:contentPart>
        </mc:Choice>
        <mc:Fallback xmlns="">
          <p:pic>
            <p:nvPicPr>
              <p:cNvPr id="333" name="Tinta 332">
                <a:extLst>
                  <a:ext uri="{FF2B5EF4-FFF2-40B4-BE49-F238E27FC236}">
                    <a16:creationId xmlns:a16="http://schemas.microsoft.com/office/drawing/2014/main" id="{4560BFA8-9448-9A65-ED45-7ED4E776E5E7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365740" y="2204820"/>
                <a:ext cx="17193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335" name="Tinta 334">
                <a:extLst>
                  <a:ext uri="{FF2B5EF4-FFF2-40B4-BE49-F238E27FC236}">
                    <a16:creationId xmlns:a16="http://schemas.microsoft.com/office/drawing/2014/main" id="{60FED282-803E-DF63-47BC-072E2DF282FE}"/>
                  </a:ext>
                </a:extLst>
              </p14:cNvPr>
              <p14:cNvContentPartPr/>
              <p14:nvPr/>
            </p14:nvContentPartPr>
            <p14:xfrm>
              <a:off x="5463300" y="2735460"/>
              <a:ext cx="1532160" cy="7920"/>
            </p14:xfrm>
          </p:contentPart>
        </mc:Choice>
        <mc:Fallback xmlns="">
          <p:pic>
            <p:nvPicPr>
              <p:cNvPr id="335" name="Tinta 334">
                <a:extLst>
                  <a:ext uri="{FF2B5EF4-FFF2-40B4-BE49-F238E27FC236}">
                    <a16:creationId xmlns:a16="http://schemas.microsoft.com/office/drawing/2014/main" id="{60FED282-803E-DF63-47BC-072E2DF282FE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373300" y="2555460"/>
                <a:ext cx="17118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336" name="Tinta 335">
                <a:extLst>
                  <a:ext uri="{FF2B5EF4-FFF2-40B4-BE49-F238E27FC236}">
                    <a16:creationId xmlns:a16="http://schemas.microsoft.com/office/drawing/2014/main" id="{EE92A8BB-4C4F-0C24-3C4B-E18DEA453ED6}"/>
                  </a:ext>
                </a:extLst>
              </p14:cNvPr>
              <p14:cNvContentPartPr/>
              <p14:nvPr/>
            </p14:nvContentPartPr>
            <p14:xfrm>
              <a:off x="5455740" y="3093660"/>
              <a:ext cx="378360" cy="23400"/>
            </p14:xfrm>
          </p:contentPart>
        </mc:Choice>
        <mc:Fallback xmlns="">
          <p:pic>
            <p:nvPicPr>
              <p:cNvPr id="336" name="Tinta 335">
                <a:extLst>
                  <a:ext uri="{FF2B5EF4-FFF2-40B4-BE49-F238E27FC236}">
                    <a16:creationId xmlns:a16="http://schemas.microsoft.com/office/drawing/2014/main" id="{EE92A8BB-4C4F-0C24-3C4B-E18DEA453ED6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365740" y="2913660"/>
                <a:ext cx="5580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338" name="Tinta 337">
                <a:extLst>
                  <a:ext uri="{FF2B5EF4-FFF2-40B4-BE49-F238E27FC236}">
                    <a16:creationId xmlns:a16="http://schemas.microsoft.com/office/drawing/2014/main" id="{AE046388-ACDE-9125-FDDD-488BB4AA4670}"/>
                  </a:ext>
                </a:extLst>
              </p14:cNvPr>
              <p14:cNvContentPartPr/>
              <p14:nvPr/>
            </p14:nvContentPartPr>
            <p14:xfrm>
              <a:off x="5448180" y="3078180"/>
              <a:ext cx="1562400" cy="7920"/>
            </p14:xfrm>
          </p:contentPart>
        </mc:Choice>
        <mc:Fallback xmlns="">
          <p:pic>
            <p:nvPicPr>
              <p:cNvPr id="338" name="Tinta 337">
                <a:extLst>
                  <a:ext uri="{FF2B5EF4-FFF2-40B4-BE49-F238E27FC236}">
                    <a16:creationId xmlns:a16="http://schemas.microsoft.com/office/drawing/2014/main" id="{AE046388-ACDE-9125-FDDD-488BB4AA4670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5358180" y="2898180"/>
                <a:ext cx="17420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339" name="Tinta 338">
                <a:extLst>
                  <a:ext uri="{FF2B5EF4-FFF2-40B4-BE49-F238E27FC236}">
                    <a16:creationId xmlns:a16="http://schemas.microsoft.com/office/drawing/2014/main" id="{39DD8A90-773C-B05F-14DF-D162BFF25509}"/>
                  </a:ext>
                </a:extLst>
              </p14:cNvPr>
              <p14:cNvContentPartPr/>
              <p14:nvPr/>
            </p14:nvContentPartPr>
            <p14:xfrm>
              <a:off x="5951100" y="3092940"/>
              <a:ext cx="1051200" cy="32760"/>
            </p14:xfrm>
          </p:contentPart>
        </mc:Choice>
        <mc:Fallback xmlns="">
          <p:pic>
            <p:nvPicPr>
              <p:cNvPr id="339" name="Tinta 338">
                <a:extLst>
                  <a:ext uri="{FF2B5EF4-FFF2-40B4-BE49-F238E27FC236}">
                    <a16:creationId xmlns:a16="http://schemas.microsoft.com/office/drawing/2014/main" id="{39DD8A90-773C-B05F-14DF-D162BFF25509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5861100" y="2913300"/>
                <a:ext cx="12308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340" name="Tinta 339">
                <a:extLst>
                  <a:ext uri="{FF2B5EF4-FFF2-40B4-BE49-F238E27FC236}">
                    <a16:creationId xmlns:a16="http://schemas.microsoft.com/office/drawing/2014/main" id="{5EB2B148-CD37-99F6-88FE-30C01EC38861}"/>
                  </a:ext>
                </a:extLst>
              </p14:cNvPr>
              <p14:cNvContentPartPr/>
              <p14:nvPr/>
            </p14:nvContentPartPr>
            <p14:xfrm>
              <a:off x="5448180" y="3093300"/>
              <a:ext cx="794880" cy="8280"/>
            </p14:xfrm>
          </p:contentPart>
        </mc:Choice>
        <mc:Fallback xmlns="">
          <p:pic>
            <p:nvPicPr>
              <p:cNvPr id="340" name="Tinta 339">
                <a:extLst>
                  <a:ext uri="{FF2B5EF4-FFF2-40B4-BE49-F238E27FC236}">
                    <a16:creationId xmlns:a16="http://schemas.microsoft.com/office/drawing/2014/main" id="{5EB2B148-CD37-99F6-88FE-30C01EC38861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358540" y="2913300"/>
                <a:ext cx="9745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42" name="Tinta 341">
                <a:extLst>
                  <a:ext uri="{FF2B5EF4-FFF2-40B4-BE49-F238E27FC236}">
                    <a16:creationId xmlns:a16="http://schemas.microsoft.com/office/drawing/2014/main" id="{98D768C4-B781-2B63-689B-0030644B47F6}"/>
                  </a:ext>
                </a:extLst>
              </p14:cNvPr>
              <p14:cNvContentPartPr/>
              <p14:nvPr/>
            </p14:nvContentPartPr>
            <p14:xfrm>
              <a:off x="10614180" y="4876740"/>
              <a:ext cx="807840" cy="720"/>
            </p14:xfrm>
          </p:contentPart>
        </mc:Choice>
        <mc:Fallback xmlns="">
          <p:pic>
            <p:nvPicPr>
              <p:cNvPr id="342" name="Tinta 341">
                <a:extLst>
                  <a:ext uri="{FF2B5EF4-FFF2-40B4-BE49-F238E27FC236}">
                    <a16:creationId xmlns:a16="http://schemas.microsoft.com/office/drawing/2014/main" id="{98D768C4-B781-2B63-689B-0030644B47F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0524540" y="4516740"/>
                <a:ext cx="98748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343" name="Tinta 342">
                <a:extLst>
                  <a:ext uri="{FF2B5EF4-FFF2-40B4-BE49-F238E27FC236}">
                    <a16:creationId xmlns:a16="http://schemas.microsoft.com/office/drawing/2014/main" id="{33D0B7C8-6728-6460-1EEF-32CC8C345A16}"/>
                  </a:ext>
                </a:extLst>
              </p14:cNvPr>
              <p14:cNvContentPartPr/>
              <p14:nvPr/>
            </p14:nvContentPartPr>
            <p14:xfrm>
              <a:off x="10644780" y="4533660"/>
              <a:ext cx="761760" cy="360"/>
            </p14:xfrm>
          </p:contentPart>
        </mc:Choice>
        <mc:Fallback xmlns="">
          <p:pic>
            <p:nvPicPr>
              <p:cNvPr id="343" name="Tinta 342">
                <a:extLst>
                  <a:ext uri="{FF2B5EF4-FFF2-40B4-BE49-F238E27FC236}">
                    <a16:creationId xmlns:a16="http://schemas.microsoft.com/office/drawing/2014/main" id="{33D0B7C8-6728-6460-1EEF-32CC8C345A16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0555140" y="4353660"/>
                <a:ext cx="9414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44" name="Tinta 343">
                <a:extLst>
                  <a:ext uri="{FF2B5EF4-FFF2-40B4-BE49-F238E27FC236}">
                    <a16:creationId xmlns:a16="http://schemas.microsoft.com/office/drawing/2014/main" id="{2DBCE254-BBB2-76A6-3075-59555DC63115}"/>
                  </a:ext>
                </a:extLst>
              </p14:cNvPr>
              <p14:cNvContentPartPr/>
              <p14:nvPr/>
            </p14:nvContentPartPr>
            <p14:xfrm>
              <a:off x="10629660" y="4426380"/>
              <a:ext cx="214920" cy="31680"/>
            </p14:xfrm>
          </p:contentPart>
        </mc:Choice>
        <mc:Fallback xmlns="">
          <p:pic>
            <p:nvPicPr>
              <p:cNvPr id="344" name="Tinta 343">
                <a:extLst>
                  <a:ext uri="{FF2B5EF4-FFF2-40B4-BE49-F238E27FC236}">
                    <a16:creationId xmlns:a16="http://schemas.microsoft.com/office/drawing/2014/main" id="{2DBCE254-BBB2-76A6-3075-59555DC63115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0539660" y="4246380"/>
                <a:ext cx="39456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45" name="Tinta 344">
                <a:extLst>
                  <a:ext uri="{FF2B5EF4-FFF2-40B4-BE49-F238E27FC236}">
                    <a16:creationId xmlns:a16="http://schemas.microsoft.com/office/drawing/2014/main" id="{1625AF52-6207-DB0F-5C1E-24165C4E9AEF}"/>
                  </a:ext>
                </a:extLst>
              </p14:cNvPr>
              <p14:cNvContentPartPr/>
              <p14:nvPr/>
            </p14:nvContentPartPr>
            <p14:xfrm>
              <a:off x="10637220" y="4175460"/>
              <a:ext cx="768960" cy="38880"/>
            </p14:xfrm>
          </p:contentPart>
        </mc:Choice>
        <mc:Fallback xmlns="">
          <p:pic>
            <p:nvPicPr>
              <p:cNvPr id="345" name="Tinta 344">
                <a:extLst>
                  <a:ext uri="{FF2B5EF4-FFF2-40B4-BE49-F238E27FC236}">
                    <a16:creationId xmlns:a16="http://schemas.microsoft.com/office/drawing/2014/main" id="{1625AF52-6207-DB0F-5C1E-24165C4E9AEF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547580" y="3995460"/>
                <a:ext cx="9486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47" name="Tinta 346">
                <a:extLst>
                  <a:ext uri="{FF2B5EF4-FFF2-40B4-BE49-F238E27FC236}">
                    <a16:creationId xmlns:a16="http://schemas.microsoft.com/office/drawing/2014/main" id="{8B021132-0875-763F-E49D-7A3674F71C0C}"/>
                  </a:ext>
                </a:extLst>
              </p14:cNvPr>
              <p14:cNvContentPartPr/>
              <p14:nvPr/>
            </p14:nvContentPartPr>
            <p14:xfrm>
              <a:off x="10652700" y="3939300"/>
              <a:ext cx="747000" cy="360"/>
            </p14:xfrm>
          </p:contentPart>
        </mc:Choice>
        <mc:Fallback xmlns="">
          <p:pic>
            <p:nvPicPr>
              <p:cNvPr id="347" name="Tinta 346">
                <a:extLst>
                  <a:ext uri="{FF2B5EF4-FFF2-40B4-BE49-F238E27FC236}">
                    <a16:creationId xmlns:a16="http://schemas.microsoft.com/office/drawing/2014/main" id="{8B021132-0875-763F-E49D-7A3674F71C0C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562700" y="3759300"/>
                <a:ext cx="9266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48" name="Tinta 347">
                <a:extLst>
                  <a:ext uri="{FF2B5EF4-FFF2-40B4-BE49-F238E27FC236}">
                    <a16:creationId xmlns:a16="http://schemas.microsoft.com/office/drawing/2014/main" id="{4EDE1006-F461-FB5F-07A7-1E9742BFFC18}"/>
                  </a:ext>
                </a:extLst>
              </p14:cNvPr>
              <p14:cNvContentPartPr/>
              <p14:nvPr/>
            </p14:nvContentPartPr>
            <p14:xfrm>
              <a:off x="10652700" y="3946860"/>
              <a:ext cx="360" cy="360"/>
            </p14:xfrm>
          </p:contentPart>
        </mc:Choice>
        <mc:Fallback xmlns="">
          <p:pic>
            <p:nvPicPr>
              <p:cNvPr id="348" name="Tinta 347">
                <a:extLst>
                  <a:ext uri="{FF2B5EF4-FFF2-40B4-BE49-F238E27FC236}">
                    <a16:creationId xmlns:a16="http://schemas.microsoft.com/office/drawing/2014/main" id="{4EDE1006-F461-FB5F-07A7-1E9742BFFC18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562700" y="37672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49" name="Tinta 348">
                <a:extLst>
                  <a:ext uri="{FF2B5EF4-FFF2-40B4-BE49-F238E27FC236}">
                    <a16:creationId xmlns:a16="http://schemas.microsoft.com/office/drawing/2014/main" id="{3F64B134-CF36-6B8C-81B8-228128BFFE95}"/>
                  </a:ext>
                </a:extLst>
              </p14:cNvPr>
              <p14:cNvContentPartPr/>
              <p14:nvPr/>
            </p14:nvContentPartPr>
            <p14:xfrm>
              <a:off x="10644780" y="4167900"/>
              <a:ext cx="360" cy="360"/>
            </p14:xfrm>
          </p:contentPart>
        </mc:Choice>
        <mc:Fallback xmlns="">
          <p:pic>
            <p:nvPicPr>
              <p:cNvPr id="349" name="Tinta 348">
                <a:extLst>
                  <a:ext uri="{FF2B5EF4-FFF2-40B4-BE49-F238E27FC236}">
                    <a16:creationId xmlns:a16="http://schemas.microsoft.com/office/drawing/2014/main" id="{3F64B134-CF36-6B8C-81B8-228128BFFE95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555140" y="39879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51" name="Tinta 350">
                <a:extLst>
                  <a:ext uri="{FF2B5EF4-FFF2-40B4-BE49-F238E27FC236}">
                    <a16:creationId xmlns:a16="http://schemas.microsoft.com/office/drawing/2014/main" id="{AF7A537D-900C-D489-662B-BC8B415FBFCE}"/>
                  </a:ext>
                </a:extLst>
              </p14:cNvPr>
              <p14:cNvContentPartPr/>
              <p14:nvPr/>
            </p14:nvContentPartPr>
            <p14:xfrm>
              <a:off x="10637220" y="3619260"/>
              <a:ext cx="785160" cy="7920"/>
            </p14:xfrm>
          </p:contentPart>
        </mc:Choice>
        <mc:Fallback xmlns="">
          <p:pic>
            <p:nvPicPr>
              <p:cNvPr id="351" name="Tinta 350">
                <a:extLst>
                  <a:ext uri="{FF2B5EF4-FFF2-40B4-BE49-F238E27FC236}">
                    <a16:creationId xmlns:a16="http://schemas.microsoft.com/office/drawing/2014/main" id="{AF7A537D-900C-D489-662B-BC8B415FBFC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547220" y="3439260"/>
                <a:ext cx="9648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52" name="Tinta 351">
                <a:extLst>
                  <a:ext uri="{FF2B5EF4-FFF2-40B4-BE49-F238E27FC236}">
                    <a16:creationId xmlns:a16="http://schemas.microsoft.com/office/drawing/2014/main" id="{01A7461D-55C7-4CB1-2EBD-8231136DDD66}"/>
                  </a:ext>
                </a:extLst>
              </p14:cNvPr>
              <p14:cNvContentPartPr/>
              <p14:nvPr/>
            </p14:nvContentPartPr>
            <p14:xfrm>
              <a:off x="11399340" y="3862980"/>
              <a:ext cx="360" cy="360"/>
            </p14:xfrm>
          </p:contentPart>
        </mc:Choice>
        <mc:Fallback xmlns="">
          <p:pic>
            <p:nvPicPr>
              <p:cNvPr id="352" name="Tinta 351">
                <a:extLst>
                  <a:ext uri="{FF2B5EF4-FFF2-40B4-BE49-F238E27FC236}">
                    <a16:creationId xmlns:a16="http://schemas.microsoft.com/office/drawing/2014/main" id="{01A7461D-55C7-4CB1-2EBD-8231136DDD66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1309700" y="36833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53" name="Tinta 352">
                <a:extLst>
                  <a:ext uri="{FF2B5EF4-FFF2-40B4-BE49-F238E27FC236}">
                    <a16:creationId xmlns:a16="http://schemas.microsoft.com/office/drawing/2014/main" id="{5CDC1197-B00E-797D-EB05-A0AF1AB026DD}"/>
                  </a:ext>
                </a:extLst>
              </p14:cNvPr>
              <p14:cNvContentPartPr/>
              <p14:nvPr/>
            </p14:nvContentPartPr>
            <p14:xfrm>
              <a:off x="11414820" y="3862980"/>
              <a:ext cx="360" cy="360"/>
            </p14:xfrm>
          </p:contentPart>
        </mc:Choice>
        <mc:Fallback xmlns="">
          <p:pic>
            <p:nvPicPr>
              <p:cNvPr id="353" name="Tinta 352">
                <a:extLst>
                  <a:ext uri="{FF2B5EF4-FFF2-40B4-BE49-F238E27FC236}">
                    <a16:creationId xmlns:a16="http://schemas.microsoft.com/office/drawing/2014/main" id="{5CDC1197-B00E-797D-EB05-A0AF1AB026DD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1324820" y="36833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55" name="Tinta 354">
                <a:extLst>
                  <a:ext uri="{FF2B5EF4-FFF2-40B4-BE49-F238E27FC236}">
                    <a16:creationId xmlns:a16="http://schemas.microsoft.com/office/drawing/2014/main" id="{E86A418F-BAC0-70C3-D624-862274D61A0B}"/>
                  </a:ext>
                </a:extLst>
              </p14:cNvPr>
              <p14:cNvContentPartPr/>
              <p14:nvPr/>
            </p14:nvContentPartPr>
            <p14:xfrm>
              <a:off x="10652700" y="3299220"/>
              <a:ext cx="762480" cy="15480"/>
            </p14:xfrm>
          </p:contentPart>
        </mc:Choice>
        <mc:Fallback xmlns="">
          <p:pic>
            <p:nvPicPr>
              <p:cNvPr id="355" name="Tinta 354">
                <a:extLst>
                  <a:ext uri="{FF2B5EF4-FFF2-40B4-BE49-F238E27FC236}">
                    <a16:creationId xmlns:a16="http://schemas.microsoft.com/office/drawing/2014/main" id="{E86A418F-BAC0-70C3-D624-862274D61A0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0562700" y="3119220"/>
                <a:ext cx="94212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56" name="Tinta 355">
                <a:extLst>
                  <a:ext uri="{FF2B5EF4-FFF2-40B4-BE49-F238E27FC236}">
                    <a16:creationId xmlns:a16="http://schemas.microsoft.com/office/drawing/2014/main" id="{B5E36334-D51F-27BE-8CFC-F9E59F0928AA}"/>
                  </a:ext>
                </a:extLst>
              </p14:cNvPr>
              <p14:cNvContentPartPr/>
              <p14:nvPr/>
            </p14:nvContentPartPr>
            <p14:xfrm>
              <a:off x="10622100" y="3294540"/>
              <a:ext cx="308520" cy="5040"/>
            </p14:xfrm>
          </p:contentPart>
        </mc:Choice>
        <mc:Fallback xmlns="">
          <p:pic>
            <p:nvPicPr>
              <p:cNvPr id="356" name="Tinta 355">
                <a:extLst>
                  <a:ext uri="{FF2B5EF4-FFF2-40B4-BE49-F238E27FC236}">
                    <a16:creationId xmlns:a16="http://schemas.microsoft.com/office/drawing/2014/main" id="{B5E36334-D51F-27BE-8CFC-F9E59F0928A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532460" y="3114900"/>
                <a:ext cx="4881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58" name="Tinta 357">
                <a:extLst>
                  <a:ext uri="{FF2B5EF4-FFF2-40B4-BE49-F238E27FC236}">
                    <a16:creationId xmlns:a16="http://schemas.microsoft.com/office/drawing/2014/main" id="{6D3DA054-A247-3712-79B1-DB1B455EA78E}"/>
                  </a:ext>
                </a:extLst>
              </p14:cNvPr>
              <p14:cNvContentPartPr/>
              <p14:nvPr/>
            </p14:nvContentPartPr>
            <p14:xfrm>
              <a:off x="10660260" y="2964060"/>
              <a:ext cx="739440" cy="23040"/>
            </p14:xfrm>
          </p:contentPart>
        </mc:Choice>
        <mc:Fallback xmlns="">
          <p:pic>
            <p:nvPicPr>
              <p:cNvPr id="358" name="Tinta 357">
                <a:extLst>
                  <a:ext uri="{FF2B5EF4-FFF2-40B4-BE49-F238E27FC236}">
                    <a16:creationId xmlns:a16="http://schemas.microsoft.com/office/drawing/2014/main" id="{6D3DA054-A247-3712-79B1-DB1B455EA78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0570260" y="2784060"/>
                <a:ext cx="9190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59" name="Tinta 358">
                <a:extLst>
                  <a:ext uri="{FF2B5EF4-FFF2-40B4-BE49-F238E27FC236}">
                    <a16:creationId xmlns:a16="http://schemas.microsoft.com/office/drawing/2014/main" id="{86201A0C-B952-091E-E7E4-7CDD8BDC672D}"/>
                  </a:ext>
                </a:extLst>
              </p14:cNvPr>
              <p14:cNvContentPartPr/>
              <p14:nvPr/>
            </p14:nvContentPartPr>
            <p14:xfrm>
              <a:off x="10637220" y="2936340"/>
              <a:ext cx="129960" cy="5040"/>
            </p14:xfrm>
          </p:contentPart>
        </mc:Choice>
        <mc:Fallback xmlns="">
          <p:pic>
            <p:nvPicPr>
              <p:cNvPr id="359" name="Tinta 358">
                <a:extLst>
                  <a:ext uri="{FF2B5EF4-FFF2-40B4-BE49-F238E27FC236}">
                    <a16:creationId xmlns:a16="http://schemas.microsoft.com/office/drawing/2014/main" id="{86201A0C-B952-091E-E7E4-7CDD8BDC672D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547580" y="2756700"/>
                <a:ext cx="3096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360" name="Tinta 359">
                <a:extLst>
                  <a:ext uri="{FF2B5EF4-FFF2-40B4-BE49-F238E27FC236}">
                    <a16:creationId xmlns:a16="http://schemas.microsoft.com/office/drawing/2014/main" id="{3774ED3B-B888-EA4A-C27C-58D738D72CFC}"/>
                  </a:ext>
                </a:extLst>
              </p14:cNvPr>
              <p14:cNvContentPartPr/>
              <p14:nvPr/>
            </p14:nvContentPartPr>
            <p14:xfrm>
              <a:off x="10660260" y="2590740"/>
              <a:ext cx="418680" cy="38520"/>
            </p14:xfrm>
          </p:contentPart>
        </mc:Choice>
        <mc:Fallback xmlns="">
          <p:pic>
            <p:nvPicPr>
              <p:cNvPr id="360" name="Tinta 359">
                <a:extLst>
                  <a:ext uri="{FF2B5EF4-FFF2-40B4-BE49-F238E27FC236}">
                    <a16:creationId xmlns:a16="http://schemas.microsoft.com/office/drawing/2014/main" id="{3774ED3B-B888-EA4A-C27C-58D738D72CF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570260" y="2410740"/>
                <a:ext cx="59832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361" name="Tinta 360">
                <a:extLst>
                  <a:ext uri="{FF2B5EF4-FFF2-40B4-BE49-F238E27FC236}">
                    <a16:creationId xmlns:a16="http://schemas.microsoft.com/office/drawing/2014/main" id="{A4118673-9F88-9E3A-3AB0-D9F439092A9F}"/>
                  </a:ext>
                </a:extLst>
              </p14:cNvPr>
              <p14:cNvContentPartPr/>
              <p14:nvPr/>
            </p14:nvContentPartPr>
            <p14:xfrm>
              <a:off x="10637220" y="2567700"/>
              <a:ext cx="360" cy="360"/>
            </p14:xfrm>
          </p:contentPart>
        </mc:Choice>
        <mc:Fallback xmlns="">
          <p:pic>
            <p:nvPicPr>
              <p:cNvPr id="361" name="Tinta 360">
                <a:extLst>
                  <a:ext uri="{FF2B5EF4-FFF2-40B4-BE49-F238E27FC236}">
                    <a16:creationId xmlns:a16="http://schemas.microsoft.com/office/drawing/2014/main" id="{A4118673-9F88-9E3A-3AB0-D9F439092A9F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547580" y="23877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62" name="Tinta 361">
                <a:extLst>
                  <a:ext uri="{FF2B5EF4-FFF2-40B4-BE49-F238E27FC236}">
                    <a16:creationId xmlns:a16="http://schemas.microsoft.com/office/drawing/2014/main" id="{57A0795E-0011-B18B-A275-6E02FA714AEF}"/>
                  </a:ext>
                </a:extLst>
              </p14:cNvPr>
              <p14:cNvContentPartPr/>
              <p14:nvPr/>
            </p14:nvContentPartPr>
            <p14:xfrm>
              <a:off x="10637220" y="2392740"/>
              <a:ext cx="791640" cy="53640"/>
            </p14:xfrm>
          </p:contentPart>
        </mc:Choice>
        <mc:Fallback xmlns="">
          <p:pic>
            <p:nvPicPr>
              <p:cNvPr id="362" name="Tinta 361">
                <a:extLst>
                  <a:ext uri="{FF2B5EF4-FFF2-40B4-BE49-F238E27FC236}">
                    <a16:creationId xmlns:a16="http://schemas.microsoft.com/office/drawing/2014/main" id="{57A0795E-0011-B18B-A275-6E02FA714AEF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0547580" y="2212740"/>
                <a:ext cx="9712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63" name="Tinta 362">
                <a:extLst>
                  <a:ext uri="{FF2B5EF4-FFF2-40B4-BE49-F238E27FC236}">
                    <a16:creationId xmlns:a16="http://schemas.microsoft.com/office/drawing/2014/main" id="{A132AB88-060C-ABD5-66EB-CC2E361A91A8}"/>
                  </a:ext>
                </a:extLst>
              </p14:cNvPr>
              <p14:cNvContentPartPr/>
              <p14:nvPr/>
            </p14:nvContentPartPr>
            <p14:xfrm>
              <a:off x="10888860" y="2415060"/>
              <a:ext cx="327240" cy="9360"/>
            </p14:xfrm>
          </p:contentPart>
        </mc:Choice>
        <mc:Fallback xmlns="">
          <p:pic>
            <p:nvPicPr>
              <p:cNvPr id="363" name="Tinta 362">
                <a:extLst>
                  <a:ext uri="{FF2B5EF4-FFF2-40B4-BE49-F238E27FC236}">
                    <a16:creationId xmlns:a16="http://schemas.microsoft.com/office/drawing/2014/main" id="{A132AB88-060C-ABD5-66EB-CC2E361A91A8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0798860" y="2235060"/>
                <a:ext cx="5068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64" name="Tinta 363">
                <a:extLst>
                  <a:ext uri="{FF2B5EF4-FFF2-40B4-BE49-F238E27FC236}">
                    <a16:creationId xmlns:a16="http://schemas.microsoft.com/office/drawing/2014/main" id="{7563635C-3E6C-939A-F4D5-EC34ABAD9336}"/>
                  </a:ext>
                </a:extLst>
              </p14:cNvPr>
              <p14:cNvContentPartPr/>
              <p14:nvPr/>
            </p14:nvContentPartPr>
            <p14:xfrm>
              <a:off x="10893180" y="2399940"/>
              <a:ext cx="77400" cy="15840"/>
            </p14:xfrm>
          </p:contentPart>
        </mc:Choice>
        <mc:Fallback xmlns="">
          <p:pic>
            <p:nvPicPr>
              <p:cNvPr id="364" name="Tinta 363">
                <a:extLst>
                  <a:ext uri="{FF2B5EF4-FFF2-40B4-BE49-F238E27FC236}">
                    <a16:creationId xmlns:a16="http://schemas.microsoft.com/office/drawing/2014/main" id="{7563635C-3E6C-939A-F4D5-EC34ABAD9336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0803540" y="2219940"/>
                <a:ext cx="2570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65" name="Tinta 364">
                <a:extLst>
                  <a:ext uri="{FF2B5EF4-FFF2-40B4-BE49-F238E27FC236}">
                    <a16:creationId xmlns:a16="http://schemas.microsoft.com/office/drawing/2014/main" id="{5E7278F0-BDDF-E6A8-A00F-861B54AAE8DF}"/>
                  </a:ext>
                </a:extLst>
              </p14:cNvPr>
              <p14:cNvContentPartPr/>
              <p14:nvPr/>
            </p14:nvContentPartPr>
            <p14:xfrm>
              <a:off x="10652700" y="2712420"/>
              <a:ext cx="360" cy="360"/>
            </p14:xfrm>
          </p:contentPart>
        </mc:Choice>
        <mc:Fallback xmlns="">
          <p:pic>
            <p:nvPicPr>
              <p:cNvPr id="365" name="Tinta 364">
                <a:extLst>
                  <a:ext uri="{FF2B5EF4-FFF2-40B4-BE49-F238E27FC236}">
                    <a16:creationId xmlns:a16="http://schemas.microsoft.com/office/drawing/2014/main" id="{5E7278F0-BDDF-E6A8-A00F-861B54AAE8DF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562700" y="25327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366" name="Tinta 365">
                <a:extLst>
                  <a:ext uri="{FF2B5EF4-FFF2-40B4-BE49-F238E27FC236}">
                    <a16:creationId xmlns:a16="http://schemas.microsoft.com/office/drawing/2014/main" id="{FAD02E45-1CE6-A743-A5BE-6C85DA0B8FD9}"/>
                  </a:ext>
                </a:extLst>
              </p14:cNvPr>
              <p14:cNvContentPartPr/>
              <p14:nvPr/>
            </p14:nvContentPartPr>
            <p14:xfrm>
              <a:off x="10644780" y="2765700"/>
              <a:ext cx="360" cy="360"/>
            </p14:xfrm>
          </p:contentPart>
        </mc:Choice>
        <mc:Fallback xmlns="">
          <p:pic>
            <p:nvPicPr>
              <p:cNvPr id="366" name="Tinta 365">
                <a:extLst>
                  <a:ext uri="{FF2B5EF4-FFF2-40B4-BE49-F238E27FC236}">
                    <a16:creationId xmlns:a16="http://schemas.microsoft.com/office/drawing/2014/main" id="{FAD02E45-1CE6-A743-A5BE-6C85DA0B8FD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555140" y="25860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68" name="Tinta 367">
                <a:extLst>
                  <a:ext uri="{FF2B5EF4-FFF2-40B4-BE49-F238E27FC236}">
                    <a16:creationId xmlns:a16="http://schemas.microsoft.com/office/drawing/2014/main" id="{E33D8A1D-3FCB-0D2B-0A85-7F0AC85882F2}"/>
                  </a:ext>
                </a:extLst>
              </p14:cNvPr>
              <p14:cNvContentPartPr/>
              <p14:nvPr/>
            </p14:nvContentPartPr>
            <p14:xfrm>
              <a:off x="11033580" y="2750580"/>
              <a:ext cx="366480" cy="720"/>
            </p14:xfrm>
          </p:contentPart>
        </mc:Choice>
        <mc:Fallback xmlns="">
          <p:pic>
            <p:nvPicPr>
              <p:cNvPr id="368" name="Tinta 367">
                <a:extLst>
                  <a:ext uri="{FF2B5EF4-FFF2-40B4-BE49-F238E27FC236}">
                    <a16:creationId xmlns:a16="http://schemas.microsoft.com/office/drawing/2014/main" id="{E33D8A1D-3FCB-0D2B-0A85-7F0AC85882F2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0943580" y="2390580"/>
                <a:ext cx="54612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69" name="Tinta 368">
                <a:extLst>
                  <a:ext uri="{FF2B5EF4-FFF2-40B4-BE49-F238E27FC236}">
                    <a16:creationId xmlns:a16="http://schemas.microsoft.com/office/drawing/2014/main" id="{CF14BDFE-6906-DBED-6727-37E762F2ABB2}"/>
                  </a:ext>
                </a:extLst>
              </p14:cNvPr>
              <p14:cNvContentPartPr/>
              <p14:nvPr/>
            </p14:nvContentPartPr>
            <p14:xfrm>
              <a:off x="10629660" y="3977460"/>
              <a:ext cx="360" cy="360"/>
            </p14:xfrm>
          </p:contentPart>
        </mc:Choice>
        <mc:Fallback xmlns="">
          <p:pic>
            <p:nvPicPr>
              <p:cNvPr id="369" name="Tinta 368">
                <a:extLst>
                  <a:ext uri="{FF2B5EF4-FFF2-40B4-BE49-F238E27FC236}">
                    <a16:creationId xmlns:a16="http://schemas.microsoft.com/office/drawing/2014/main" id="{CF14BDFE-6906-DBED-6727-37E762F2ABB2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539660" y="37978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370" name="Tinta 369">
                <a:extLst>
                  <a:ext uri="{FF2B5EF4-FFF2-40B4-BE49-F238E27FC236}">
                    <a16:creationId xmlns:a16="http://schemas.microsoft.com/office/drawing/2014/main" id="{58D9802C-5AE5-3EA5-7041-3288614F7E79}"/>
                  </a:ext>
                </a:extLst>
              </p14:cNvPr>
              <p14:cNvContentPartPr/>
              <p14:nvPr/>
            </p14:nvContentPartPr>
            <p14:xfrm>
              <a:off x="10629660" y="3916260"/>
              <a:ext cx="360" cy="360"/>
            </p14:xfrm>
          </p:contentPart>
        </mc:Choice>
        <mc:Fallback xmlns="">
          <p:pic>
            <p:nvPicPr>
              <p:cNvPr id="370" name="Tinta 369">
                <a:extLst>
                  <a:ext uri="{FF2B5EF4-FFF2-40B4-BE49-F238E27FC236}">
                    <a16:creationId xmlns:a16="http://schemas.microsoft.com/office/drawing/2014/main" id="{58D9802C-5AE5-3EA5-7041-3288614F7E7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539660" y="3736620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371" name="CaixaDeTexto 370">
            <a:extLst>
              <a:ext uri="{FF2B5EF4-FFF2-40B4-BE49-F238E27FC236}">
                <a16:creationId xmlns:a16="http://schemas.microsoft.com/office/drawing/2014/main" id="{42822456-B6DF-C88F-FC17-020BEBF8B31C}"/>
              </a:ext>
            </a:extLst>
          </p:cNvPr>
          <p:cNvSpPr txBox="1"/>
          <p:nvPr/>
        </p:nvSpPr>
        <p:spPr>
          <a:xfrm>
            <a:off x="2190556" y="2724351"/>
            <a:ext cx="18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Recep – 01P </a:t>
            </a:r>
            <a:r>
              <a:rPr lang="pt-BR" b="1" dirty="0" err="1"/>
              <a:t>Wine</a:t>
            </a:r>
            <a:r>
              <a:rPr lang="pt-BR" b="1" dirty="0"/>
              <a:t> Bar e </a:t>
            </a:r>
            <a:r>
              <a:rPr lang="pt-BR" b="1" dirty="0" err="1"/>
              <a:t>Adm</a:t>
            </a:r>
            <a:endParaRPr lang="pt-BR" b="1" dirty="0"/>
          </a:p>
        </p:txBody>
      </p:sp>
      <p:sp>
        <p:nvSpPr>
          <p:cNvPr id="372" name="CaixaDeTexto 371">
            <a:extLst>
              <a:ext uri="{FF2B5EF4-FFF2-40B4-BE49-F238E27FC236}">
                <a16:creationId xmlns:a16="http://schemas.microsoft.com/office/drawing/2014/main" id="{24EF7854-0B70-40D1-C171-260249C65668}"/>
              </a:ext>
            </a:extLst>
          </p:cNvPr>
          <p:cNvSpPr txBox="1"/>
          <p:nvPr/>
        </p:nvSpPr>
        <p:spPr>
          <a:xfrm>
            <a:off x="5563210" y="2936193"/>
            <a:ext cx="144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Recep – 01P Terraços</a:t>
            </a:r>
          </a:p>
        </p:txBody>
      </p:sp>
      <p:sp>
        <p:nvSpPr>
          <p:cNvPr id="373" name="CaixaDeTexto 372">
            <a:extLst>
              <a:ext uri="{FF2B5EF4-FFF2-40B4-BE49-F238E27FC236}">
                <a16:creationId xmlns:a16="http://schemas.microsoft.com/office/drawing/2014/main" id="{712CB4F1-A14D-9F1D-3710-E3E0F2EF5AEB}"/>
              </a:ext>
            </a:extLst>
          </p:cNvPr>
          <p:cNvSpPr txBox="1"/>
          <p:nvPr/>
        </p:nvSpPr>
        <p:spPr>
          <a:xfrm>
            <a:off x="10386670" y="5046027"/>
            <a:ext cx="144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Recep – 01P Terraços</a:t>
            </a:r>
          </a:p>
        </p:txBody>
      </p:sp>
      <p:sp>
        <p:nvSpPr>
          <p:cNvPr id="374" name="CaixaDeTexto 373">
            <a:extLst>
              <a:ext uri="{FF2B5EF4-FFF2-40B4-BE49-F238E27FC236}">
                <a16:creationId xmlns:a16="http://schemas.microsoft.com/office/drawing/2014/main" id="{4BA68440-A25F-1516-387F-8D4E7A84B5E1}"/>
              </a:ext>
            </a:extLst>
          </p:cNvPr>
          <p:cNvSpPr txBox="1"/>
          <p:nvPr/>
        </p:nvSpPr>
        <p:spPr>
          <a:xfrm>
            <a:off x="7216140" y="5449742"/>
            <a:ext cx="282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Recep – 01P Stand de Vendas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08A3AF4A-79CC-4135-5152-59E6B77A54F5}"/>
              </a:ext>
            </a:extLst>
          </p:cNvPr>
          <p:cNvSpPr/>
          <p:nvPr/>
        </p:nvSpPr>
        <p:spPr>
          <a:xfrm>
            <a:off x="7610" y="12416"/>
            <a:ext cx="1256950" cy="1117228"/>
          </a:xfrm>
          <a:custGeom>
            <a:avLst/>
            <a:gdLst/>
            <a:ahLst/>
            <a:cxnLst/>
            <a:rect l="l" t="t" r="r" b="b"/>
            <a:pathLst>
              <a:path w="1935604" h="1410840">
                <a:moveTo>
                  <a:pt x="0" y="0"/>
                </a:moveTo>
                <a:lnTo>
                  <a:pt x="1935604" y="0"/>
                </a:lnTo>
                <a:lnTo>
                  <a:pt x="1935604" y="1410840"/>
                </a:lnTo>
                <a:lnTo>
                  <a:pt x="0" y="1410840"/>
                </a:lnTo>
                <a:lnTo>
                  <a:pt x="0" y="0"/>
                </a:lnTo>
                <a:close/>
              </a:path>
            </a:pathLst>
          </a:custGeom>
          <a:blipFill>
            <a:blip r:embed="rId315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68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864A0-98CB-0380-EF8A-CA150ABC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8BC7952B-DD14-FD79-2736-D8A289009B49}"/>
              </a:ext>
            </a:extLst>
          </p:cNvPr>
          <p:cNvSpPr/>
          <p:nvPr/>
        </p:nvSpPr>
        <p:spPr>
          <a:xfrm>
            <a:off x="7610" y="12416"/>
            <a:ext cx="1256950" cy="1117228"/>
          </a:xfrm>
          <a:custGeom>
            <a:avLst/>
            <a:gdLst/>
            <a:ahLst/>
            <a:cxnLst/>
            <a:rect l="l" t="t" r="r" b="b"/>
            <a:pathLst>
              <a:path w="1935604" h="1410840">
                <a:moveTo>
                  <a:pt x="0" y="0"/>
                </a:moveTo>
                <a:lnTo>
                  <a:pt x="1935604" y="0"/>
                </a:lnTo>
                <a:lnTo>
                  <a:pt x="1935604" y="1410840"/>
                </a:lnTo>
                <a:lnTo>
                  <a:pt x="0" y="1410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9B915E-9ADA-C32E-38F4-25D520A1D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366837" y="548639"/>
            <a:ext cx="439634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8E5432F6-69AB-DE6B-3FCB-52E20B693BEB}"/>
                  </a:ext>
                </a:extLst>
              </p14:cNvPr>
              <p14:cNvContentPartPr/>
              <p14:nvPr/>
            </p14:nvContentPartPr>
            <p14:xfrm>
              <a:off x="4114680" y="4274565"/>
              <a:ext cx="7243560" cy="36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8E5432F6-69AB-DE6B-3FCB-52E20B693B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8560" y="4268445"/>
                <a:ext cx="72558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93F7D4D3-3580-C366-3B2D-C16C4C8B9B12}"/>
                  </a:ext>
                </a:extLst>
              </p14:cNvPr>
              <p14:cNvContentPartPr/>
              <p14:nvPr/>
            </p14:nvContentPartPr>
            <p14:xfrm>
              <a:off x="2219280" y="1956885"/>
              <a:ext cx="8754840" cy="301464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93F7D4D3-3580-C366-3B2D-C16C4C8B9B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3160" y="1950765"/>
                <a:ext cx="8767080" cy="30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91541226-D001-A23E-D68D-2336213C6DD8}"/>
                  </a:ext>
                </a:extLst>
              </p14:cNvPr>
              <p14:cNvContentPartPr/>
              <p14:nvPr/>
            </p14:nvContentPartPr>
            <p14:xfrm>
              <a:off x="2006880" y="1200885"/>
              <a:ext cx="8493480" cy="292464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91541226-D001-A23E-D68D-2336213C6D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0760" y="1194765"/>
                <a:ext cx="8505720" cy="29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03B54481-0BA7-91C0-ADBD-ACFF321A6142}"/>
                  </a:ext>
                </a:extLst>
              </p14:cNvPr>
              <p14:cNvContentPartPr/>
              <p14:nvPr/>
            </p14:nvContentPartPr>
            <p14:xfrm>
              <a:off x="2970960" y="2504445"/>
              <a:ext cx="3259440" cy="112248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03B54481-0BA7-91C0-ADBD-ACFF321A61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99320" y="2360805"/>
                <a:ext cx="3403080" cy="14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4F9EF17C-1C25-546E-6F92-72F9080BD57B}"/>
                  </a:ext>
                </a:extLst>
              </p14:cNvPr>
              <p14:cNvContentPartPr/>
              <p14:nvPr/>
            </p14:nvContentPartPr>
            <p14:xfrm>
              <a:off x="3022800" y="2429565"/>
              <a:ext cx="2944440" cy="98964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4F9EF17C-1C25-546E-6F92-72F9080BD57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50800" y="2285565"/>
                <a:ext cx="3088080" cy="12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A6990E2B-2846-931E-8322-53C37DFA12F8}"/>
                  </a:ext>
                </a:extLst>
              </p14:cNvPr>
              <p14:cNvContentPartPr/>
              <p14:nvPr/>
            </p14:nvContentPartPr>
            <p14:xfrm>
              <a:off x="3564600" y="2663205"/>
              <a:ext cx="2205000" cy="75960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A6990E2B-2846-931E-8322-53C37DFA12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92960" y="2519205"/>
                <a:ext cx="2348640" cy="10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6B43A4CD-A7AE-1679-9A3B-EB516784D17A}"/>
                  </a:ext>
                </a:extLst>
              </p14:cNvPr>
              <p14:cNvContentPartPr/>
              <p14:nvPr/>
            </p14:nvContentPartPr>
            <p14:xfrm>
              <a:off x="2590800" y="1767885"/>
              <a:ext cx="3501000" cy="168516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6B43A4CD-A7AE-1679-9A3B-EB516784D17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19160" y="1624245"/>
                <a:ext cx="3644640" cy="19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58C65F91-E497-7DC8-A4BF-B88C248C1FEA}"/>
                  </a:ext>
                </a:extLst>
              </p14:cNvPr>
              <p14:cNvContentPartPr/>
              <p14:nvPr/>
            </p14:nvContentPartPr>
            <p14:xfrm>
              <a:off x="2961960" y="2809725"/>
              <a:ext cx="360" cy="24732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58C65F91-E497-7DC8-A4BF-B88C248C1F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90320" y="2666085"/>
                <a:ext cx="14400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146C6209-75CB-22B9-C060-877DE4D8ECC6}"/>
                  </a:ext>
                </a:extLst>
              </p14:cNvPr>
              <p14:cNvContentPartPr/>
              <p14:nvPr/>
            </p14:nvContentPartPr>
            <p14:xfrm>
              <a:off x="2816520" y="3085845"/>
              <a:ext cx="126720" cy="59436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146C6209-75CB-22B9-C060-877DE4D8EC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44520" y="2942205"/>
                <a:ext cx="270360" cy="8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8C408E16-6452-4908-B9EA-B9B6F75ECCD5}"/>
                  </a:ext>
                </a:extLst>
              </p14:cNvPr>
              <p14:cNvContentPartPr/>
              <p14:nvPr/>
            </p14:nvContentPartPr>
            <p14:xfrm>
              <a:off x="2797800" y="3366645"/>
              <a:ext cx="59760" cy="30780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8C408E16-6452-4908-B9EA-B9B6F75ECCD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25800" y="3223005"/>
                <a:ext cx="20340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910D8C38-72B0-A3FA-C345-4A3123652E63}"/>
                  </a:ext>
                </a:extLst>
              </p14:cNvPr>
              <p14:cNvContentPartPr/>
              <p14:nvPr/>
            </p14:nvContentPartPr>
            <p14:xfrm>
              <a:off x="2767560" y="2834565"/>
              <a:ext cx="165960" cy="86256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910D8C38-72B0-A3FA-C345-4A3123652E6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95920" y="2690565"/>
                <a:ext cx="30960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E6982C53-0C71-EEE3-7483-CF66623BEE3B}"/>
                  </a:ext>
                </a:extLst>
              </p14:cNvPr>
              <p14:cNvContentPartPr/>
              <p14:nvPr/>
            </p14:nvContentPartPr>
            <p14:xfrm>
              <a:off x="2635440" y="2103765"/>
              <a:ext cx="1179720" cy="160164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E6982C53-0C71-EEE3-7483-CF66623BEE3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63800" y="1959765"/>
                <a:ext cx="1323360" cy="18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1231166E-49C7-68D7-73EA-A87BE67A2340}"/>
                  </a:ext>
                </a:extLst>
              </p14:cNvPr>
              <p14:cNvContentPartPr/>
              <p14:nvPr/>
            </p14:nvContentPartPr>
            <p14:xfrm>
              <a:off x="2990760" y="1742325"/>
              <a:ext cx="3338640" cy="72828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1231166E-49C7-68D7-73EA-A87BE67A234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19120" y="1598325"/>
                <a:ext cx="3482280" cy="10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46A0856D-A47D-324A-717E-53095DE3849B}"/>
                  </a:ext>
                </a:extLst>
              </p14:cNvPr>
              <p14:cNvContentPartPr/>
              <p14:nvPr/>
            </p14:nvContentPartPr>
            <p14:xfrm>
              <a:off x="5384760" y="1715685"/>
              <a:ext cx="1011600" cy="86724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46A0856D-A47D-324A-717E-53095DE3849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13120" y="1571685"/>
                <a:ext cx="1155240" cy="11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3059D53E-4E1B-2FDA-7E68-F25BAF0DF9E6}"/>
                  </a:ext>
                </a:extLst>
              </p14:cNvPr>
              <p14:cNvContentPartPr/>
              <p14:nvPr/>
            </p14:nvContentPartPr>
            <p14:xfrm>
              <a:off x="2714640" y="3126165"/>
              <a:ext cx="4382640" cy="150948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3059D53E-4E1B-2FDA-7E68-F25BAF0DF9E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643000" y="2982165"/>
                <a:ext cx="4526280" cy="17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44FAEB29-2032-F148-65EF-2AFAC37AF4F9}"/>
                  </a:ext>
                </a:extLst>
              </p14:cNvPr>
              <p14:cNvContentPartPr/>
              <p14:nvPr/>
            </p14:nvContentPartPr>
            <p14:xfrm>
              <a:off x="4854480" y="3012405"/>
              <a:ext cx="2323440" cy="65844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44FAEB29-2032-F148-65EF-2AFAC37AF4F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782840" y="2868405"/>
                <a:ext cx="246708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7AE128F9-A79F-F929-3582-12B9D6272ACC}"/>
                  </a:ext>
                </a:extLst>
              </p14:cNvPr>
              <p14:cNvContentPartPr/>
              <p14:nvPr/>
            </p14:nvContentPartPr>
            <p14:xfrm>
              <a:off x="6772200" y="3049845"/>
              <a:ext cx="546480" cy="18828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7AE128F9-A79F-F929-3582-12B9D6272AC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00200" y="2906205"/>
                <a:ext cx="69012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7597F0B8-EC43-287B-901A-A40A6D6CE6F9}"/>
                  </a:ext>
                </a:extLst>
              </p14:cNvPr>
              <p14:cNvContentPartPr/>
              <p14:nvPr/>
            </p14:nvContentPartPr>
            <p14:xfrm>
              <a:off x="6763920" y="2473125"/>
              <a:ext cx="497520" cy="171360"/>
            </p14:xfrm>
          </p:contentPart>
        </mc:Choice>
        <mc:Fallback xmlns=""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7597F0B8-EC43-287B-901A-A40A6D6CE6F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91920" y="2329485"/>
                <a:ext cx="64116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22752A6F-6349-C509-F451-441A78524585}"/>
                  </a:ext>
                </a:extLst>
              </p14:cNvPr>
              <p14:cNvContentPartPr/>
              <p14:nvPr/>
            </p14:nvContentPartPr>
            <p14:xfrm>
              <a:off x="6952920" y="2711085"/>
              <a:ext cx="473400" cy="40356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22752A6F-6349-C509-F451-441A7852458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881280" y="2567445"/>
                <a:ext cx="61704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324BD9B8-C790-2B9A-98C4-8377AB796908}"/>
                  </a:ext>
                </a:extLst>
              </p14:cNvPr>
              <p14:cNvContentPartPr/>
              <p14:nvPr/>
            </p14:nvContentPartPr>
            <p14:xfrm>
              <a:off x="3378840" y="3192045"/>
              <a:ext cx="1795320" cy="61848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324BD9B8-C790-2B9A-98C4-8377AB79690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06840" y="3048045"/>
                <a:ext cx="1938960" cy="9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AD1E86D5-DDB4-733A-03EA-637C0D583479}"/>
                  </a:ext>
                </a:extLst>
              </p14:cNvPr>
              <p14:cNvContentPartPr/>
              <p14:nvPr/>
            </p14:nvContentPartPr>
            <p14:xfrm>
              <a:off x="2918040" y="3449085"/>
              <a:ext cx="1509120" cy="519840"/>
            </p14:xfrm>
          </p:contentPart>
        </mc:Choice>
        <mc:Fallback xmlns=""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AD1E86D5-DDB4-733A-03EA-637C0D58347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46400" y="3305085"/>
                <a:ext cx="1652760" cy="80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AA8F5B89-488C-8EE3-F993-662FE5A2329C}"/>
                  </a:ext>
                </a:extLst>
              </p14:cNvPr>
              <p14:cNvContentPartPr/>
              <p14:nvPr/>
            </p14:nvContentPartPr>
            <p14:xfrm>
              <a:off x="3585480" y="3657525"/>
              <a:ext cx="929520" cy="15444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AA8F5B89-488C-8EE3-F993-662FE5A2329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513840" y="3513885"/>
                <a:ext cx="10731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F41D3CF3-ABC3-7B78-DA92-8ECF63A3F318}"/>
                  </a:ext>
                </a:extLst>
              </p14:cNvPr>
              <p14:cNvContentPartPr/>
              <p14:nvPr/>
            </p14:nvContentPartPr>
            <p14:xfrm>
              <a:off x="3114960" y="3714405"/>
              <a:ext cx="541440" cy="18648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F41D3CF3-ABC3-7B78-DA92-8ECF63A3F31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042960" y="3570765"/>
                <a:ext cx="68508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AC987B40-31AD-083F-E521-002FB7F358A7}"/>
                  </a:ext>
                </a:extLst>
              </p14:cNvPr>
              <p14:cNvContentPartPr/>
              <p14:nvPr/>
            </p14:nvContentPartPr>
            <p14:xfrm>
              <a:off x="3447960" y="3956685"/>
              <a:ext cx="281160" cy="9144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AC987B40-31AD-083F-E521-002FB7F358A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76320" y="3813045"/>
                <a:ext cx="4248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15B4DE13-3804-A1AF-794B-2AFCEEA6F858}"/>
                  </a:ext>
                </a:extLst>
              </p14:cNvPr>
              <p14:cNvContentPartPr/>
              <p14:nvPr/>
            </p14:nvContentPartPr>
            <p14:xfrm>
              <a:off x="2919840" y="3854805"/>
              <a:ext cx="329040" cy="11340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15B4DE13-3804-A1AF-794B-2AFCEEA6F85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847840" y="3710805"/>
                <a:ext cx="4726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9A5F077E-C0D6-1E0D-CEA8-4ECC62B441EA}"/>
                  </a:ext>
                </a:extLst>
              </p14:cNvPr>
              <p14:cNvContentPartPr/>
              <p14:nvPr/>
            </p14:nvContentPartPr>
            <p14:xfrm>
              <a:off x="2986440" y="4020765"/>
              <a:ext cx="528480" cy="2736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9A5F077E-C0D6-1E0D-CEA8-4ECC62B441E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914800" y="3876765"/>
                <a:ext cx="6721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59A2B0C3-9C2B-E63B-A668-547939FD660C}"/>
                  </a:ext>
                </a:extLst>
              </p14:cNvPr>
              <p14:cNvContentPartPr/>
              <p14:nvPr/>
            </p14:nvContentPartPr>
            <p14:xfrm>
              <a:off x="2726880" y="3841845"/>
              <a:ext cx="558720" cy="19260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59A2B0C3-9C2B-E63B-A668-547939FD660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655240" y="3698205"/>
                <a:ext cx="70236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3D99AFDD-BEBD-D2CB-6486-7957ABA165DA}"/>
                  </a:ext>
                </a:extLst>
              </p14:cNvPr>
              <p14:cNvContentPartPr/>
              <p14:nvPr/>
            </p14:nvContentPartPr>
            <p14:xfrm>
              <a:off x="5182080" y="3261165"/>
              <a:ext cx="2503080" cy="86220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3D99AFDD-BEBD-D2CB-6486-7957ABA165D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110080" y="3117525"/>
                <a:ext cx="2646720" cy="11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DD163BFC-96BE-6C23-64EA-BE6985E1A82B}"/>
                  </a:ext>
                </a:extLst>
              </p14:cNvPr>
              <p14:cNvContentPartPr/>
              <p14:nvPr/>
            </p14:nvContentPartPr>
            <p14:xfrm>
              <a:off x="4481520" y="4026165"/>
              <a:ext cx="597600" cy="20592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DD163BFC-96BE-6C23-64EA-BE6985E1A82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63880" y="3990165"/>
                <a:ext cx="6332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C51C0A1A-DFB4-F0D3-CE23-0707DCF1BDBE}"/>
                  </a:ext>
                </a:extLst>
              </p14:cNvPr>
              <p14:cNvContentPartPr/>
              <p14:nvPr/>
            </p14:nvContentPartPr>
            <p14:xfrm>
              <a:off x="5365720" y="3968575"/>
              <a:ext cx="400320" cy="19692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C51C0A1A-DFB4-F0D3-CE23-0707DCF1BDB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47720" y="3932935"/>
                <a:ext cx="4359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2" name="Tinta 51">
                <a:extLst>
                  <a:ext uri="{FF2B5EF4-FFF2-40B4-BE49-F238E27FC236}">
                    <a16:creationId xmlns:a16="http://schemas.microsoft.com/office/drawing/2014/main" id="{29C2EEE6-BE3C-04C5-F441-9C91492FCAC0}"/>
                  </a:ext>
                </a:extLst>
              </p14:cNvPr>
              <p14:cNvContentPartPr/>
              <p14:nvPr/>
            </p14:nvContentPartPr>
            <p14:xfrm>
              <a:off x="4452180" y="4243459"/>
              <a:ext cx="360" cy="360"/>
            </p14:xfrm>
          </p:contentPart>
        </mc:Choice>
        <mc:Fallback xmlns="">
          <p:pic>
            <p:nvPicPr>
              <p:cNvPr id="52" name="Tinta 51">
                <a:extLst>
                  <a:ext uri="{FF2B5EF4-FFF2-40B4-BE49-F238E27FC236}">
                    <a16:creationId xmlns:a16="http://schemas.microsoft.com/office/drawing/2014/main" id="{29C2EEE6-BE3C-04C5-F441-9C91492FCAC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434180" y="4207459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6" name="Tinta 55">
                <a:extLst>
                  <a:ext uri="{FF2B5EF4-FFF2-40B4-BE49-F238E27FC236}">
                    <a16:creationId xmlns:a16="http://schemas.microsoft.com/office/drawing/2014/main" id="{B82668BD-03EA-E05E-7872-2454523B219C}"/>
                  </a:ext>
                </a:extLst>
              </p14:cNvPr>
              <p14:cNvContentPartPr/>
              <p14:nvPr/>
            </p14:nvContentPartPr>
            <p14:xfrm>
              <a:off x="4433100" y="4241299"/>
              <a:ext cx="360" cy="360"/>
            </p14:xfrm>
          </p:contentPart>
        </mc:Choice>
        <mc:Fallback xmlns="">
          <p:pic>
            <p:nvPicPr>
              <p:cNvPr id="56" name="Tinta 55">
                <a:extLst>
                  <a:ext uri="{FF2B5EF4-FFF2-40B4-BE49-F238E27FC236}">
                    <a16:creationId xmlns:a16="http://schemas.microsoft.com/office/drawing/2014/main" id="{B82668BD-03EA-E05E-7872-2454523B219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415460" y="4205299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7712547F-D1E6-2001-7386-A6283BE0F874}"/>
                  </a:ext>
                </a:extLst>
              </p14:cNvPr>
              <p14:cNvContentPartPr/>
              <p14:nvPr/>
            </p14:nvContentPartPr>
            <p14:xfrm>
              <a:off x="4412220" y="4242739"/>
              <a:ext cx="360" cy="36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7712547F-D1E6-2001-7386-A6283BE0F87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394580" y="4206739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A7CB664D-B097-E887-8B80-27F70D624707}"/>
                  </a:ext>
                </a:extLst>
              </p14:cNvPr>
              <p14:cNvContentPartPr/>
              <p14:nvPr/>
            </p14:nvContentPartPr>
            <p14:xfrm>
              <a:off x="4383060" y="4252819"/>
              <a:ext cx="360" cy="360"/>
            </p14:xfrm>
          </p:contentPart>
        </mc:Choice>
        <mc:Fallback xmlns=""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A7CB664D-B097-E887-8B80-27F70D62470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365420" y="4216819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Tinta 64">
                <a:extLst>
                  <a:ext uri="{FF2B5EF4-FFF2-40B4-BE49-F238E27FC236}">
                    <a16:creationId xmlns:a16="http://schemas.microsoft.com/office/drawing/2014/main" id="{6D8473B8-61EB-0FA0-FBF7-BA0F925337F3}"/>
                  </a:ext>
                </a:extLst>
              </p14:cNvPr>
              <p14:cNvContentPartPr/>
              <p14:nvPr/>
            </p14:nvContentPartPr>
            <p14:xfrm>
              <a:off x="4285140" y="4245619"/>
              <a:ext cx="137160" cy="47520"/>
            </p14:xfrm>
          </p:contentPart>
        </mc:Choice>
        <mc:Fallback xmlns="">
          <p:pic>
            <p:nvPicPr>
              <p:cNvPr id="65" name="Tinta 64">
                <a:extLst>
                  <a:ext uri="{FF2B5EF4-FFF2-40B4-BE49-F238E27FC236}">
                    <a16:creationId xmlns:a16="http://schemas.microsoft.com/office/drawing/2014/main" id="{6D8473B8-61EB-0FA0-FBF7-BA0F925337F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67140" y="4209619"/>
                <a:ext cx="1728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6" name="Tinta 65">
                <a:extLst>
                  <a:ext uri="{FF2B5EF4-FFF2-40B4-BE49-F238E27FC236}">
                    <a16:creationId xmlns:a16="http://schemas.microsoft.com/office/drawing/2014/main" id="{7332FF59-9288-00B3-B024-1765BAA1AB10}"/>
                  </a:ext>
                </a:extLst>
              </p14:cNvPr>
              <p14:cNvContentPartPr/>
              <p14:nvPr/>
            </p14:nvContentPartPr>
            <p14:xfrm>
              <a:off x="5079908" y="4019816"/>
              <a:ext cx="56880" cy="41040"/>
            </p14:xfrm>
          </p:contentPart>
        </mc:Choice>
        <mc:Fallback xmlns="">
          <p:pic>
            <p:nvPicPr>
              <p:cNvPr id="66" name="Tinta 65">
                <a:extLst>
                  <a:ext uri="{FF2B5EF4-FFF2-40B4-BE49-F238E27FC236}">
                    <a16:creationId xmlns:a16="http://schemas.microsoft.com/office/drawing/2014/main" id="{7332FF59-9288-00B3-B024-1765BAA1AB1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61908" y="3983816"/>
                <a:ext cx="925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7" name="Tinta 66">
                <a:extLst>
                  <a:ext uri="{FF2B5EF4-FFF2-40B4-BE49-F238E27FC236}">
                    <a16:creationId xmlns:a16="http://schemas.microsoft.com/office/drawing/2014/main" id="{7B4814D1-E6AA-843E-6BB7-4B172E0114D1}"/>
                  </a:ext>
                </a:extLst>
              </p14:cNvPr>
              <p14:cNvContentPartPr/>
              <p14:nvPr/>
            </p14:nvContentPartPr>
            <p14:xfrm>
              <a:off x="4951028" y="4090736"/>
              <a:ext cx="172080" cy="150120"/>
            </p14:xfrm>
          </p:contentPart>
        </mc:Choice>
        <mc:Fallback xmlns="">
          <p:pic>
            <p:nvPicPr>
              <p:cNvPr id="67" name="Tinta 66">
                <a:extLst>
                  <a:ext uri="{FF2B5EF4-FFF2-40B4-BE49-F238E27FC236}">
                    <a16:creationId xmlns:a16="http://schemas.microsoft.com/office/drawing/2014/main" id="{7B4814D1-E6AA-843E-6BB7-4B172E0114D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33388" y="4055096"/>
                <a:ext cx="2077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8" name="Tinta 67">
                <a:extLst>
                  <a:ext uri="{FF2B5EF4-FFF2-40B4-BE49-F238E27FC236}">
                    <a16:creationId xmlns:a16="http://schemas.microsoft.com/office/drawing/2014/main" id="{7B3DB7A9-7E98-FE10-5CD7-A928A3C4A7AC}"/>
                  </a:ext>
                </a:extLst>
              </p14:cNvPr>
              <p14:cNvContentPartPr/>
              <p14:nvPr/>
            </p14:nvContentPartPr>
            <p14:xfrm>
              <a:off x="4534508" y="4097576"/>
              <a:ext cx="611640" cy="143280"/>
            </p14:xfrm>
          </p:contentPart>
        </mc:Choice>
        <mc:Fallback xmlns="">
          <p:pic>
            <p:nvPicPr>
              <p:cNvPr id="68" name="Tinta 67">
                <a:extLst>
                  <a:ext uri="{FF2B5EF4-FFF2-40B4-BE49-F238E27FC236}">
                    <a16:creationId xmlns:a16="http://schemas.microsoft.com/office/drawing/2014/main" id="{7B3DB7A9-7E98-FE10-5CD7-A928A3C4A7A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516868" y="4061936"/>
                <a:ext cx="6472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9" name="Tinta 68">
                <a:extLst>
                  <a:ext uri="{FF2B5EF4-FFF2-40B4-BE49-F238E27FC236}">
                    <a16:creationId xmlns:a16="http://schemas.microsoft.com/office/drawing/2014/main" id="{0BC71835-3A99-83B0-9CD1-FFE63AC2B80A}"/>
                  </a:ext>
                </a:extLst>
              </p14:cNvPr>
              <p14:cNvContentPartPr/>
              <p14:nvPr/>
            </p14:nvContentPartPr>
            <p14:xfrm>
              <a:off x="4487708" y="4240856"/>
              <a:ext cx="554040" cy="360"/>
            </p14:xfrm>
          </p:contentPart>
        </mc:Choice>
        <mc:Fallback xmlns="">
          <p:pic>
            <p:nvPicPr>
              <p:cNvPr id="69" name="Tinta 68">
                <a:extLst>
                  <a:ext uri="{FF2B5EF4-FFF2-40B4-BE49-F238E27FC236}">
                    <a16:creationId xmlns:a16="http://schemas.microsoft.com/office/drawing/2014/main" id="{0BC71835-3A99-83B0-9CD1-FFE63AC2B80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69708" y="4204856"/>
                <a:ext cx="5896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0" name="Tinta 69">
                <a:extLst>
                  <a:ext uri="{FF2B5EF4-FFF2-40B4-BE49-F238E27FC236}">
                    <a16:creationId xmlns:a16="http://schemas.microsoft.com/office/drawing/2014/main" id="{BE2F73C7-D028-C4A7-9CF6-1714468FB6BB}"/>
                  </a:ext>
                </a:extLst>
              </p14:cNvPr>
              <p14:cNvContentPartPr/>
              <p14:nvPr/>
            </p14:nvContentPartPr>
            <p14:xfrm>
              <a:off x="4837268" y="4240856"/>
              <a:ext cx="180360" cy="360"/>
            </p14:xfrm>
          </p:contentPart>
        </mc:Choice>
        <mc:Fallback xmlns="">
          <p:pic>
            <p:nvPicPr>
              <p:cNvPr id="70" name="Tinta 69">
                <a:extLst>
                  <a:ext uri="{FF2B5EF4-FFF2-40B4-BE49-F238E27FC236}">
                    <a16:creationId xmlns:a16="http://schemas.microsoft.com/office/drawing/2014/main" id="{BE2F73C7-D028-C4A7-9CF6-1714468FB6B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819268" y="4204856"/>
                <a:ext cx="21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1" name="Tinta 70">
                <a:extLst>
                  <a:ext uri="{FF2B5EF4-FFF2-40B4-BE49-F238E27FC236}">
                    <a16:creationId xmlns:a16="http://schemas.microsoft.com/office/drawing/2014/main" id="{A9CD47AD-722B-637C-CB12-6BF8120E6FEB}"/>
                  </a:ext>
                </a:extLst>
              </p14:cNvPr>
              <p14:cNvContentPartPr/>
              <p14:nvPr/>
            </p14:nvContentPartPr>
            <p14:xfrm>
              <a:off x="4838348" y="4178936"/>
              <a:ext cx="174600" cy="19440"/>
            </p14:xfrm>
          </p:contentPart>
        </mc:Choice>
        <mc:Fallback xmlns="">
          <p:pic>
            <p:nvPicPr>
              <p:cNvPr id="71" name="Tinta 70">
                <a:extLst>
                  <a:ext uri="{FF2B5EF4-FFF2-40B4-BE49-F238E27FC236}">
                    <a16:creationId xmlns:a16="http://schemas.microsoft.com/office/drawing/2014/main" id="{A9CD47AD-722B-637C-CB12-6BF8120E6FE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20348" y="4142936"/>
                <a:ext cx="2102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3" name="Tinta 72">
                <a:extLst>
                  <a:ext uri="{FF2B5EF4-FFF2-40B4-BE49-F238E27FC236}">
                    <a16:creationId xmlns:a16="http://schemas.microsoft.com/office/drawing/2014/main" id="{2E249037-18AD-56A9-14F8-C5687D49FE94}"/>
                  </a:ext>
                </a:extLst>
              </p14:cNvPr>
              <p14:cNvContentPartPr/>
              <p14:nvPr/>
            </p14:nvContentPartPr>
            <p14:xfrm>
              <a:off x="5212020" y="4239060"/>
              <a:ext cx="5157720" cy="360"/>
            </p14:xfrm>
          </p:contentPart>
        </mc:Choice>
        <mc:Fallback xmlns="">
          <p:pic>
            <p:nvPicPr>
              <p:cNvPr id="73" name="Tinta 72">
                <a:extLst>
                  <a:ext uri="{FF2B5EF4-FFF2-40B4-BE49-F238E27FC236}">
                    <a16:creationId xmlns:a16="http://schemas.microsoft.com/office/drawing/2014/main" id="{2E249037-18AD-56A9-14F8-C5687D49FE9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94020" y="4203420"/>
                <a:ext cx="5193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4" name="Tinta 73">
                <a:extLst>
                  <a:ext uri="{FF2B5EF4-FFF2-40B4-BE49-F238E27FC236}">
                    <a16:creationId xmlns:a16="http://schemas.microsoft.com/office/drawing/2014/main" id="{0B9D010C-7521-72B1-7372-C53FC944A700}"/>
                  </a:ext>
                </a:extLst>
              </p14:cNvPr>
              <p14:cNvContentPartPr/>
              <p14:nvPr/>
            </p14:nvContentPartPr>
            <p14:xfrm>
              <a:off x="5554380" y="4095060"/>
              <a:ext cx="4771080" cy="360"/>
            </p14:xfrm>
          </p:contentPart>
        </mc:Choice>
        <mc:Fallback xmlns="">
          <p:pic>
            <p:nvPicPr>
              <p:cNvPr id="74" name="Tinta 73">
                <a:extLst>
                  <a:ext uri="{FF2B5EF4-FFF2-40B4-BE49-F238E27FC236}">
                    <a16:creationId xmlns:a16="http://schemas.microsoft.com/office/drawing/2014/main" id="{0B9D010C-7521-72B1-7372-C53FC944A70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64380" y="3915420"/>
                <a:ext cx="49507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5" name="Tinta 74">
                <a:extLst>
                  <a:ext uri="{FF2B5EF4-FFF2-40B4-BE49-F238E27FC236}">
                    <a16:creationId xmlns:a16="http://schemas.microsoft.com/office/drawing/2014/main" id="{60EF6B05-1FA8-03B4-27E2-9B4F19BB0E6C}"/>
                  </a:ext>
                </a:extLst>
              </p14:cNvPr>
              <p14:cNvContentPartPr/>
              <p14:nvPr/>
            </p14:nvContentPartPr>
            <p14:xfrm>
              <a:off x="6400740" y="3564420"/>
              <a:ext cx="1498320" cy="215640"/>
            </p14:xfrm>
          </p:contentPart>
        </mc:Choice>
        <mc:Fallback xmlns="">
          <p:pic>
            <p:nvPicPr>
              <p:cNvPr id="75" name="Tinta 74">
                <a:extLst>
                  <a:ext uri="{FF2B5EF4-FFF2-40B4-BE49-F238E27FC236}">
                    <a16:creationId xmlns:a16="http://schemas.microsoft.com/office/drawing/2014/main" id="{60EF6B05-1FA8-03B4-27E2-9B4F19BB0E6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10740" y="3384420"/>
                <a:ext cx="167796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6" name="Tinta 75">
                <a:extLst>
                  <a:ext uri="{FF2B5EF4-FFF2-40B4-BE49-F238E27FC236}">
                    <a16:creationId xmlns:a16="http://schemas.microsoft.com/office/drawing/2014/main" id="{926079D9-1D51-89D5-2733-411E9FA8A27F}"/>
                  </a:ext>
                </a:extLst>
              </p14:cNvPr>
              <p14:cNvContentPartPr/>
              <p14:nvPr/>
            </p14:nvContentPartPr>
            <p14:xfrm>
              <a:off x="6069900" y="3857460"/>
              <a:ext cx="387000" cy="91080"/>
            </p14:xfrm>
          </p:contentPart>
        </mc:Choice>
        <mc:Fallback xmlns="">
          <p:pic>
            <p:nvPicPr>
              <p:cNvPr id="76" name="Tinta 75">
                <a:extLst>
                  <a:ext uri="{FF2B5EF4-FFF2-40B4-BE49-F238E27FC236}">
                    <a16:creationId xmlns:a16="http://schemas.microsoft.com/office/drawing/2014/main" id="{926079D9-1D51-89D5-2733-411E9FA8A27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80260" y="3677820"/>
                <a:ext cx="5666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7" name="Tinta 76">
                <a:extLst>
                  <a:ext uri="{FF2B5EF4-FFF2-40B4-BE49-F238E27FC236}">
                    <a16:creationId xmlns:a16="http://schemas.microsoft.com/office/drawing/2014/main" id="{CF39D798-367B-70A0-C09A-13CA01E36DFD}"/>
                  </a:ext>
                </a:extLst>
              </p14:cNvPr>
              <p14:cNvContentPartPr/>
              <p14:nvPr/>
            </p14:nvContentPartPr>
            <p14:xfrm>
              <a:off x="6591180" y="4095060"/>
              <a:ext cx="1914120" cy="360"/>
            </p14:xfrm>
          </p:contentPart>
        </mc:Choice>
        <mc:Fallback xmlns="">
          <p:pic>
            <p:nvPicPr>
              <p:cNvPr id="77" name="Tinta 76">
                <a:extLst>
                  <a:ext uri="{FF2B5EF4-FFF2-40B4-BE49-F238E27FC236}">
                    <a16:creationId xmlns:a16="http://schemas.microsoft.com/office/drawing/2014/main" id="{CF39D798-367B-70A0-C09A-13CA01E36DF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01540" y="3915420"/>
                <a:ext cx="20937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8" name="Tinta 77">
                <a:extLst>
                  <a:ext uri="{FF2B5EF4-FFF2-40B4-BE49-F238E27FC236}">
                    <a16:creationId xmlns:a16="http://schemas.microsoft.com/office/drawing/2014/main" id="{183FFE09-73D0-6DC3-1C48-F6F2CEFE9E1F}"/>
                  </a:ext>
                </a:extLst>
              </p14:cNvPr>
              <p14:cNvContentPartPr/>
              <p14:nvPr/>
            </p14:nvContentPartPr>
            <p14:xfrm>
              <a:off x="6979260" y="2679540"/>
              <a:ext cx="3348000" cy="1186200"/>
            </p14:xfrm>
          </p:contentPart>
        </mc:Choice>
        <mc:Fallback xmlns="">
          <p:pic>
            <p:nvPicPr>
              <p:cNvPr id="78" name="Tinta 77">
                <a:extLst>
                  <a:ext uri="{FF2B5EF4-FFF2-40B4-BE49-F238E27FC236}">
                    <a16:creationId xmlns:a16="http://schemas.microsoft.com/office/drawing/2014/main" id="{183FFE09-73D0-6DC3-1C48-F6F2CEFE9E1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89620" y="2499540"/>
                <a:ext cx="3527640" cy="15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9" name="Tinta 78">
                <a:extLst>
                  <a:ext uri="{FF2B5EF4-FFF2-40B4-BE49-F238E27FC236}">
                    <a16:creationId xmlns:a16="http://schemas.microsoft.com/office/drawing/2014/main" id="{17C89815-1E8E-AE6E-684D-0F2B321AEECC}"/>
                  </a:ext>
                </a:extLst>
              </p14:cNvPr>
              <p14:cNvContentPartPr/>
              <p14:nvPr/>
            </p14:nvContentPartPr>
            <p14:xfrm>
              <a:off x="7530060" y="2346900"/>
              <a:ext cx="2877120" cy="991080"/>
            </p14:xfrm>
          </p:contentPart>
        </mc:Choice>
        <mc:Fallback xmlns="">
          <p:pic>
            <p:nvPicPr>
              <p:cNvPr id="79" name="Tinta 78">
                <a:extLst>
                  <a:ext uri="{FF2B5EF4-FFF2-40B4-BE49-F238E27FC236}">
                    <a16:creationId xmlns:a16="http://schemas.microsoft.com/office/drawing/2014/main" id="{17C89815-1E8E-AE6E-684D-0F2B321AEEC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440060" y="2166900"/>
                <a:ext cx="3056760" cy="13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0" name="Tinta 79">
                <a:extLst>
                  <a:ext uri="{FF2B5EF4-FFF2-40B4-BE49-F238E27FC236}">
                    <a16:creationId xmlns:a16="http://schemas.microsoft.com/office/drawing/2014/main" id="{16A87D99-91C0-7F03-0959-C4E16FFD6653}"/>
                  </a:ext>
                </a:extLst>
              </p14:cNvPr>
              <p14:cNvContentPartPr/>
              <p14:nvPr/>
            </p14:nvContentPartPr>
            <p14:xfrm>
              <a:off x="8087700" y="3129900"/>
              <a:ext cx="1339560" cy="403560"/>
            </p14:xfrm>
          </p:contentPart>
        </mc:Choice>
        <mc:Fallback xmlns="">
          <p:pic>
            <p:nvPicPr>
              <p:cNvPr id="80" name="Tinta 79">
                <a:extLst>
                  <a:ext uri="{FF2B5EF4-FFF2-40B4-BE49-F238E27FC236}">
                    <a16:creationId xmlns:a16="http://schemas.microsoft.com/office/drawing/2014/main" id="{16A87D99-91C0-7F03-0959-C4E16FFD665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98060" y="2949900"/>
                <a:ext cx="151920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1" name="Tinta 80">
                <a:extLst>
                  <a:ext uri="{FF2B5EF4-FFF2-40B4-BE49-F238E27FC236}">
                    <a16:creationId xmlns:a16="http://schemas.microsoft.com/office/drawing/2014/main" id="{4D9E529A-451B-A83A-17C8-0EEEF9EC5C75}"/>
                  </a:ext>
                </a:extLst>
              </p14:cNvPr>
              <p14:cNvContentPartPr/>
              <p14:nvPr/>
            </p14:nvContentPartPr>
            <p14:xfrm>
              <a:off x="9793740" y="2300100"/>
              <a:ext cx="749160" cy="258120"/>
            </p14:xfrm>
          </p:contentPart>
        </mc:Choice>
        <mc:Fallback xmlns="">
          <p:pic>
            <p:nvPicPr>
              <p:cNvPr id="81" name="Tinta 80">
                <a:extLst>
                  <a:ext uri="{FF2B5EF4-FFF2-40B4-BE49-F238E27FC236}">
                    <a16:creationId xmlns:a16="http://schemas.microsoft.com/office/drawing/2014/main" id="{4D9E529A-451B-A83A-17C8-0EEEF9EC5C7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703740" y="2120100"/>
                <a:ext cx="92880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2" name="Tinta 81">
                <a:extLst>
                  <a:ext uri="{FF2B5EF4-FFF2-40B4-BE49-F238E27FC236}">
                    <a16:creationId xmlns:a16="http://schemas.microsoft.com/office/drawing/2014/main" id="{3B93BF5E-07E6-58B0-EEDD-2AA74A30D869}"/>
                  </a:ext>
                </a:extLst>
              </p14:cNvPr>
              <p14:cNvContentPartPr/>
              <p14:nvPr/>
            </p14:nvContentPartPr>
            <p14:xfrm>
              <a:off x="9280740" y="2868540"/>
              <a:ext cx="1283040" cy="453960"/>
            </p14:xfrm>
          </p:contentPart>
        </mc:Choice>
        <mc:Fallback xmlns="">
          <p:pic>
            <p:nvPicPr>
              <p:cNvPr id="82" name="Tinta 81">
                <a:extLst>
                  <a:ext uri="{FF2B5EF4-FFF2-40B4-BE49-F238E27FC236}">
                    <a16:creationId xmlns:a16="http://schemas.microsoft.com/office/drawing/2014/main" id="{3B93BF5E-07E6-58B0-EEDD-2AA74A30D86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191100" y="2688540"/>
                <a:ext cx="1462680" cy="8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3" name="Tinta 82">
                <a:extLst>
                  <a:ext uri="{FF2B5EF4-FFF2-40B4-BE49-F238E27FC236}">
                    <a16:creationId xmlns:a16="http://schemas.microsoft.com/office/drawing/2014/main" id="{A2914D44-F7C6-03DC-022A-2298280296BD}"/>
                  </a:ext>
                </a:extLst>
              </p14:cNvPr>
              <p14:cNvContentPartPr/>
              <p14:nvPr/>
            </p14:nvContentPartPr>
            <p14:xfrm>
              <a:off x="10094700" y="2491980"/>
              <a:ext cx="468360" cy="325800"/>
            </p14:xfrm>
          </p:contentPart>
        </mc:Choice>
        <mc:Fallback xmlns="">
          <p:pic>
            <p:nvPicPr>
              <p:cNvPr id="83" name="Tinta 82">
                <a:extLst>
                  <a:ext uri="{FF2B5EF4-FFF2-40B4-BE49-F238E27FC236}">
                    <a16:creationId xmlns:a16="http://schemas.microsoft.com/office/drawing/2014/main" id="{A2914D44-F7C6-03DC-022A-2298280296B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004700" y="2312340"/>
                <a:ext cx="64800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4" name="Tinta 83">
                <a:extLst>
                  <a:ext uri="{FF2B5EF4-FFF2-40B4-BE49-F238E27FC236}">
                    <a16:creationId xmlns:a16="http://schemas.microsoft.com/office/drawing/2014/main" id="{2210F28C-E60A-0A0D-7F94-C2697B1A016F}"/>
                  </a:ext>
                </a:extLst>
              </p14:cNvPr>
              <p14:cNvContentPartPr/>
              <p14:nvPr/>
            </p14:nvContentPartPr>
            <p14:xfrm>
              <a:off x="9808860" y="2624820"/>
              <a:ext cx="759600" cy="1131120"/>
            </p14:xfrm>
          </p:contentPart>
        </mc:Choice>
        <mc:Fallback xmlns="">
          <p:pic>
            <p:nvPicPr>
              <p:cNvPr id="84" name="Tinta 83">
                <a:extLst>
                  <a:ext uri="{FF2B5EF4-FFF2-40B4-BE49-F238E27FC236}">
                    <a16:creationId xmlns:a16="http://schemas.microsoft.com/office/drawing/2014/main" id="{2210F28C-E60A-0A0D-7F94-C2697B1A016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719220" y="2444820"/>
                <a:ext cx="939240" cy="14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5" name="Tinta 84">
                <a:extLst>
                  <a:ext uri="{FF2B5EF4-FFF2-40B4-BE49-F238E27FC236}">
                    <a16:creationId xmlns:a16="http://schemas.microsoft.com/office/drawing/2014/main" id="{3C245A91-1242-A631-3695-1ACE15769750}"/>
                  </a:ext>
                </a:extLst>
              </p14:cNvPr>
              <p14:cNvContentPartPr/>
              <p14:nvPr/>
            </p14:nvContentPartPr>
            <p14:xfrm>
              <a:off x="10091460" y="3134220"/>
              <a:ext cx="483120" cy="344520"/>
            </p14:xfrm>
          </p:contentPart>
        </mc:Choice>
        <mc:Fallback xmlns="">
          <p:pic>
            <p:nvPicPr>
              <p:cNvPr id="85" name="Tinta 84">
                <a:extLst>
                  <a:ext uri="{FF2B5EF4-FFF2-40B4-BE49-F238E27FC236}">
                    <a16:creationId xmlns:a16="http://schemas.microsoft.com/office/drawing/2014/main" id="{3C245A91-1242-A631-3695-1ACE1576975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001460" y="2954580"/>
                <a:ext cx="662760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6" name="Tinta 85">
                <a:extLst>
                  <a:ext uri="{FF2B5EF4-FFF2-40B4-BE49-F238E27FC236}">
                    <a16:creationId xmlns:a16="http://schemas.microsoft.com/office/drawing/2014/main" id="{F7B94210-06D9-D501-6057-C11E1EAFB33F}"/>
                  </a:ext>
                </a:extLst>
              </p14:cNvPr>
              <p14:cNvContentPartPr/>
              <p14:nvPr/>
            </p14:nvContentPartPr>
            <p14:xfrm>
              <a:off x="10331580" y="3494580"/>
              <a:ext cx="251280" cy="475560"/>
            </p14:xfrm>
          </p:contentPart>
        </mc:Choice>
        <mc:Fallback xmlns="">
          <p:pic>
            <p:nvPicPr>
              <p:cNvPr id="86" name="Tinta 85">
                <a:extLst>
                  <a:ext uri="{FF2B5EF4-FFF2-40B4-BE49-F238E27FC236}">
                    <a16:creationId xmlns:a16="http://schemas.microsoft.com/office/drawing/2014/main" id="{F7B94210-06D9-D501-6057-C11E1EAFB33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241940" y="3314580"/>
                <a:ext cx="43092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7" name="Tinta 86">
                <a:extLst>
                  <a:ext uri="{FF2B5EF4-FFF2-40B4-BE49-F238E27FC236}">
                    <a16:creationId xmlns:a16="http://schemas.microsoft.com/office/drawing/2014/main" id="{8E761561-FC94-88E6-CE04-7912944B9F58}"/>
                  </a:ext>
                </a:extLst>
              </p14:cNvPr>
              <p14:cNvContentPartPr/>
              <p14:nvPr/>
            </p14:nvContentPartPr>
            <p14:xfrm>
              <a:off x="10455060" y="3969780"/>
              <a:ext cx="128520" cy="60480"/>
            </p14:xfrm>
          </p:contentPart>
        </mc:Choice>
        <mc:Fallback xmlns="">
          <p:pic>
            <p:nvPicPr>
              <p:cNvPr id="87" name="Tinta 86">
                <a:extLst>
                  <a:ext uri="{FF2B5EF4-FFF2-40B4-BE49-F238E27FC236}">
                    <a16:creationId xmlns:a16="http://schemas.microsoft.com/office/drawing/2014/main" id="{8E761561-FC94-88E6-CE04-7912944B9F5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365420" y="3789780"/>
                <a:ext cx="308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8" name="Tinta 87">
                <a:extLst>
                  <a:ext uri="{FF2B5EF4-FFF2-40B4-BE49-F238E27FC236}">
                    <a16:creationId xmlns:a16="http://schemas.microsoft.com/office/drawing/2014/main" id="{4F07D678-25E3-B360-FB3D-55E7F726B786}"/>
                  </a:ext>
                </a:extLst>
              </p14:cNvPr>
              <p14:cNvContentPartPr/>
              <p14:nvPr/>
            </p14:nvContentPartPr>
            <p14:xfrm>
              <a:off x="10396380" y="3921180"/>
              <a:ext cx="189000" cy="171360"/>
            </p14:xfrm>
          </p:contentPart>
        </mc:Choice>
        <mc:Fallback xmlns="">
          <p:pic>
            <p:nvPicPr>
              <p:cNvPr id="88" name="Tinta 87">
                <a:extLst>
                  <a:ext uri="{FF2B5EF4-FFF2-40B4-BE49-F238E27FC236}">
                    <a16:creationId xmlns:a16="http://schemas.microsoft.com/office/drawing/2014/main" id="{4F07D678-25E3-B360-FB3D-55E7F726B78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306380" y="3741180"/>
                <a:ext cx="36864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9" name="Tinta 88">
                <a:extLst>
                  <a:ext uri="{FF2B5EF4-FFF2-40B4-BE49-F238E27FC236}">
                    <a16:creationId xmlns:a16="http://schemas.microsoft.com/office/drawing/2014/main" id="{268BAA4A-AFD0-337A-93D6-1898E0A52894}"/>
                  </a:ext>
                </a:extLst>
              </p14:cNvPr>
              <p14:cNvContentPartPr/>
              <p14:nvPr/>
            </p14:nvContentPartPr>
            <p14:xfrm>
              <a:off x="10520580" y="3641820"/>
              <a:ext cx="57600" cy="46800"/>
            </p14:xfrm>
          </p:contentPart>
        </mc:Choice>
        <mc:Fallback xmlns="">
          <p:pic>
            <p:nvPicPr>
              <p:cNvPr id="89" name="Tinta 88">
                <a:extLst>
                  <a:ext uri="{FF2B5EF4-FFF2-40B4-BE49-F238E27FC236}">
                    <a16:creationId xmlns:a16="http://schemas.microsoft.com/office/drawing/2014/main" id="{268BAA4A-AFD0-337A-93D6-1898E0A5289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430940" y="3462180"/>
                <a:ext cx="2372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7" name="Tinta 96">
                <a:extLst>
                  <a:ext uri="{FF2B5EF4-FFF2-40B4-BE49-F238E27FC236}">
                    <a16:creationId xmlns:a16="http://schemas.microsoft.com/office/drawing/2014/main" id="{A17460ED-2996-5752-032A-BEEBF9442A7E}"/>
                  </a:ext>
                </a:extLst>
              </p14:cNvPr>
              <p14:cNvContentPartPr/>
              <p14:nvPr/>
            </p14:nvContentPartPr>
            <p14:xfrm>
              <a:off x="2387585" y="4581655"/>
              <a:ext cx="19800" cy="44280"/>
            </p14:xfrm>
          </p:contentPart>
        </mc:Choice>
        <mc:Fallback xmlns="">
          <p:pic>
            <p:nvPicPr>
              <p:cNvPr id="97" name="Tinta 96">
                <a:extLst>
                  <a:ext uri="{FF2B5EF4-FFF2-40B4-BE49-F238E27FC236}">
                    <a16:creationId xmlns:a16="http://schemas.microsoft.com/office/drawing/2014/main" id="{A17460ED-2996-5752-032A-BEEBF9442A7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97585" y="4402015"/>
                <a:ext cx="19944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8" name="Tinta 97">
                <a:extLst>
                  <a:ext uri="{FF2B5EF4-FFF2-40B4-BE49-F238E27FC236}">
                    <a16:creationId xmlns:a16="http://schemas.microsoft.com/office/drawing/2014/main" id="{5C6F97EC-79FE-E40B-640D-D04867E6AFAD}"/>
                  </a:ext>
                </a:extLst>
              </p14:cNvPr>
              <p14:cNvContentPartPr/>
              <p14:nvPr/>
            </p14:nvContentPartPr>
            <p14:xfrm>
              <a:off x="2578385" y="4073335"/>
              <a:ext cx="714240" cy="253080"/>
            </p14:xfrm>
          </p:contentPart>
        </mc:Choice>
        <mc:Fallback xmlns="">
          <p:pic>
            <p:nvPicPr>
              <p:cNvPr id="98" name="Tinta 97">
                <a:extLst>
                  <a:ext uri="{FF2B5EF4-FFF2-40B4-BE49-F238E27FC236}">
                    <a16:creationId xmlns:a16="http://schemas.microsoft.com/office/drawing/2014/main" id="{5C6F97EC-79FE-E40B-640D-D04867E6AFA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488385" y="3893695"/>
                <a:ext cx="89388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9" name="Tinta 98">
                <a:extLst>
                  <a:ext uri="{FF2B5EF4-FFF2-40B4-BE49-F238E27FC236}">
                    <a16:creationId xmlns:a16="http://schemas.microsoft.com/office/drawing/2014/main" id="{8BB26612-A83D-BB11-D4A8-13135E63AC7C}"/>
                  </a:ext>
                </a:extLst>
              </p14:cNvPr>
              <p14:cNvContentPartPr/>
              <p14:nvPr/>
            </p14:nvContentPartPr>
            <p14:xfrm>
              <a:off x="2352665" y="4165495"/>
              <a:ext cx="733320" cy="338760"/>
            </p14:xfrm>
          </p:contentPart>
        </mc:Choice>
        <mc:Fallback xmlns="">
          <p:pic>
            <p:nvPicPr>
              <p:cNvPr id="99" name="Tinta 98">
                <a:extLst>
                  <a:ext uri="{FF2B5EF4-FFF2-40B4-BE49-F238E27FC236}">
                    <a16:creationId xmlns:a16="http://schemas.microsoft.com/office/drawing/2014/main" id="{8BB26612-A83D-BB11-D4A8-13135E63AC7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63025" y="3985495"/>
                <a:ext cx="91296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0" name="Tinta 99">
                <a:extLst>
                  <a:ext uri="{FF2B5EF4-FFF2-40B4-BE49-F238E27FC236}">
                    <a16:creationId xmlns:a16="http://schemas.microsoft.com/office/drawing/2014/main" id="{3E50ABFB-1419-E00D-B026-33D59E34E08B}"/>
                  </a:ext>
                </a:extLst>
              </p14:cNvPr>
              <p14:cNvContentPartPr/>
              <p14:nvPr/>
            </p14:nvContentPartPr>
            <p14:xfrm>
              <a:off x="2392985" y="4371775"/>
              <a:ext cx="534600" cy="222480"/>
            </p14:xfrm>
          </p:contentPart>
        </mc:Choice>
        <mc:Fallback xmlns="">
          <p:pic>
            <p:nvPicPr>
              <p:cNvPr id="100" name="Tinta 99">
                <a:extLst>
                  <a:ext uri="{FF2B5EF4-FFF2-40B4-BE49-F238E27FC236}">
                    <a16:creationId xmlns:a16="http://schemas.microsoft.com/office/drawing/2014/main" id="{3E50ABFB-1419-E00D-B026-33D59E34E08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302985" y="4192135"/>
                <a:ext cx="7142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1" name="Tinta 100">
                <a:extLst>
                  <a:ext uri="{FF2B5EF4-FFF2-40B4-BE49-F238E27FC236}">
                    <a16:creationId xmlns:a16="http://schemas.microsoft.com/office/drawing/2014/main" id="{D369059A-F988-E97A-888C-AEDC4BBBBAFF}"/>
                  </a:ext>
                </a:extLst>
              </p14:cNvPr>
              <p14:cNvContentPartPr/>
              <p14:nvPr/>
            </p14:nvContentPartPr>
            <p14:xfrm>
              <a:off x="2432225" y="4450975"/>
              <a:ext cx="501840" cy="231480"/>
            </p14:xfrm>
          </p:contentPart>
        </mc:Choice>
        <mc:Fallback xmlns="">
          <p:pic>
            <p:nvPicPr>
              <p:cNvPr id="101" name="Tinta 100">
                <a:extLst>
                  <a:ext uri="{FF2B5EF4-FFF2-40B4-BE49-F238E27FC236}">
                    <a16:creationId xmlns:a16="http://schemas.microsoft.com/office/drawing/2014/main" id="{D369059A-F988-E97A-888C-AEDC4BBBBAF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342225" y="4271335"/>
                <a:ext cx="68148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2" name="Tinta 101">
                <a:extLst>
                  <a:ext uri="{FF2B5EF4-FFF2-40B4-BE49-F238E27FC236}">
                    <a16:creationId xmlns:a16="http://schemas.microsoft.com/office/drawing/2014/main" id="{29BB3D98-72BD-FFE9-5A11-99F152630E13}"/>
                  </a:ext>
                </a:extLst>
              </p14:cNvPr>
              <p14:cNvContentPartPr/>
              <p14:nvPr/>
            </p14:nvContentPartPr>
            <p14:xfrm>
              <a:off x="2499905" y="4565455"/>
              <a:ext cx="196200" cy="67320"/>
            </p14:xfrm>
          </p:contentPart>
        </mc:Choice>
        <mc:Fallback xmlns="">
          <p:pic>
            <p:nvPicPr>
              <p:cNvPr id="102" name="Tinta 101">
                <a:extLst>
                  <a:ext uri="{FF2B5EF4-FFF2-40B4-BE49-F238E27FC236}">
                    <a16:creationId xmlns:a16="http://schemas.microsoft.com/office/drawing/2014/main" id="{29BB3D98-72BD-FFE9-5A11-99F152630E1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409905" y="4385815"/>
                <a:ext cx="375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3" name="Tinta 102">
                <a:extLst>
                  <a:ext uri="{FF2B5EF4-FFF2-40B4-BE49-F238E27FC236}">
                    <a16:creationId xmlns:a16="http://schemas.microsoft.com/office/drawing/2014/main" id="{18E4CBD1-3FD0-B615-9649-07E7016D91B2}"/>
                  </a:ext>
                </a:extLst>
              </p14:cNvPr>
              <p14:cNvContentPartPr/>
              <p14:nvPr/>
            </p14:nvContentPartPr>
            <p14:xfrm>
              <a:off x="2154305" y="4025815"/>
              <a:ext cx="538200" cy="201600"/>
            </p14:xfrm>
          </p:contentPart>
        </mc:Choice>
        <mc:Fallback xmlns="">
          <p:pic>
            <p:nvPicPr>
              <p:cNvPr id="103" name="Tinta 102">
                <a:extLst>
                  <a:ext uri="{FF2B5EF4-FFF2-40B4-BE49-F238E27FC236}">
                    <a16:creationId xmlns:a16="http://schemas.microsoft.com/office/drawing/2014/main" id="{18E4CBD1-3FD0-B615-9649-07E7016D91B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100305" y="3917815"/>
                <a:ext cx="6458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4" name="Tinta 103">
                <a:extLst>
                  <a:ext uri="{FF2B5EF4-FFF2-40B4-BE49-F238E27FC236}">
                    <a16:creationId xmlns:a16="http://schemas.microsoft.com/office/drawing/2014/main" id="{595F3CF9-363D-A1F5-B217-B8468329169B}"/>
                  </a:ext>
                </a:extLst>
              </p14:cNvPr>
              <p14:cNvContentPartPr/>
              <p14:nvPr/>
            </p14:nvContentPartPr>
            <p14:xfrm>
              <a:off x="2208305" y="4332535"/>
              <a:ext cx="165240" cy="370800"/>
            </p14:xfrm>
          </p:contentPart>
        </mc:Choice>
        <mc:Fallback xmlns="">
          <p:pic>
            <p:nvPicPr>
              <p:cNvPr id="104" name="Tinta 103">
                <a:extLst>
                  <a:ext uri="{FF2B5EF4-FFF2-40B4-BE49-F238E27FC236}">
                    <a16:creationId xmlns:a16="http://schemas.microsoft.com/office/drawing/2014/main" id="{595F3CF9-363D-A1F5-B217-B8468329169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154665" y="4224535"/>
                <a:ext cx="27288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5" name="Tinta 104">
                <a:extLst>
                  <a:ext uri="{FF2B5EF4-FFF2-40B4-BE49-F238E27FC236}">
                    <a16:creationId xmlns:a16="http://schemas.microsoft.com/office/drawing/2014/main" id="{AFBDF840-EF26-B93A-E7B7-D8D63C48DDA1}"/>
                  </a:ext>
                </a:extLst>
              </p14:cNvPr>
              <p14:cNvContentPartPr/>
              <p14:nvPr/>
            </p14:nvContentPartPr>
            <p14:xfrm>
              <a:off x="2180585" y="4269535"/>
              <a:ext cx="46800" cy="104400"/>
            </p14:xfrm>
          </p:contentPart>
        </mc:Choice>
        <mc:Fallback xmlns="">
          <p:pic>
            <p:nvPicPr>
              <p:cNvPr id="105" name="Tinta 104">
                <a:extLst>
                  <a:ext uri="{FF2B5EF4-FFF2-40B4-BE49-F238E27FC236}">
                    <a16:creationId xmlns:a16="http://schemas.microsoft.com/office/drawing/2014/main" id="{AFBDF840-EF26-B93A-E7B7-D8D63C48DDA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26585" y="4161895"/>
                <a:ext cx="1544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6" name="Tinta 105">
                <a:extLst>
                  <a:ext uri="{FF2B5EF4-FFF2-40B4-BE49-F238E27FC236}">
                    <a16:creationId xmlns:a16="http://schemas.microsoft.com/office/drawing/2014/main" id="{F253A843-B269-8D54-1A56-AE65E508029F}"/>
                  </a:ext>
                </a:extLst>
              </p14:cNvPr>
              <p14:cNvContentPartPr/>
              <p14:nvPr/>
            </p14:nvContentPartPr>
            <p14:xfrm>
              <a:off x="2187065" y="4284295"/>
              <a:ext cx="9720" cy="21600"/>
            </p14:xfrm>
          </p:contentPart>
        </mc:Choice>
        <mc:Fallback xmlns="">
          <p:pic>
            <p:nvPicPr>
              <p:cNvPr id="106" name="Tinta 105">
                <a:extLst>
                  <a:ext uri="{FF2B5EF4-FFF2-40B4-BE49-F238E27FC236}">
                    <a16:creationId xmlns:a16="http://schemas.microsoft.com/office/drawing/2014/main" id="{F253A843-B269-8D54-1A56-AE65E508029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133065" y="4176295"/>
                <a:ext cx="1173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7" name="Tinta 106">
                <a:extLst>
                  <a:ext uri="{FF2B5EF4-FFF2-40B4-BE49-F238E27FC236}">
                    <a16:creationId xmlns:a16="http://schemas.microsoft.com/office/drawing/2014/main" id="{D4906E2D-6EB8-E8EF-ADB4-7B3B569DC48A}"/>
                  </a:ext>
                </a:extLst>
              </p14:cNvPr>
              <p14:cNvContentPartPr/>
              <p14:nvPr/>
            </p14:nvContentPartPr>
            <p14:xfrm>
              <a:off x="2150345" y="4202215"/>
              <a:ext cx="21600" cy="47880"/>
            </p14:xfrm>
          </p:contentPart>
        </mc:Choice>
        <mc:Fallback xmlns="">
          <p:pic>
            <p:nvPicPr>
              <p:cNvPr id="107" name="Tinta 106">
                <a:extLst>
                  <a:ext uri="{FF2B5EF4-FFF2-40B4-BE49-F238E27FC236}">
                    <a16:creationId xmlns:a16="http://schemas.microsoft.com/office/drawing/2014/main" id="{D4906E2D-6EB8-E8EF-ADB4-7B3B569DC48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96705" y="4094575"/>
                <a:ext cx="1292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9" name="Tinta 108">
                <a:extLst>
                  <a:ext uri="{FF2B5EF4-FFF2-40B4-BE49-F238E27FC236}">
                    <a16:creationId xmlns:a16="http://schemas.microsoft.com/office/drawing/2014/main" id="{E1CEA180-8FD3-D9A2-727F-A524D68D3493}"/>
                  </a:ext>
                </a:extLst>
              </p14:cNvPr>
              <p14:cNvContentPartPr/>
              <p14:nvPr/>
            </p14:nvContentPartPr>
            <p14:xfrm>
              <a:off x="2390105" y="4591015"/>
              <a:ext cx="30600" cy="150480"/>
            </p14:xfrm>
          </p:contentPart>
        </mc:Choice>
        <mc:Fallback xmlns="">
          <p:pic>
            <p:nvPicPr>
              <p:cNvPr id="109" name="Tinta 108">
                <a:extLst>
                  <a:ext uri="{FF2B5EF4-FFF2-40B4-BE49-F238E27FC236}">
                    <a16:creationId xmlns:a16="http://schemas.microsoft.com/office/drawing/2014/main" id="{E1CEA180-8FD3-D9A2-727F-A524D68D349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336465" y="4483015"/>
                <a:ext cx="1382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0" name="Tinta 109">
                <a:extLst>
                  <a:ext uri="{FF2B5EF4-FFF2-40B4-BE49-F238E27FC236}">
                    <a16:creationId xmlns:a16="http://schemas.microsoft.com/office/drawing/2014/main" id="{230BF39E-A93D-FDC0-1839-71915306D16A}"/>
                  </a:ext>
                </a:extLst>
              </p14:cNvPr>
              <p14:cNvContentPartPr/>
              <p14:nvPr/>
            </p14:nvContentPartPr>
            <p14:xfrm>
              <a:off x="2414945" y="4788655"/>
              <a:ext cx="46800" cy="9000"/>
            </p14:xfrm>
          </p:contentPart>
        </mc:Choice>
        <mc:Fallback xmlns="">
          <p:pic>
            <p:nvPicPr>
              <p:cNvPr id="110" name="Tinta 109">
                <a:extLst>
                  <a:ext uri="{FF2B5EF4-FFF2-40B4-BE49-F238E27FC236}">
                    <a16:creationId xmlns:a16="http://schemas.microsoft.com/office/drawing/2014/main" id="{230BF39E-A93D-FDC0-1839-71915306D16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361305" y="4680655"/>
                <a:ext cx="1544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1" name="Tinta 110">
                <a:extLst>
                  <a:ext uri="{FF2B5EF4-FFF2-40B4-BE49-F238E27FC236}">
                    <a16:creationId xmlns:a16="http://schemas.microsoft.com/office/drawing/2014/main" id="{76C2575F-B2DC-5D2F-77C9-3BB1D0E0F40D}"/>
                  </a:ext>
                </a:extLst>
              </p14:cNvPr>
              <p14:cNvContentPartPr/>
              <p14:nvPr/>
            </p14:nvContentPartPr>
            <p14:xfrm>
              <a:off x="2466425" y="4622695"/>
              <a:ext cx="251640" cy="76680"/>
            </p14:xfrm>
          </p:contentPart>
        </mc:Choice>
        <mc:Fallback xmlns="">
          <p:pic>
            <p:nvPicPr>
              <p:cNvPr id="111" name="Tinta 110">
                <a:extLst>
                  <a:ext uri="{FF2B5EF4-FFF2-40B4-BE49-F238E27FC236}">
                    <a16:creationId xmlns:a16="http://schemas.microsoft.com/office/drawing/2014/main" id="{76C2575F-B2DC-5D2F-77C9-3BB1D0E0F40D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412785" y="4514695"/>
                <a:ext cx="3592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2" name="Tinta 111">
                <a:extLst>
                  <a:ext uri="{FF2B5EF4-FFF2-40B4-BE49-F238E27FC236}">
                    <a16:creationId xmlns:a16="http://schemas.microsoft.com/office/drawing/2014/main" id="{F0E0B82F-4401-D306-3FA1-2E8497FA1FC4}"/>
                  </a:ext>
                </a:extLst>
              </p14:cNvPr>
              <p14:cNvContentPartPr/>
              <p14:nvPr/>
            </p14:nvContentPartPr>
            <p14:xfrm>
              <a:off x="2622305" y="3699655"/>
              <a:ext cx="2163960" cy="786960"/>
            </p14:xfrm>
          </p:contentPart>
        </mc:Choice>
        <mc:Fallback xmlns="">
          <p:pic>
            <p:nvPicPr>
              <p:cNvPr id="112" name="Tinta 111">
                <a:extLst>
                  <a:ext uri="{FF2B5EF4-FFF2-40B4-BE49-F238E27FC236}">
                    <a16:creationId xmlns:a16="http://schemas.microsoft.com/office/drawing/2014/main" id="{F0E0B82F-4401-D306-3FA1-2E8497FA1FC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68665" y="3591655"/>
                <a:ext cx="227160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3" name="Tinta 112">
                <a:extLst>
                  <a:ext uri="{FF2B5EF4-FFF2-40B4-BE49-F238E27FC236}">
                    <a16:creationId xmlns:a16="http://schemas.microsoft.com/office/drawing/2014/main" id="{FA9596D2-0D2A-211A-6105-B3D84D4B7D1F}"/>
                  </a:ext>
                </a:extLst>
              </p14:cNvPr>
              <p14:cNvContentPartPr/>
              <p14:nvPr/>
            </p14:nvContentPartPr>
            <p14:xfrm>
              <a:off x="4508460" y="2679990"/>
              <a:ext cx="2673720" cy="1028520"/>
            </p14:xfrm>
          </p:contentPart>
        </mc:Choice>
        <mc:Fallback xmlns="">
          <p:pic>
            <p:nvPicPr>
              <p:cNvPr id="113" name="Tinta 112">
                <a:extLst>
                  <a:ext uri="{FF2B5EF4-FFF2-40B4-BE49-F238E27FC236}">
                    <a16:creationId xmlns:a16="http://schemas.microsoft.com/office/drawing/2014/main" id="{FA9596D2-0D2A-211A-6105-B3D84D4B7D1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54460" y="2571990"/>
                <a:ext cx="2781360" cy="12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4" name="Tinta 113">
                <a:extLst>
                  <a:ext uri="{FF2B5EF4-FFF2-40B4-BE49-F238E27FC236}">
                    <a16:creationId xmlns:a16="http://schemas.microsoft.com/office/drawing/2014/main" id="{676E91B0-B95C-34D0-7774-F48DAE7532C4}"/>
                  </a:ext>
                </a:extLst>
              </p14:cNvPr>
              <p14:cNvContentPartPr/>
              <p14:nvPr/>
            </p14:nvContentPartPr>
            <p14:xfrm>
              <a:off x="7207020" y="2798430"/>
              <a:ext cx="376920" cy="103680"/>
            </p14:xfrm>
          </p:contentPart>
        </mc:Choice>
        <mc:Fallback xmlns="">
          <p:pic>
            <p:nvPicPr>
              <p:cNvPr id="114" name="Tinta 113">
                <a:extLst>
                  <a:ext uri="{FF2B5EF4-FFF2-40B4-BE49-F238E27FC236}">
                    <a16:creationId xmlns:a16="http://schemas.microsoft.com/office/drawing/2014/main" id="{676E91B0-B95C-34D0-7774-F48DAE7532C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153380" y="2690790"/>
                <a:ext cx="48456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5" name="Tinta 114">
                <a:extLst>
                  <a:ext uri="{FF2B5EF4-FFF2-40B4-BE49-F238E27FC236}">
                    <a16:creationId xmlns:a16="http://schemas.microsoft.com/office/drawing/2014/main" id="{26F4E703-80B8-5127-BEBA-5C862769B3A0}"/>
                  </a:ext>
                </a:extLst>
              </p14:cNvPr>
              <p14:cNvContentPartPr/>
              <p14:nvPr/>
            </p14:nvContentPartPr>
            <p14:xfrm>
              <a:off x="7578900" y="2809590"/>
              <a:ext cx="17280" cy="16560"/>
            </p14:xfrm>
          </p:contentPart>
        </mc:Choice>
        <mc:Fallback xmlns="">
          <p:pic>
            <p:nvPicPr>
              <p:cNvPr id="115" name="Tinta 114">
                <a:extLst>
                  <a:ext uri="{FF2B5EF4-FFF2-40B4-BE49-F238E27FC236}">
                    <a16:creationId xmlns:a16="http://schemas.microsoft.com/office/drawing/2014/main" id="{26F4E703-80B8-5127-BEBA-5C862769B3A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524900" y="2701590"/>
                <a:ext cx="1249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6" name="Tinta 115">
                <a:extLst>
                  <a:ext uri="{FF2B5EF4-FFF2-40B4-BE49-F238E27FC236}">
                    <a16:creationId xmlns:a16="http://schemas.microsoft.com/office/drawing/2014/main" id="{87BAF63A-0BC7-E7E9-06A4-4BCCC9B74F25}"/>
                  </a:ext>
                </a:extLst>
              </p14:cNvPr>
              <p14:cNvContentPartPr/>
              <p14:nvPr/>
            </p14:nvContentPartPr>
            <p14:xfrm>
              <a:off x="7556220" y="2870790"/>
              <a:ext cx="60120" cy="24480"/>
            </p14:xfrm>
          </p:contentPart>
        </mc:Choice>
        <mc:Fallback xmlns="">
          <p:pic>
            <p:nvPicPr>
              <p:cNvPr id="116" name="Tinta 115">
                <a:extLst>
                  <a:ext uri="{FF2B5EF4-FFF2-40B4-BE49-F238E27FC236}">
                    <a16:creationId xmlns:a16="http://schemas.microsoft.com/office/drawing/2014/main" id="{87BAF63A-0BC7-E7E9-06A4-4BCCC9B74F2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502580" y="2763150"/>
                <a:ext cx="1677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7" name="Tinta 116">
                <a:extLst>
                  <a:ext uri="{FF2B5EF4-FFF2-40B4-BE49-F238E27FC236}">
                    <a16:creationId xmlns:a16="http://schemas.microsoft.com/office/drawing/2014/main" id="{6515DF7B-E552-AF03-4756-1C008C74F9A9}"/>
                  </a:ext>
                </a:extLst>
              </p14:cNvPr>
              <p14:cNvContentPartPr/>
              <p14:nvPr/>
            </p14:nvContentPartPr>
            <p14:xfrm>
              <a:off x="7404660" y="2396310"/>
              <a:ext cx="253800" cy="569160"/>
            </p14:xfrm>
          </p:contentPart>
        </mc:Choice>
        <mc:Fallback xmlns="">
          <p:pic>
            <p:nvPicPr>
              <p:cNvPr id="117" name="Tinta 116">
                <a:extLst>
                  <a:ext uri="{FF2B5EF4-FFF2-40B4-BE49-F238E27FC236}">
                    <a16:creationId xmlns:a16="http://schemas.microsoft.com/office/drawing/2014/main" id="{6515DF7B-E552-AF03-4756-1C008C74F9A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351020" y="2288310"/>
                <a:ext cx="36144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8" name="Tinta 117">
                <a:extLst>
                  <a:ext uri="{FF2B5EF4-FFF2-40B4-BE49-F238E27FC236}">
                    <a16:creationId xmlns:a16="http://schemas.microsoft.com/office/drawing/2014/main" id="{09ACC344-57BF-383F-ECB1-6879C7A2FCA9}"/>
                  </a:ext>
                </a:extLst>
              </p14:cNvPr>
              <p14:cNvContentPartPr/>
              <p14:nvPr/>
            </p14:nvContentPartPr>
            <p14:xfrm>
              <a:off x="7442095" y="2939800"/>
              <a:ext cx="223560" cy="35640"/>
            </p14:xfrm>
          </p:contentPart>
        </mc:Choice>
        <mc:Fallback xmlns="">
          <p:pic>
            <p:nvPicPr>
              <p:cNvPr id="118" name="Tinta 117">
                <a:extLst>
                  <a:ext uri="{FF2B5EF4-FFF2-40B4-BE49-F238E27FC236}">
                    <a16:creationId xmlns:a16="http://schemas.microsoft.com/office/drawing/2014/main" id="{09ACC344-57BF-383F-ECB1-6879C7A2FCA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388095" y="2831800"/>
                <a:ext cx="3312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9" name="Tinta 118">
                <a:extLst>
                  <a:ext uri="{FF2B5EF4-FFF2-40B4-BE49-F238E27FC236}">
                    <a16:creationId xmlns:a16="http://schemas.microsoft.com/office/drawing/2014/main" id="{53444774-0644-6CEC-A9F8-B903E6C36F1E}"/>
                  </a:ext>
                </a:extLst>
              </p14:cNvPr>
              <p14:cNvContentPartPr/>
              <p14:nvPr/>
            </p14:nvContentPartPr>
            <p14:xfrm>
              <a:off x="7639015" y="2943040"/>
              <a:ext cx="29520" cy="3960"/>
            </p14:xfrm>
          </p:contentPart>
        </mc:Choice>
        <mc:Fallback xmlns="">
          <p:pic>
            <p:nvPicPr>
              <p:cNvPr id="119" name="Tinta 118">
                <a:extLst>
                  <a:ext uri="{FF2B5EF4-FFF2-40B4-BE49-F238E27FC236}">
                    <a16:creationId xmlns:a16="http://schemas.microsoft.com/office/drawing/2014/main" id="{53444774-0644-6CEC-A9F8-B903E6C36F1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585375" y="2835400"/>
                <a:ext cx="1371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0" name="Tinta 119">
                <a:extLst>
                  <a:ext uri="{FF2B5EF4-FFF2-40B4-BE49-F238E27FC236}">
                    <a16:creationId xmlns:a16="http://schemas.microsoft.com/office/drawing/2014/main" id="{2626E9C1-B223-21F0-F65C-D9ED74591949}"/>
                  </a:ext>
                </a:extLst>
              </p14:cNvPr>
              <p14:cNvContentPartPr/>
              <p14:nvPr/>
            </p14:nvContentPartPr>
            <p14:xfrm>
              <a:off x="7228615" y="2399440"/>
              <a:ext cx="274320" cy="397800"/>
            </p14:xfrm>
          </p:contentPart>
        </mc:Choice>
        <mc:Fallback xmlns="">
          <p:pic>
            <p:nvPicPr>
              <p:cNvPr id="120" name="Tinta 119">
                <a:extLst>
                  <a:ext uri="{FF2B5EF4-FFF2-40B4-BE49-F238E27FC236}">
                    <a16:creationId xmlns:a16="http://schemas.microsoft.com/office/drawing/2014/main" id="{2626E9C1-B223-21F0-F65C-D9ED7459194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174615" y="2291800"/>
                <a:ext cx="38196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1" name="Tinta 120">
                <a:extLst>
                  <a:ext uri="{FF2B5EF4-FFF2-40B4-BE49-F238E27FC236}">
                    <a16:creationId xmlns:a16="http://schemas.microsoft.com/office/drawing/2014/main" id="{DE633FB5-91A4-3703-D4DB-4FB4ACE3A03A}"/>
                  </a:ext>
                </a:extLst>
              </p14:cNvPr>
              <p14:cNvContentPartPr/>
              <p14:nvPr/>
            </p14:nvContentPartPr>
            <p14:xfrm>
              <a:off x="7289455" y="2960320"/>
              <a:ext cx="384840" cy="128880"/>
            </p14:xfrm>
          </p:contentPart>
        </mc:Choice>
        <mc:Fallback xmlns="">
          <p:pic>
            <p:nvPicPr>
              <p:cNvPr id="121" name="Tinta 120">
                <a:extLst>
                  <a:ext uri="{FF2B5EF4-FFF2-40B4-BE49-F238E27FC236}">
                    <a16:creationId xmlns:a16="http://schemas.microsoft.com/office/drawing/2014/main" id="{DE633FB5-91A4-3703-D4DB-4FB4ACE3A03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235815" y="2852680"/>
                <a:ext cx="4924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2" name="Tinta 121">
                <a:extLst>
                  <a:ext uri="{FF2B5EF4-FFF2-40B4-BE49-F238E27FC236}">
                    <a16:creationId xmlns:a16="http://schemas.microsoft.com/office/drawing/2014/main" id="{1463306E-F1A3-6B5D-BE4B-BBB1644462C4}"/>
                  </a:ext>
                </a:extLst>
              </p14:cNvPr>
              <p14:cNvContentPartPr/>
              <p14:nvPr/>
            </p14:nvContentPartPr>
            <p14:xfrm>
              <a:off x="7499335" y="2567200"/>
              <a:ext cx="134280" cy="300600"/>
            </p14:xfrm>
          </p:contentPart>
        </mc:Choice>
        <mc:Fallback xmlns="">
          <p:pic>
            <p:nvPicPr>
              <p:cNvPr id="122" name="Tinta 121">
                <a:extLst>
                  <a:ext uri="{FF2B5EF4-FFF2-40B4-BE49-F238E27FC236}">
                    <a16:creationId xmlns:a16="http://schemas.microsoft.com/office/drawing/2014/main" id="{1463306E-F1A3-6B5D-BE4B-BBB1644462C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45335" y="2459560"/>
                <a:ext cx="24192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3" name="Tinta 122">
                <a:extLst>
                  <a:ext uri="{FF2B5EF4-FFF2-40B4-BE49-F238E27FC236}">
                    <a16:creationId xmlns:a16="http://schemas.microsoft.com/office/drawing/2014/main" id="{17E551C2-C909-B643-59D6-C1040D3D2EC2}"/>
                  </a:ext>
                </a:extLst>
              </p14:cNvPr>
              <p14:cNvContentPartPr/>
              <p14:nvPr/>
            </p14:nvContentPartPr>
            <p14:xfrm>
              <a:off x="5810575" y="2638120"/>
              <a:ext cx="1365480" cy="553320"/>
            </p14:xfrm>
          </p:contentPart>
        </mc:Choice>
        <mc:Fallback xmlns="">
          <p:pic>
            <p:nvPicPr>
              <p:cNvPr id="123" name="Tinta 122">
                <a:extLst>
                  <a:ext uri="{FF2B5EF4-FFF2-40B4-BE49-F238E27FC236}">
                    <a16:creationId xmlns:a16="http://schemas.microsoft.com/office/drawing/2014/main" id="{17E551C2-C909-B643-59D6-C1040D3D2EC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756575" y="2530480"/>
                <a:ext cx="147312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4" name="Tinta 123">
                <a:extLst>
                  <a:ext uri="{FF2B5EF4-FFF2-40B4-BE49-F238E27FC236}">
                    <a16:creationId xmlns:a16="http://schemas.microsoft.com/office/drawing/2014/main" id="{B4BADA76-E577-D00E-1B0F-B16B2456D750}"/>
                  </a:ext>
                </a:extLst>
              </p14:cNvPr>
              <p14:cNvContentPartPr/>
              <p14:nvPr/>
            </p14:nvContentPartPr>
            <p14:xfrm>
              <a:off x="6377285" y="2644550"/>
              <a:ext cx="411120" cy="129240"/>
            </p14:xfrm>
          </p:contentPart>
        </mc:Choice>
        <mc:Fallback xmlns="">
          <p:pic>
            <p:nvPicPr>
              <p:cNvPr id="124" name="Tinta 123">
                <a:extLst>
                  <a:ext uri="{FF2B5EF4-FFF2-40B4-BE49-F238E27FC236}">
                    <a16:creationId xmlns:a16="http://schemas.microsoft.com/office/drawing/2014/main" id="{B4BADA76-E577-D00E-1B0F-B16B2456D75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323285" y="2536910"/>
                <a:ext cx="51876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5" name="Tinta 124">
                <a:extLst>
                  <a:ext uri="{FF2B5EF4-FFF2-40B4-BE49-F238E27FC236}">
                    <a16:creationId xmlns:a16="http://schemas.microsoft.com/office/drawing/2014/main" id="{7801F553-4EDB-0E52-1441-61EDD33B355C}"/>
                  </a:ext>
                </a:extLst>
              </p14:cNvPr>
              <p14:cNvContentPartPr/>
              <p14:nvPr/>
            </p14:nvContentPartPr>
            <p14:xfrm>
              <a:off x="5520125" y="2861270"/>
              <a:ext cx="501480" cy="216360"/>
            </p14:xfrm>
          </p:contentPart>
        </mc:Choice>
        <mc:Fallback xmlns="">
          <p:pic>
            <p:nvPicPr>
              <p:cNvPr id="125" name="Tinta 124">
                <a:extLst>
                  <a:ext uri="{FF2B5EF4-FFF2-40B4-BE49-F238E27FC236}">
                    <a16:creationId xmlns:a16="http://schemas.microsoft.com/office/drawing/2014/main" id="{7801F553-4EDB-0E52-1441-61EDD33B355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466485" y="2753270"/>
                <a:ext cx="6091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6" name="Tinta 125">
                <a:extLst>
                  <a:ext uri="{FF2B5EF4-FFF2-40B4-BE49-F238E27FC236}">
                    <a16:creationId xmlns:a16="http://schemas.microsoft.com/office/drawing/2014/main" id="{5BC73B9C-33EC-455A-828A-64C2B95B4977}"/>
                  </a:ext>
                </a:extLst>
              </p14:cNvPr>
              <p14:cNvContentPartPr/>
              <p14:nvPr/>
            </p14:nvContentPartPr>
            <p14:xfrm>
              <a:off x="6084965" y="2780990"/>
              <a:ext cx="318960" cy="58320"/>
            </p14:xfrm>
          </p:contentPart>
        </mc:Choice>
        <mc:Fallback xmlns="">
          <p:pic>
            <p:nvPicPr>
              <p:cNvPr id="126" name="Tinta 125">
                <a:extLst>
                  <a:ext uri="{FF2B5EF4-FFF2-40B4-BE49-F238E27FC236}">
                    <a16:creationId xmlns:a16="http://schemas.microsoft.com/office/drawing/2014/main" id="{5BC73B9C-33EC-455A-828A-64C2B95B497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031325" y="2673350"/>
                <a:ext cx="4266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7" name="Tinta 126">
                <a:extLst>
                  <a:ext uri="{FF2B5EF4-FFF2-40B4-BE49-F238E27FC236}">
                    <a16:creationId xmlns:a16="http://schemas.microsoft.com/office/drawing/2014/main" id="{39BCDEA3-7616-CF18-06DA-4086EFA42335}"/>
                  </a:ext>
                </a:extLst>
              </p14:cNvPr>
              <p14:cNvContentPartPr/>
              <p14:nvPr/>
            </p14:nvContentPartPr>
            <p14:xfrm>
              <a:off x="6128885" y="2688110"/>
              <a:ext cx="395640" cy="136440"/>
            </p14:xfrm>
          </p:contentPart>
        </mc:Choice>
        <mc:Fallback xmlns="">
          <p:pic>
            <p:nvPicPr>
              <p:cNvPr id="127" name="Tinta 126">
                <a:extLst>
                  <a:ext uri="{FF2B5EF4-FFF2-40B4-BE49-F238E27FC236}">
                    <a16:creationId xmlns:a16="http://schemas.microsoft.com/office/drawing/2014/main" id="{39BCDEA3-7616-CF18-06DA-4086EFA4233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075245" y="2580110"/>
                <a:ext cx="5032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8" name="Tinta 127">
                <a:extLst>
                  <a:ext uri="{FF2B5EF4-FFF2-40B4-BE49-F238E27FC236}">
                    <a16:creationId xmlns:a16="http://schemas.microsoft.com/office/drawing/2014/main" id="{A68C5031-220E-783F-628C-2BAAA28188B3}"/>
                  </a:ext>
                </a:extLst>
              </p14:cNvPr>
              <p14:cNvContentPartPr/>
              <p14:nvPr/>
            </p14:nvContentPartPr>
            <p14:xfrm>
              <a:off x="6547925" y="2612870"/>
              <a:ext cx="195120" cy="67320"/>
            </p14:xfrm>
          </p:contentPart>
        </mc:Choice>
        <mc:Fallback xmlns="">
          <p:pic>
            <p:nvPicPr>
              <p:cNvPr id="128" name="Tinta 127">
                <a:extLst>
                  <a:ext uri="{FF2B5EF4-FFF2-40B4-BE49-F238E27FC236}">
                    <a16:creationId xmlns:a16="http://schemas.microsoft.com/office/drawing/2014/main" id="{A68C5031-220E-783F-628C-2BAAA28188B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494285" y="2504870"/>
                <a:ext cx="3027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9" name="Tinta 128">
                <a:extLst>
                  <a:ext uri="{FF2B5EF4-FFF2-40B4-BE49-F238E27FC236}">
                    <a16:creationId xmlns:a16="http://schemas.microsoft.com/office/drawing/2014/main" id="{18A43EEB-C645-ABCC-506E-135D78AA8F22}"/>
                  </a:ext>
                </a:extLst>
              </p14:cNvPr>
              <p14:cNvContentPartPr/>
              <p14:nvPr/>
            </p14:nvContentPartPr>
            <p14:xfrm>
              <a:off x="5369645" y="2913830"/>
              <a:ext cx="499680" cy="172080"/>
            </p14:xfrm>
          </p:contentPart>
        </mc:Choice>
        <mc:Fallback xmlns="">
          <p:pic>
            <p:nvPicPr>
              <p:cNvPr id="129" name="Tinta 128">
                <a:extLst>
                  <a:ext uri="{FF2B5EF4-FFF2-40B4-BE49-F238E27FC236}">
                    <a16:creationId xmlns:a16="http://schemas.microsoft.com/office/drawing/2014/main" id="{18A43EEB-C645-ABCC-506E-135D78AA8F2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315645" y="2805830"/>
                <a:ext cx="6073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0" name="Tinta 129">
                <a:extLst>
                  <a:ext uri="{FF2B5EF4-FFF2-40B4-BE49-F238E27FC236}">
                    <a16:creationId xmlns:a16="http://schemas.microsoft.com/office/drawing/2014/main" id="{125E3E4B-1063-AE2F-0E26-FD6A5B0B649D}"/>
                  </a:ext>
                </a:extLst>
              </p14:cNvPr>
              <p14:cNvContentPartPr/>
              <p14:nvPr/>
            </p14:nvContentPartPr>
            <p14:xfrm>
              <a:off x="5029085" y="3059630"/>
              <a:ext cx="416160" cy="143640"/>
            </p14:xfrm>
          </p:contentPart>
        </mc:Choice>
        <mc:Fallback xmlns="">
          <p:pic>
            <p:nvPicPr>
              <p:cNvPr id="130" name="Tinta 129">
                <a:extLst>
                  <a:ext uri="{FF2B5EF4-FFF2-40B4-BE49-F238E27FC236}">
                    <a16:creationId xmlns:a16="http://schemas.microsoft.com/office/drawing/2014/main" id="{125E3E4B-1063-AE2F-0E26-FD6A5B0B649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975445" y="2951630"/>
                <a:ext cx="5238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1" name="Tinta 130">
                <a:extLst>
                  <a:ext uri="{FF2B5EF4-FFF2-40B4-BE49-F238E27FC236}">
                    <a16:creationId xmlns:a16="http://schemas.microsoft.com/office/drawing/2014/main" id="{B6C29232-EE9C-7778-9677-1292989AFAEA}"/>
                  </a:ext>
                </a:extLst>
              </p14:cNvPr>
              <p14:cNvContentPartPr/>
              <p14:nvPr/>
            </p14:nvContentPartPr>
            <p14:xfrm>
              <a:off x="2358504" y="998496"/>
              <a:ext cx="3872520" cy="1333800"/>
            </p14:xfrm>
          </p:contentPart>
        </mc:Choice>
        <mc:Fallback xmlns="">
          <p:pic>
            <p:nvPicPr>
              <p:cNvPr id="131" name="Tinta 130">
                <a:extLst>
                  <a:ext uri="{FF2B5EF4-FFF2-40B4-BE49-F238E27FC236}">
                    <a16:creationId xmlns:a16="http://schemas.microsoft.com/office/drawing/2014/main" id="{B6C29232-EE9C-7778-9677-1292989AFAE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304864" y="890856"/>
                <a:ext cx="3980160" cy="15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2" name="Tinta 131">
                <a:extLst>
                  <a:ext uri="{FF2B5EF4-FFF2-40B4-BE49-F238E27FC236}">
                    <a16:creationId xmlns:a16="http://schemas.microsoft.com/office/drawing/2014/main" id="{3D4DC39A-DF70-2ACE-CD51-5475F2158CBF}"/>
                  </a:ext>
                </a:extLst>
              </p14:cNvPr>
              <p14:cNvContentPartPr/>
              <p14:nvPr/>
            </p14:nvContentPartPr>
            <p14:xfrm>
              <a:off x="1272384" y="2295216"/>
              <a:ext cx="1193760" cy="411120"/>
            </p14:xfrm>
          </p:contentPart>
        </mc:Choice>
        <mc:Fallback xmlns="">
          <p:pic>
            <p:nvPicPr>
              <p:cNvPr id="132" name="Tinta 131">
                <a:extLst>
                  <a:ext uri="{FF2B5EF4-FFF2-40B4-BE49-F238E27FC236}">
                    <a16:creationId xmlns:a16="http://schemas.microsoft.com/office/drawing/2014/main" id="{3D4DC39A-DF70-2ACE-CD51-5475F2158CB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218744" y="2187216"/>
                <a:ext cx="130140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3" name="Tinta 132">
                <a:extLst>
                  <a:ext uri="{FF2B5EF4-FFF2-40B4-BE49-F238E27FC236}">
                    <a16:creationId xmlns:a16="http://schemas.microsoft.com/office/drawing/2014/main" id="{C325CCA1-BD07-4518-B0F7-642383021592}"/>
                  </a:ext>
                </a:extLst>
              </p14:cNvPr>
              <p14:cNvContentPartPr/>
              <p14:nvPr/>
            </p14:nvContentPartPr>
            <p14:xfrm>
              <a:off x="1789344" y="2319696"/>
              <a:ext cx="5104440" cy="1757880"/>
            </p14:xfrm>
          </p:contentPart>
        </mc:Choice>
        <mc:Fallback xmlns="">
          <p:pic>
            <p:nvPicPr>
              <p:cNvPr id="133" name="Tinta 132">
                <a:extLst>
                  <a:ext uri="{FF2B5EF4-FFF2-40B4-BE49-F238E27FC236}">
                    <a16:creationId xmlns:a16="http://schemas.microsoft.com/office/drawing/2014/main" id="{C325CCA1-BD07-4518-B0F7-64238302159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735704" y="2211696"/>
                <a:ext cx="5212080" cy="19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4" name="Tinta 133">
                <a:extLst>
                  <a:ext uri="{FF2B5EF4-FFF2-40B4-BE49-F238E27FC236}">
                    <a16:creationId xmlns:a16="http://schemas.microsoft.com/office/drawing/2014/main" id="{3F5F089D-2DC2-40C1-0DA4-B3F4127AFF8B}"/>
                  </a:ext>
                </a:extLst>
              </p14:cNvPr>
              <p14:cNvContentPartPr/>
              <p14:nvPr/>
            </p14:nvContentPartPr>
            <p14:xfrm>
              <a:off x="1736424" y="3657456"/>
              <a:ext cx="595440" cy="252360"/>
            </p14:xfrm>
          </p:contentPart>
        </mc:Choice>
        <mc:Fallback xmlns="">
          <p:pic>
            <p:nvPicPr>
              <p:cNvPr id="134" name="Tinta 133">
                <a:extLst>
                  <a:ext uri="{FF2B5EF4-FFF2-40B4-BE49-F238E27FC236}">
                    <a16:creationId xmlns:a16="http://schemas.microsoft.com/office/drawing/2014/main" id="{3F5F089D-2DC2-40C1-0DA4-B3F4127AFF8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682784" y="3549456"/>
                <a:ext cx="70308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5" name="Tinta 134">
                <a:extLst>
                  <a:ext uri="{FF2B5EF4-FFF2-40B4-BE49-F238E27FC236}">
                    <a16:creationId xmlns:a16="http://schemas.microsoft.com/office/drawing/2014/main" id="{8F0682C1-A5EB-A71E-9963-BEC40A9305A8}"/>
                  </a:ext>
                </a:extLst>
              </p14:cNvPr>
              <p14:cNvContentPartPr/>
              <p14:nvPr/>
            </p14:nvContentPartPr>
            <p14:xfrm>
              <a:off x="1627344" y="3501216"/>
              <a:ext cx="959040" cy="497160"/>
            </p14:xfrm>
          </p:contentPart>
        </mc:Choice>
        <mc:Fallback xmlns="">
          <p:pic>
            <p:nvPicPr>
              <p:cNvPr id="135" name="Tinta 134">
                <a:extLst>
                  <a:ext uri="{FF2B5EF4-FFF2-40B4-BE49-F238E27FC236}">
                    <a16:creationId xmlns:a16="http://schemas.microsoft.com/office/drawing/2014/main" id="{8F0682C1-A5EB-A71E-9963-BEC40A9305A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573344" y="3393216"/>
                <a:ext cx="106668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6" name="Tinta 135">
                <a:extLst>
                  <a:ext uri="{FF2B5EF4-FFF2-40B4-BE49-F238E27FC236}">
                    <a16:creationId xmlns:a16="http://schemas.microsoft.com/office/drawing/2014/main" id="{9E03C1BC-B84A-2727-68FF-F20A5156B427}"/>
                  </a:ext>
                </a:extLst>
              </p14:cNvPr>
              <p14:cNvContentPartPr/>
              <p14:nvPr/>
            </p14:nvContentPartPr>
            <p14:xfrm>
              <a:off x="1626984" y="3437496"/>
              <a:ext cx="1425600" cy="396360"/>
            </p14:xfrm>
          </p:contentPart>
        </mc:Choice>
        <mc:Fallback xmlns="">
          <p:pic>
            <p:nvPicPr>
              <p:cNvPr id="136" name="Tinta 135">
                <a:extLst>
                  <a:ext uri="{FF2B5EF4-FFF2-40B4-BE49-F238E27FC236}">
                    <a16:creationId xmlns:a16="http://schemas.microsoft.com/office/drawing/2014/main" id="{9E03C1BC-B84A-2727-68FF-F20A5156B42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572984" y="3329496"/>
                <a:ext cx="153324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7" name="Tinta 136">
                <a:extLst>
                  <a:ext uri="{FF2B5EF4-FFF2-40B4-BE49-F238E27FC236}">
                    <a16:creationId xmlns:a16="http://schemas.microsoft.com/office/drawing/2014/main" id="{F85F3F7B-5724-6D9F-6EED-7B5A55A42243}"/>
                  </a:ext>
                </a:extLst>
              </p14:cNvPr>
              <p14:cNvContentPartPr/>
              <p14:nvPr/>
            </p14:nvContentPartPr>
            <p14:xfrm>
              <a:off x="1701144" y="3821616"/>
              <a:ext cx="67320" cy="32760"/>
            </p14:xfrm>
          </p:contentPart>
        </mc:Choice>
        <mc:Fallback xmlns="">
          <p:pic>
            <p:nvPicPr>
              <p:cNvPr id="137" name="Tinta 136">
                <a:extLst>
                  <a:ext uri="{FF2B5EF4-FFF2-40B4-BE49-F238E27FC236}">
                    <a16:creationId xmlns:a16="http://schemas.microsoft.com/office/drawing/2014/main" id="{F85F3F7B-5724-6D9F-6EED-7B5A55A4224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647144" y="3713616"/>
                <a:ext cx="1749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8" name="Tinta 137">
                <a:extLst>
                  <a:ext uri="{FF2B5EF4-FFF2-40B4-BE49-F238E27FC236}">
                    <a16:creationId xmlns:a16="http://schemas.microsoft.com/office/drawing/2014/main" id="{5FC9DE98-4BB2-85EB-1DAC-2AEB387ED0F6}"/>
                  </a:ext>
                </a:extLst>
              </p14:cNvPr>
              <p14:cNvContentPartPr/>
              <p14:nvPr/>
            </p14:nvContentPartPr>
            <p14:xfrm>
              <a:off x="1652184" y="3692736"/>
              <a:ext cx="111960" cy="69840"/>
            </p14:xfrm>
          </p:contentPart>
        </mc:Choice>
        <mc:Fallback xmlns="">
          <p:pic>
            <p:nvPicPr>
              <p:cNvPr id="138" name="Tinta 137">
                <a:extLst>
                  <a:ext uri="{FF2B5EF4-FFF2-40B4-BE49-F238E27FC236}">
                    <a16:creationId xmlns:a16="http://schemas.microsoft.com/office/drawing/2014/main" id="{5FC9DE98-4BB2-85EB-1DAC-2AEB387ED0F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598184" y="3584736"/>
                <a:ext cx="2196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9" name="Tinta 138">
                <a:extLst>
                  <a:ext uri="{FF2B5EF4-FFF2-40B4-BE49-F238E27FC236}">
                    <a16:creationId xmlns:a16="http://schemas.microsoft.com/office/drawing/2014/main" id="{BD9DB989-6144-2CB1-997A-DAAB4E4361D0}"/>
                  </a:ext>
                </a:extLst>
              </p14:cNvPr>
              <p14:cNvContentPartPr/>
              <p14:nvPr/>
            </p14:nvContentPartPr>
            <p14:xfrm>
              <a:off x="1612224" y="3600936"/>
              <a:ext cx="87480" cy="78840"/>
            </p14:xfrm>
          </p:contentPart>
        </mc:Choice>
        <mc:Fallback xmlns="">
          <p:pic>
            <p:nvPicPr>
              <p:cNvPr id="139" name="Tinta 138">
                <a:extLst>
                  <a:ext uri="{FF2B5EF4-FFF2-40B4-BE49-F238E27FC236}">
                    <a16:creationId xmlns:a16="http://schemas.microsoft.com/office/drawing/2014/main" id="{BD9DB989-6144-2CB1-997A-DAAB4E4361D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558584" y="3492936"/>
                <a:ext cx="1951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0" name="Tinta 139">
                <a:extLst>
                  <a:ext uri="{FF2B5EF4-FFF2-40B4-BE49-F238E27FC236}">
                    <a16:creationId xmlns:a16="http://schemas.microsoft.com/office/drawing/2014/main" id="{4963E821-DF59-FA62-9A2E-44EB2AE5BBFD}"/>
                  </a:ext>
                </a:extLst>
              </p14:cNvPr>
              <p14:cNvContentPartPr/>
              <p14:nvPr/>
            </p14:nvContentPartPr>
            <p14:xfrm>
              <a:off x="1570824" y="3377736"/>
              <a:ext cx="555120" cy="224280"/>
            </p14:xfrm>
          </p:contentPart>
        </mc:Choice>
        <mc:Fallback xmlns="">
          <p:pic>
            <p:nvPicPr>
              <p:cNvPr id="140" name="Tinta 139">
                <a:extLst>
                  <a:ext uri="{FF2B5EF4-FFF2-40B4-BE49-F238E27FC236}">
                    <a16:creationId xmlns:a16="http://schemas.microsoft.com/office/drawing/2014/main" id="{4963E821-DF59-FA62-9A2E-44EB2AE5BBF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517184" y="3270096"/>
                <a:ext cx="66276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1" name="Tinta 140">
                <a:extLst>
                  <a:ext uri="{FF2B5EF4-FFF2-40B4-BE49-F238E27FC236}">
                    <a16:creationId xmlns:a16="http://schemas.microsoft.com/office/drawing/2014/main" id="{CC97B681-6C07-E820-9B07-58752A87127F}"/>
                  </a:ext>
                </a:extLst>
              </p14:cNvPr>
              <p14:cNvContentPartPr/>
              <p14:nvPr/>
            </p14:nvContentPartPr>
            <p14:xfrm>
              <a:off x="1353024" y="2329776"/>
              <a:ext cx="2221200" cy="1167480"/>
            </p14:xfrm>
          </p:contentPart>
        </mc:Choice>
        <mc:Fallback xmlns="">
          <p:pic>
            <p:nvPicPr>
              <p:cNvPr id="141" name="Tinta 140">
                <a:extLst>
                  <a:ext uri="{FF2B5EF4-FFF2-40B4-BE49-F238E27FC236}">
                    <a16:creationId xmlns:a16="http://schemas.microsoft.com/office/drawing/2014/main" id="{CC97B681-6C07-E820-9B07-58752A87127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299024" y="2222136"/>
                <a:ext cx="2328840" cy="13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2" name="Tinta 141">
                <a:extLst>
                  <a:ext uri="{FF2B5EF4-FFF2-40B4-BE49-F238E27FC236}">
                    <a16:creationId xmlns:a16="http://schemas.microsoft.com/office/drawing/2014/main" id="{DCD7F93E-E84A-504B-EC42-71C449F574A5}"/>
                  </a:ext>
                </a:extLst>
              </p14:cNvPr>
              <p14:cNvContentPartPr/>
              <p14:nvPr/>
            </p14:nvContentPartPr>
            <p14:xfrm>
              <a:off x="1346904" y="2945736"/>
              <a:ext cx="2160" cy="4680"/>
            </p14:xfrm>
          </p:contentPart>
        </mc:Choice>
        <mc:Fallback xmlns="">
          <p:pic>
            <p:nvPicPr>
              <p:cNvPr id="142" name="Tinta 141">
                <a:extLst>
                  <a:ext uri="{FF2B5EF4-FFF2-40B4-BE49-F238E27FC236}">
                    <a16:creationId xmlns:a16="http://schemas.microsoft.com/office/drawing/2014/main" id="{DCD7F93E-E84A-504B-EC42-71C449F574A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293264" y="2837736"/>
                <a:ext cx="109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3" name="Tinta 142">
                <a:extLst>
                  <a:ext uri="{FF2B5EF4-FFF2-40B4-BE49-F238E27FC236}">
                    <a16:creationId xmlns:a16="http://schemas.microsoft.com/office/drawing/2014/main" id="{CAA7E11B-CE93-FFD3-7337-5B8779CE7C60}"/>
                  </a:ext>
                </a:extLst>
              </p14:cNvPr>
              <p14:cNvContentPartPr/>
              <p14:nvPr/>
            </p14:nvContentPartPr>
            <p14:xfrm>
              <a:off x="1268064" y="2749896"/>
              <a:ext cx="81360" cy="201240"/>
            </p14:xfrm>
          </p:contentPart>
        </mc:Choice>
        <mc:Fallback xmlns="">
          <p:pic>
            <p:nvPicPr>
              <p:cNvPr id="143" name="Tinta 142">
                <a:extLst>
                  <a:ext uri="{FF2B5EF4-FFF2-40B4-BE49-F238E27FC236}">
                    <a16:creationId xmlns:a16="http://schemas.microsoft.com/office/drawing/2014/main" id="{CAA7E11B-CE93-FFD3-7337-5B8779CE7C6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214064" y="2641896"/>
                <a:ext cx="18900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4" name="Tinta 143">
                <a:extLst>
                  <a:ext uri="{FF2B5EF4-FFF2-40B4-BE49-F238E27FC236}">
                    <a16:creationId xmlns:a16="http://schemas.microsoft.com/office/drawing/2014/main" id="{27D43066-AF7B-0F11-C933-B42267E03D86}"/>
                  </a:ext>
                </a:extLst>
              </p14:cNvPr>
              <p14:cNvContentPartPr/>
              <p14:nvPr/>
            </p14:nvContentPartPr>
            <p14:xfrm>
              <a:off x="1317024" y="2669976"/>
              <a:ext cx="978120" cy="149760"/>
            </p14:xfrm>
          </p:contentPart>
        </mc:Choice>
        <mc:Fallback xmlns="">
          <p:pic>
            <p:nvPicPr>
              <p:cNvPr id="144" name="Tinta 143">
                <a:extLst>
                  <a:ext uri="{FF2B5EF4-FFF2-40B4-BE49-F238E27FC236}">
                    <a16:creationId xmlns:a16="http://schemas.microsoft.com/office/drawing/2014/main" id="{27D43066-AF7B-0F11-C933-B42267E03D8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263384" y="2562336"/>
                <a:ext cx="10857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5" name="Tinta 144">
                <a:extLst>
                  <a:ext uri="{FF2B5EF4-FFF2-40B4-BE49-F238E27FC236}">
                    <a16:creationId xmlns:a16="http://schemas.microsoft.com/office/drawing/2014/main" id="{ABCB976C-6729-51D4-D1FB-12E6720D0A42}"/>
                  </a:ext>
                </a:extLst>
              </p14:cNvPr>
              <p14:cNvContentPartPr/>
              <p14:nvPr/>
            </p14:nvContentPartPr>
            <p14:xfrm>
              <a:off x="1259424" y="2728296"/>
              <a:ext cx="10440" cy="25200"/>
            </p14:xfrm>
          </p:contentPart>
        </mc:Choice>
        <mc:Fallback xmlns="">
          <p:pic>
            <p:nvPicPr>
              <p:cNvPr id="145" name="Tinta 144">
                <a:extLst>
                  <a:ext uri="{FF2B5EF4-FFF2-40B4-BE49-F238E27FC236}">
                    <a16:creationId xmlns:a16="http://schemas.microsoft.com/office/drawing/2014/main" id="{ABCB976C-6729-51D4-D1FB-12E6720D0A4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205424" y="2620296"/>
                <a:ext cx="118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6" name="Tinta 145">
                <a:extLst>
                  <a:ext uri="{FF2B5EF4-FFF2-40B4-BE49-F238E27FC236}">
                    <a16:creationId xmlns:a16="http://schemas.microsoft.com/office/drawing/2014/main" id="{F77C25F9-A571-4A3D-3BE7-E2CE5875ACC4}"/>
                  </a:ext>
                </a:extLst>
              </p14:cNvPr>
              <p14:cNvContentPartPr/>
              <p14:nvPr/>
            </p14:nvContentPartPr>
            <p14:xfrm>
              <a:off x="1678824" y="2797776"/>
              <a:ext cx="1211040" cy="280800"/>
            </p14:xfrm>
          </p:contentPart>
        </mc:Choice>
        <mc:Fallback xmlns="">
          <p:pic>
            <p:nvPicPr>
              <p:cNvPr id="146" name="Tinta 145">
                <a:extLst>
                  <a:ext uri="{FF2B5EF4-FFF2-40B4-BE49-F238E27FC236}">
                    <a16:creationId xmlns:a16="http://schemas.microsoft.com/office/drawing/2014/main" id="{F77C25F9-A571-4A3D-3BE7-E2CE5875ACC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625184" y="2690136"/>
                <a:ext cx="13186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7" name="Tinta 146">
                <a:extLst>
                  <a:ext uri="{FF2B5EF4-FFF2-40B4-BE49-F238E27FC236}">
                    <a16:creationId xmlns:a16="http://schemas.microsoft.com/office/drawing/2014/main" id="{946FF6A2-FD6F-9816-CED8-E4DE59571BAD}"/>
                  </a:ext>
                </a:extLst>
              </p14:cNvPr>
              <p14:cNvContentPartPr/>
              <p14:nvPr/>
            </p14:nvContentPartPr>
            <p14:xfrm>
              <a:off x="2025144" y="2843496"/>
              <a:ext cx="690840" cy="93960"/>
            </p14:xfrm>
          </p:contentPart>
        </mc:Choice>
        <mc:Fallback xmlns="">
          <p:pic>
            <p:nvPicPr>
              <p:cNvPr id="147" name="Tinta 146">
                <a:extLst>
                  <a:ext uri="{FF2B5EF4-FFF2-40B4-BE49-F238E27FC236}">
                    <a16:creationId xmlns:a16="http://schemas.microsoft.com/office/drawing/2014/main" id="{946FF6A2-FD6F-9816-CED8-E4DE59571BA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971144" y="2735856"/>
                <a:ext cx="7984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8" name="Tinta 147">
                <a:extLst>
                  <a:ext uri="{FF2B5EF4-FFF2-40B4-BE49-F238E27FC236}">
                    <a16:creationId xmlns:a16="http://schemas.microsoft.com/office/drawing/2014/main" id="{9B6CE8E6-A731-6A11-46F9-330ED550EC72}"/>
                  </a:ext>
                </a:extLst>
              </p14:cNvPr>
              <p14:cNvContentPartPr/>
              <p14:nvPr/>
            </p14:nvContentPartPr>
            <p14:xfrm>
              <a:off x="2118384" y="2669976"/>
              <a:ext cx="606960" cy="131760"/>
            </p14:xfrm>
          </p:contentPart>
        </mc:Choice>
        <mc:Fallback xmlns="">
          <p:pic>
            <p:nvPicPr>
              <p:cNvPr id="148" name="Tinta 147">
                <a:extLst>
                  <a:ext uri="{FF2B5EF4-FFF2-40B4-BE49-F238E27FC236}">
                    <a16:creationId xmlns:a16="http://schemas.microsoft.com/office/drawing/2014/main" id="{9B6CE8E6-A731-6A11-46F9-330ED550EC7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064384" y="2562336"/>
                <a:ext cx="7146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9" name="Tinta 148">
                <a:extLst>
                  <a:ext uri="{FF2B5EF4-FFF2-40B4-BE49-F238E27FC236}">
                    <a16:creationId xmlns:a16="http://schemas.microsoft.com/office/drawing/2014/main" id="{84BB64C3-3658-A729-A56E-56A532543301}"/>
                  </a:ext>
                </a:extLst>
              </p14:cNvPr>
              <p14:cNvContentPartPr/>
              <p14:nvPr/>
            </p14:nvContentPartPr>
            <p14:xfrm>
              <a:off x="1427904" y="3117816"/>
              <a:ext cx="922320" cy="28440"/>
            </p14:xfrm>
          </p:contentPart>
        </mc:Choice>
        <mc:Fallback xmlns="">
          <p:pic>
            <p:nvPicPr>
              <p:cNvPr id="149" name="Tinta 148">
                <a:extLst>
                  <a:ext uri="{FF2B5EF4-FFF2-40B4-BE49-F238E27FC236}">
                    <a16:creationId xmlns:a16="http://schemas.microsoft.com/office/drawing/2014/main" id="{84BB64C3-3658-A729-A56E-56A53254330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374264" y="3010176"/>
                <a:ext cx="10299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0" name="Tinta 149">
                <a:extLst>
                  <a:ext uri="{FF2B5EF4-FFF2-40B4-BE49-F238E27FC236}">
                    <a16:creationId xmlns:a16="http://schemas.microsoft.com/office/drawing/2014/main" id="{1E46646B-80A7-9F00-9A33-4E9EBF1862BC}"/>
                  </a:ext>
                </a:extLst>
              </p14:cNvPr>
              <p14:cNvContentPartPr/>
              <p14:nvPr/>
            </p14:nvContentPartPr>
            <p14:xfrm>
              <a:off x="1656144" y="3063096"/>
              <a:ext cx="1206000" cy="43560"/>
            </p14:xfrm>
          </p:contentPart>
        </mc:Choice>
        <mc:Fallback xmlns="">
          <p:pic>
            <p:nvPicPr>
              <p:cNvPr id="150" name="Tinta 149">
                <a:extLst>
                  <a:ext uri="{FF2B5EF4-FFF2-40B4-BE49-F238E27FC236}">
                    <a16:creationId xmlns:a16="http://schemas.microsoft.com/office/drawing/2014/main" id="{1E46646B-80A7-9F00-9A33-4E9EBF1862B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602504" y="2955096"/>
                <a:ext cx="13136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51" name="Tinta 150">
                <a:extLst>
                  <a:ext uri="{FF2B5EF4-FFF2-40B4-BE49-F238E27FC236}">
                    <a16:creationId xmlns:a16="http://schemas.microsoft.com/office/drawing/2014/main" id="{86F19119-F249-C770-F8B2-9E0814C980E2}"/>
                  </a:ext>
                </a:extLst>
              </p14:cNvPr>
              <p14:cNvContentPartPr/>
              <p14:nvPr/>
            </p14:nvContentPartPr>
            <p14:xfrm>
              <a:off x="1467864" y="3126816"/>
              <a:ext cx="800280" cy="118080"/>
            </p14:xfrm>
          </p:contentPart>
        </mc:Choice>
        <mc:Fallback xmlns="">
          <p:pic>
            <p:nvPicPr>
              <p:cNvPr id="151" name="Tinta 150">
                <a:extLst>
                  <a:ext uri="{FF2B5EF4-FFF2-40B4-BE49-F238E27FC236}">
                    <a16:creationId xmlns:a16="http://schemas.microsoft.com/office/drawing/2014/main" id="{86F19119-F249-C770-F8B2-9E0814C980E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414224" y="3019176"/>
                <a:ext cx="9079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2" name="Tinta 151">
                <a:extLst>
                  <a:ext uri="{FF2B5EF4-FFF2-40B4-BE49-F238E27FC236}">
                    <a16:creationId xmlns:a16="http://schemas.microsoft.com/office/drawing/2014/main" id="{678C5D1E-E7A1-EE1D-1006-18B5E1E2F930}"/>
                  </a:ext>
                </a:extLst>
              </p14:cNvPr>
              <p14:cNvContentPartPr/>
              <p14:nvPr/>
            </p14:nvContentPartPr>
            <p14:xfrm>
              <a:off x="1387224" y="3044736"/>
              <a:ext cx="387000" cy="9720"/>
            </p14:xfrm>
          </p:contentPart>
        </mc:Choice>
        <mc:Fallback xmlns="">
          <p:pic>
            <p:nvPicPr>
              <p:cNvPr id="152" name="Tinta 151">
                <a:extLst>
                  <a:ext uri="{FF2B5EF4-FFF2-40B4-BE49-F238E27FC236}">
                    <a16:creationId xmlns:a16="http://schemas.microsoft.com/office/drawing/2014/main" id="{678C5D1E-E7A1-EE1D-1006-18B5E1E2F93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333224" y="2936736"/>
                <a:ext cx="4946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3" name="Tinta 152">
                <a:extLst>
                  <a:ext uri="{FF2B5EF4-FFF2-40B4-BE49-F238E27FC236}">
                    <a16:creationId xmlns:a16="http://schemas.microsoft.com/office/drawing/2014/main" id="{23A2AA45-36C7-792A-B52C-618BE281CFE9}"/>
                  </a:ext>
                </a:extLst>
              </p14:cNvPr>
              <p14:cNvContentPartPr/>
              <p14:nvPr/>
            </p14:nvContentPartPr>
            <p14:xfrm>
              <a:off x="1553544" y="3401496"/>
              <a:ext cx="467280" cy="55800"/>
            </p14:xfrm>
          </p:contentPart>
        </mc:Choice>
        <mc:Fallback xmlns="">
          <p:pic>
            <p:nvPicPr>
              <p:cNvPr id="153" name="Tinta 152">
                <a:extLst>
                  <a:ext uri="{FF2B5EF4-FFF2-40B4-BE49-F238E27FC236}">
                    <a16:creationId xmlns:a16="http://schemas.microsoft.com/office/drawing/2014/main" id="{23A2AA45-36C7-792A-B52C-618BE281CFE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499544" y="3293496"/>
                <a:ext cx="5749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54" name="Tinta 153">
                <a:extLst>
                  <a:ext uri="{FF2B5EF4-FFF2-40B4-BE49-F238E27FC236}">
                    <a16:creationId xmlns:a16="http://schemas.microsoft.com/office/drawing/2014/main" id="{1ADD609C-75CF-96F0-AEF7-2EA2098E9880}"/>
                  </a:ext>
                </a:extLst>
              </p14:cNvPr>
              <p14:cNvContentPartPr/>
              <p14:nvPr/>
            </p14:nvContentPartPr>
            <p14:xfrm>
              <a:off x="1256904" y="2722176"/>
              <a:ext cx="524160" cy="1296360"/>
            </p14:xfrm>
          </p:contentPart>
        </mc:Choice>
        <mc:Fallback xmlns="">
          <p:pic>
            <p:nvPicPr>
              <p:cNvPr id="154" name="Tinta 153">
                <a:extLst>
                  <a:ext uri="{FF2B5EF4-FFF2-40B4-BE49-F238E27FC236}">
                    <a16:creationId xmlns:a16="http://schemas.microsoft.com/office/drawing/2014/main" id="{1ADD609C-75CF-96F0-AEF7-2EA2098E988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202904" y="2614536"/>
                <a:ext cx="631800" cy="15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55" name="Tinta 154">
                <a:extLst>
                  <a:ext uri="{FF2B5EF4-FFF2-40B4-BE49-F238E27FC236}">
                    <a16:creationId xmlns:a16="http://schemas.microsoft.com/office/drawing/2014/main" id="{30AD8541-943B-F8BE-0EBF-8412375CB35E}"/>
                  </a:ext>
                </a:extLst>
              </p14:cNvPr>
              <p14:cNvContentPartPr/>
              <p14:nvPr/>
            </p14:nvContentPartPr>
            <p14:xfrm>
              <a:off x="1234944" y="2667816"/>
              <a:ext cx="146520" cy="361800"/>
            </p14:xfrm>
          </p:contentPart>
        </mc:Choice>
        <mc:Fallback xmlns="">
          <p:pic>
            <p:nvPicPr>
              <p:cNvPr id="155" name="Tinta 154">
                <a:extLst>
                  <a:ext uri="{FF2B5EF4-FFF2-40B4-BE49-F238E27FC236}">
                    <a16:creationId xmlns:a16="http://schemas.microsoft.com/office/drawing/2014/main" id="{30AD8541-943B-F8BE-0EBF-8412375CB35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80944" y="2559816"/>
                <a:ext cx="2541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6" name="Tinta 155">
                <a:extLst>
                  <a:ext uri="{FF2B5EF4-FFF2-40B4-BE49-F238E27FC236}">
                    <a16:creationId xmlns:a16="http://schemas.microsoft.com/office/drawing/2014/main" id="{D99FEB00-40C5-7DE5-7661-E3B28A929CAF}"/>
                  </a:ext>
                </a:extLst>
              </p14:cNvPr>
              <p14:cNvContentPartPr/>
              <p14:nvPr/>
            </p14:nvContentPartPr>
            <p14:xfrm>
              <a:off x="6350544" y="942336"/>
              <a:ext cx="562680" cy="1391760"/>
            </p14:xfrm>
          </p:contentPart>
        </mc:Choice>
        <mc:Fallback xmlns="">
          <p:pic>
            <p:nvPicPr>
              <p:cNvPr id="156" name="Tinta 155">
                <a:extLst>
                  <a:ext uri="{FF2B5EF4-FFF2-40B4-BE49-F238E27FC236}">
                    <a16:creationId xmlns:a16="http://schemas.microsoft.com/office/drawing/2014/main" id="{D99FEB00-40C5-7DE5-7661-E3B28A929CA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296544" y="834336"/>
                <a:ext cx="670320" cy="16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7" name="Tinta 156">
                <a:extLst>
                  <a:ext uri="{FF2B5EF4-FFF2-40B4-BE49-F238E27FC236}">
                    <a16:creationId xmlns:a16="http://schemas.microsoft.com/office/drawing/2014/main" id="{DBD02321-5EA5-9093-BB14-3845D8C980E1}"/>
                  </a:ext>
                </a:extLst>
              </p14:cNvPr>
              <p14:cNvContentPartPr/>
              <p14:nvPr/>
            </p14:nvContentPartPr>
            <p14:xfrm>
              <a:off x="6375744" y="1004256"/>
              <a:ext cx="360" cy="360"/>
            </p14:xfrm>
          </p:contentPart>
        </mc:Choice>
        <mc:Fallback xmlns="">
          <p:pic>
            <p:nvPicPr>
              <p:cNvPr id="157" name="Tinta 156">
                <a:extLst>
                  <a:ext uri="{FF2B5EF4-FFF2-40B4-BE49-F238E27FC236}">
                    <a16:creationId xmlns:a16="http://schemas.microsoft.com/office/drawing/2014/main" id="{DBD02321-5EA5-9093-BB14-3845D8C980E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321744" y="8966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8" name="Tinta 157">
                <a:extLst>
                  <a:ext uri="{FF2B5EF4-FFF2-40B4-BE49-F238E27FC236}">
                    <a16:creationId xmlns:a16="http://schemas.microsoft.com/office/drawing/2014/main" id="{4784BFFF-DC18-AAE4-F226-2F7913121741}"/>
                  </a:ext>
                </a:extLst>
              </p14:cNvPr>
              <p14:cNvContentPartPr/>
              <p14:nvPr/>
            </p14:nvContentPartPr>
            <p14:xfrm>
              <a:off x="6381864" y="1019736"/>
              <a:ext cx="17640" cy="43200"/>
            </p14:xfrm>
          </p:contentPart>
        </mc:Choice>
        <mc:Fallback xmlns="">
          <p:pic>
            <p:nvPicPr>
              <p:cNvPr id="158" name="Tinta 157">
                <a:extLst>
                  <a:ext uri="{FF2B5EF4-FFF2-40B4-BE49-F238E27FC236}">
                    <a16:creationId xmlns:a16="http://schemas.microsoft.com/office/drawing/2014/main" id="{4784BFFF-DC18-AAE4-F226-2F791312174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328224" y="912096"/>
                <a:ext cx="1252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9" name="Tinta 158">
                <a:extLst>
                  <a:ext uri="{FF2B5EF4-FFF2-40B4-BE49-F238E27FC236}">
                    <a16:creationId xmlns:a16="http://schemas.microsoft.com/office/drawing/2014/main" id="{B5DEB112-F8C1-FB4D-122B-D4EE3A8AD707}"/>
                  </a:ext>
                </a:extLst>
              </p14:cNvPr>
              <p14:cNvContentPartPr/>
              <p14:nvPr/>
            </p14:nvContentPartPr>
            <p14:xfrm>
              <a:off x="6098904" y="1096416"/>
              <a:ext cx="314280" cy="20520"/>
            </p14:xfrm>
          </p:contentPart>
        </mc:Choice>
        <mc:Fallback xmlns="">
          <p:pic>
            <p:nvPicPr>
              <p:cNvPr id="159" name="Tinta 158">
                <a:extLst>
                  <a:ext uri="{FF2B5EF4-FFF2-40B4-BE49-F238E27FC236}">
                    <a16:creationId xmlns:a16="http://schemas.microsoft.com/office/drawing/2014/main" id="{B5DEB112-F8C1-FB4D-122B-D4EE3A8AD70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045264" y="988776"/>
                <a:ext cx="421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0" name="Tinta 159">
                <a:extLst>
                  <a:ext uri="{FF2B5EF4-FFF2-40B4-BE49-F238E27FC236}">
                    <a16:creationId xmlns:a16="http://schemas.microsoft.com/office/drawing/2014/main" id="{8301C514-BF5B-5E53-EC8B-7A043C5BF293}"/>
                  </a:ext>
                </a:extLst>
              </p14:cNvPr>
              <p14:cNvContentPartPr/>
              <p14:nvPr/>
            </p14:nvContentPartPr>
            <p14:xfrm>
              <a:off x="6442704" y="1169856"/>
              <a:ext cx="289080" cy="714960"/>
            </p14:xfrm>
          </p:contentPart>
        </mc:Choice>
        <mc:Fallback xmlns="">
          <p:pic>
            <p:nvPicPr>
              <p:cNvPr id="160" name="Tinta 159">
                <a:extLst>
                  <a:ext uri="{FF2B5EF4-FFF2-40B4-BE49-F238E27FC236}">
                    <a16:creationId xmlns:a16="http://schemas.microsoft.com/office/drawing/2014/main" id="{8301C514-BF5B-5E53-EC8B-7A043C5BF29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388704" y="1062216"/>
                <a:ext cx="39672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1" name="Tinta 160">
                <a:extLst>
                  <a:ext uri="{FF2B5EF4-FFF2-40B4-BE49-F238E27FC236}">
                    <a16:creationId xmlns:a16="http://schemas.microsoft.com/office/drawing/2014/main" id="{BC05FC2D-9ED6-C453-9DDA-19D422232950}"/>
                  </a:ext>
                </a:extLst>
              </p14:cNvPr>
              <p14:cNvContentPartPr/>
              <p14:nvPr/>
            </p14:nvContentPartPr>
            <p14:xfrm>
              <a:off x="6764544" y="1967256"/>
              <a:ext cx="65880" cy="162360"/>
            </p14:xfrm>
          </p:contentPart>
        </mc:Choice>
        <mc:Fallback xmlns="">
          <p:pic>
            <p:nvPicPr>
              <p:cNvPr id="161" name="Tinta 160">
                <a:extLst>
                  <a:ext uri="{FF2B5EF4-FFF2-40B4-BE49-F238E27FC236}">
                    <a16:creationId xmlns:a16="http://schemas.microsoft.com/office/drawing/2014/main" id="{BC05FC2D-9ED6-C453-9DDA-19D42223295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710904" y="1859256"/>
                <a:ext cx="17352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2" name="Tinta 161">
                <a:extLst>
                  <a:ext uri="{FF2B5EF4-FFF2-40B4-BE49-F238E27FC236}">
                    <a16:creationId xmlns:a16="http://schemas.microsoft.com/office/drawing/2014/main" id="{8964A5A1-02E7-70F5-E6F9-F0DC6092E9BB}"/>
                  </a:ext>
                </a:extLst>
              </p14:cNvPr>
              <p14:cNvContentPartPr/>
              <p14:nvPr/>
            </p14:nvContentPartPr>
            <p14:xfrm>
              <a:off x="6070824" y="1439496"/>
              <a:ext cx="740880" cy="829080"/>
            </p14:xfrm>
          </p:contentPart>
        </mc:Choice>
        <mc:Fallback xmlns="">
          <p:pic>
            <p:nvPicPr>
              <p:cNvPr id="162" name="Tinta 161">
                <a:extLst>
                  <a:ext uri="{FF2B5EF4-FFF2-40B4-BE49-F238E27FC236}">
                    <a16:creationId xmlns:a16="http://schemas.microsoft.com/office/drawing/2014/main" id="{8964A5A1-02E7-70F5-E6F9-F0DC6092E9B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017184" y="1331856"/>
                <a:ext cx="848520" cy="10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3" name="Tinta 162">
                <a:extLst>
                  <a:ext uri="{FF2B5EF4-FFF2-40B4-BE49-F238E27FC236}">
                    <a16:creationId xmlns:a16="http://schemas.microsoft.com/office/drawing/2014/main" id="{2696C496-4643-F36E-80F8-B7FDB77A54DA}"/>
                  </a:ext>
                </a:extLst>
              </p14:cNvPr>
              <p14:cNvContentPartPr/>
              <p14:nvPr/>
            </p14:nvContentPartPr>
            <p14:xfrm>
              <a:off x="6317424" y="1368216"/>
              <a:ext cx="276480" cy="175320"/>
            </p14:xfrm>
          </p:contentPart>
        </mc:Choice>
        <mc:Fallback xmlns="">
          <p:pic>
            <p:nvPicPr>
              <p:cNvPr id="163" name="Tinta 162">
                <a:extLst>
                  <a:ext uri="{FF2B5EF4-FFF2-40B4-BE49-F238E27FC236}">
                    <a16:creationId xmlns:a16="http://schemas.microsoft.com/office/drawing/2014/main" id="{2696C496-4643-F36E-80F8-B7FDB77A54D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263784" y="1260576"/>
                <a:ext cx="38412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4" name="Tinta 163">
                <a:extLst>
                  <a:ext uri="{FF2B5EF4-FFF2-40B4-BE49-F238E27FC236}">
                    <a16:creationId xmlns:a16="http://schemas.microsoft.com/office/drawing/2014/main" id="{C554B2BF-72BB-C3FF-1870-E76916DA8CEA}"/>
                  </a:ext>
                </a:extLst>
              </p14:cNvPr>
              <p14:cNvContentPartPr/>
              <p14:nvPr/>
            </p14:nvContentPartPr>
            <p14:xfrm>
              <a:off x="4303584" y="1259496"/>
              <a:ext cx="2265480" cy="531360"/>
            </p14:xfrm>
          </p:contentPart>
        </mc:Choice>
        <mc:Fallback xmlns="">
          <p:pic>
            <p:nvPicPr>
              <p:cNvPr id="164" name="Tinta 163">
                <a:extLst>
                  <a:ext uri="{FF2B5EF4-FFF2-40B4-BE49-F238E27FC236}">
                    <a16:creationId xmlns:a16="http://schemas.microsoft.com/office/drawing/2014/main" id="{C554B2BF-72BB-C3FF-1870-E76916DA8CE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249944" y="1151856"/>
                <a:ext cx="237312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5" name="Tinta 164">
                <a:extLst>
                  <a:ext uri="{FF2B5EF4-FFF2-40B4-BE49-F238E27FC236}">
                    <a16:creationId xmlns:a16="http://schemas.microsoft.com/office/drawing/2014/main" id="{49AF24AF-F530-79C5-36E7-4BA9D44661BE}"/>
                  </a:ext>
                </a:extLst>
              </p14:cNvPr>
              <p14:cNvContentPartPr/>
              <p14:nvPr/>
            </p14:nvContentPartPr>
            <p14:xfrm>
              <a:off x="6881544" y="2261376"/>
              <a:ext cx="4680" cy="6840"/>
            </p14:xfrm>
          </p:contentPart>
        </mc:Choice>
        <mc:Fallback xmlns="">
          <p:pic>
            <p:nvPicPr>
              <p:cNvPr id="165" name="Tinta 164">
                <a:extLst>
                  <a:ext uri="{FF2B5EF4-FFF2-40B4-BE49-F238E27FC236}">
                    <a16:creationId xmlns:a16="http://schemas.microsoft.com/office/drawing/2014/main" id="{49AF24AF-F530-79C5-36E7-4BA9D44661B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827904" y="2153376"/>
                <a:ext cx="1123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6" name="Tinta 165">
                <a:extLst>
                  <a:ext uri="{FF2B5EF4-FFF2-40B4-BE49-F238E27FC236}">
                    <a16:creationId xmlns:a16="http://schemas.microsoft.com/office/drawing/2014/main" id="{61A7D0E5-A601-EF3D-46EB-3011A35937D1}"/>
                  </a:ext>
                </a:extLst>
              </p14:cNvPr>
              <p14:cNvContentPartPr/>
              <p14:nvPr/>
            </p14:nvContentPartPr>
            <p14:xfrm>
              <a:off x="2464673" y="5023020"/>
              <a:ext cx="45360" cy="73080"/>
            </p14:xfrm>
          </p:contentPart>
        </mc:Choice>
        <mc:Fallback xmlns="">
          <p:pic>
            <p:nvPicPr>
              <p:cNvPr id="166" name="Tinta 165">
                <a:extLst>
                  <a:ext uri="{FF2B5EF4-FFF2-40B4-BE49-F238E27FC236}">
                    <a16:creationId xmlns:a16="http://schemas.microsoft.com/office/drawing/2014/main" id="{61A7D0E5-A601-EF3D-46EB-3011A35937D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410673" y="4915020"/>
                <a:ext cx="1530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7" name="Tinta 166">
                <a:extLst>
                  <a:ext uri="{FF2B5EF4-FFF2-40B4-BE49-F238E27FC236}">
                    <a16:creationId xmlns:a16="http://schemas.microsoft.com/office/drawing/2014/main" id="{0CC3BAE1-70EA-A3A1-F8CD-4339B55B30D0}"/>
                  </a:ext>
                </a:extLst>
              </p14:cNvPr>
              <p14:cNvContentPartPr/>
              <p14:nvPr/>
            </p14:nvContentPartPr>
            <p14:xfrm>
              <a:off x="2487713" y="5015100"/>
              <a:ext cx="27360" cy="57240"/>
            </p14:xfrm>
          </p:contentPart>
        </mc:Choice>
        <mc:Fallback xmlns="">
          <p:pic>
            <p:nvPicPr>
              <p:cNvPr id="167" name="Tinta 166">
                <a:extLst>
                  <a:ext uri="{FF2B5EF4-FFF2-40B4-BE49-F238E27FC236}">
                    <a16:creationId xmlns:a16="http://schemas.microsoft.com/office/drawing/2014/main" id="{0CC3BAE1-70EA-A3A1-F8CD-4339B55B30D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433713" y="4907100"/>
                <a:ext cx="135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8" name="Tinta 167">
                <a:extLst>
                  <a:ext uri="{FF2B5EF4-FFF2-40B4-BE49-F238E27FC236}">
                    <a16:creationId xmlns:a16="http://schemas.microsoft.com/office/drawing/2014/main" id="{D3D413F4-F74B-FD28-8A4A-84868E9567AE}"/>
                  </a:ext>
                </a:extLst>
              </p14:cNvPr>
              <p14:cNvContentPartPr/>
              <p14:nvPr/>
            </p14:nvContentPartPr>
            <p14:xfrm>
              <a:off x="2456033" y="4386900"/>
              <a:ext cx="1855800" cy="639360"/>
            </p14:xfrm>
          </p:contentPart>
        </mc:Choice>
        <mc:Fallback xmlns="">
          <p:pic>
            <p:nvPicPr>
              <p:cNvPr id="168" name="Tinta 167">
                <a:extLst>
                  <a:ext uri="{FF2B5EF4-FFF2-40B4-BE49-F238E27FC236}">
                    <a16:creationId xmlns:a16="http://schemas.microsoft.com/office/drawing/2014/main" id="{D3D413F4-F74B-FD28-8A4A-84868E9567A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402393" y="4279260"/>
                <a:ext cx="1963440" cy="8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9" name="Tinta 168">
                <a:extLst>
                  <a:ext uri="{FF2B5EF4-FFF2-40B4-BE49-F238E27FC236}">
                    <a16:creationId xmlns:a16="http://schemas.microsoft.com/office/drawing/2014/main" id="{3906100C-3A78-1790-E48A-A24F0A81A573}"/>
                  </a:ext>
                </a:extLst>
              </p14:cNvPr>
              <p14:cNvContentPartPr/>
              <p14:nvPr/>
            </p14:nvContentPartPr>
            <p14:xfrm>
              <a:off x="4273440" y="4391280"/>
              <a:ext cx="6349680" cy="360"/>
            </p14:xfrm>
          </p:contentPart>
        </mc:Choice>
        <mc:Fallback xmlns="">
          <p:pic>
            <p:nvPicPr>
              <p:cNvPr id="169" name="Tinta 168">
                <a:extLst>
                  <a:ext uri="{FF2B5EF4-FFF2-40B4-BE49-F238E27FC236}">
                    <a16:creationId xmlns:a16="http://schemas.microsoft.com/office/drawing/2014/main" id="{3906100C-3A78-1790-E48A-A24F0A81A57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219440" y="4283280"/>
                <a:ext cx="6457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0" name="Tinta 169">
                <a:extLst>
                  <a:ext uri="{FF2B5EF4-FFF2-40B4-BE49-F238E27FC236}">
                    <a16:creationId xmlns:a16="http://schemas.microsoft.com/office/drawing/2014/main" id="{E34A31D8-A676-D215-4E02-B58D479BC18A}"/>
                  </a:ext>
                </a:extLst>
              </p14:cNvPr>
              <p14:cNvContentPartPr/>
              <p14:nvPr/>
            </p14:nvContentPartPr>
            <p14:xfrm>
              <a:off x="2538960" y="5098680"/>
              <a:ext cx="610920" cy="58680"/>
            </p14:xfrm>
          </p:contentPart>
        </mc:Choice>
        <mc:Fallback xmlns="">
          <p:pic>
            <p:nvPicPr>
              <p:cNvPr id="170" name="Tinta 169">
                <a:extLst>
                  <a:ext uri="{FF2B5EF4-FFF2-40B4-BE49-F238E27FC236}">
                    <a16:creationId xmlns:a16="http://schemas.microsoft.com/office/drawing/2014/main" id="{E34A31D8-A676-D215-4E02-B58D479BC18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484960" y="4991040"/>
                <a:ext cx="7185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2" name="Tinta 171">
                <a:extLst>
                  <a:ext uri="{FF2B5EF4-FFF2-40B4-BE49-F238E27FC236}">
                    <a16:creationId xmlns:a16="http://schemas.microsoft.com/office/drawing/2014/main" id="{616AE568-BF8F-0C45-6E10-5F6AE477837A}"/>
                  </a:ext>
                </a:extLst>
              </p14:cNvPr>
              <p14:cNvContentPartPr/>
              <p14:nvPr/>
            </p14:nvContentPartPr>
            <p14:xfrm>
              <a:off x="2485680" y="5036760"/>
              <a:ext cx="59400" cy="133200"/>
            </p14:xfrm>
          </p:contentPart>
        </mc:Choice>
        <mc:Fallback xmlns="">
          <p:pic>
            <p:nvPicPr>
              <p:cNvPr id="172" name="Tinta 171">
                <a:extLst>
                  <a:ext uri="{FF2B5EF4-FFF2-40B4-BE49-F238E27FC236}">
                    <a16:creationId xmlns:a16="http://schemas.microsoft.com/office/drawing/2014/main" id="{616AE568-BF8F-0C45-6E10-5F6AE477837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432040" y="4928760"/>
                <a:ext cx="16704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73" name="Tinta 172">
                <a:extLst>
                  <a:ext uri="{FF2B5EF4-FFF2-40B4-BE49-F238E27FC236}">
                    <a16:creationId xmlns:a16="http://schemas.microsoft.com/office/drawing/2014/main" id="{F6F367BB-CC62-799F-3D63-F4F5EE0A0BF0}"/>
                  </a:ext>
                </a:extLst>
              </p14:cNvPr>
              <p14:cNvContentPartPr/>
              <p14:nvPr/>
            </p14:nvContentPartPr>
            <p14:xfrm>
              <a:off x="2580000" y="5143320"/>
              <a:ext cx="374040" cy="105480"/>
            </p14:xfrm>
          </p:contentPart>
        </mc:Choice>
        <mc:Fallback xmlns="">
          <p:pic>
            <p:nvPicPr>
              <p:cNvPr id="173" name="Tinta 172">
                <a:extLst>
                  <a:ext uri="{FF2B5EF4-FFF2-40B4-BE49-F238E27FC236}">
                    <a16:creationId xmlns:a16="http://schemas.microsoft.com/office/drawing/2014/main" id="{F6F367BB-CC62-799F-3D63-F4F5EE0A0BF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526000" y="5035320"/>
                <a:ext cx="4816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4" name="Tinta 173">
                <a:extLst>
                  <a:ext uri="{FF2B5EF4-FFF2-40B4-BE49-F238E27FC236}">
                    <a16:creationId xmlns:a16="http://schemas.microsoft.com/office/drawing/2014/main" id="{37CE1383-89E5-49F5-799F-336B60DB55C6}"/>
                  </a:ext>
                </a:extLst>
              </p14:cNvPr>
              <p14:cNvContentPartPr/>
              <p14:nvPr/>
            </p14:nvContentPartPr>
            <p14:xfrm>
              <a:off x="2613480" y="5250600"/>
              <a:ext cx="669240" cy="252000"/>
            </p14:xfrm>
          </p:contentPart>
        </mc:Choice>
        <mc:Fallback xmlns="">
          <p:pic>
            <p:nvPicPr>
              <p:cNvPr id="174" name="Tinta 173">
                <a:extLst>
                  <a:ext uri="{FF2B5EF4-FFF2-40B4-BE49-F238E27FC236}">
                    <a16:creationId xmlns:a16="http://schemas.microsoft.com/office/drawing/2014/main" id="{37CE1383-89E5-49F5-799F-336B60DB55C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559480" y="5142960"/>
                <a:ext cx="77688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75" name="Tinta 174">
                <a:extLst>
                  <a:ext uri="{FF2B5EF4-FFF2-40B4-BE49-F238E27FC236}">
                    <a16:creationId xmlns:a16="http://schemas.microsoft.com/office/drawing/2014/main" id="{46B3F8BA-5193-6755-793E-3BE6175AF5FE}"/>
                  </a:ext>
                </a:extLst>
              </p14:cNvPr>
              <p14:cNvContentPartPr/>
              <p14:nvPr/>
            </p14:nvContentPartPr>
            <p14:xfrm>
              <a:off x="2664960" y="5438880"/>
              <a:ext cx="123480" cy="217080"/>
            </p14:xfrm>
          </p:contentPart>
        </mc:Choice>
        <mc:Fallback xmlns="">
          <p:pic>
            <p:nvPicPr>
              <p:cNvPr id="175" name="Tinta 174">
                <a:extLst>
                  <a:ext uri="{FF2B5EF4-FFF2-40B4-BE49-F238E27FC236}">
                    <a16:creationId xmlns:a16="http://schemas.microsoft.com/office/drawing/2014/main" id="{46B3F8BA-5193-6755-793E-3BE6175AF5F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610960" y="5331240"/>
                <a:ext cx="2311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7" name="Tinta 176">
                <a:extLst>
                  <a:ext uri="{FF2B5EF4-FFF2-40B4-BE49-F238E27FC236}">
                    <a16:creationId xmlns:a16="http://schemas.microsoft.com/office/drawing/2014/main" id="{12995D23-86E6-4779-071F-956B3DAD70FD}"/>
                  </a:ext>
                </a:extLst>
              </p14:cNvPr>
              <p14:cNvContentPartPr/>
              <p14:nvPr/>
            </p14:nvContentPartPr>
            <p14:xfrm>
              <a:off x="10001040" y="4663660"/>
              <a:ext cx="667080" cy="270360"/>
            </p14:xfrm>
          </p:contentPart>
        </mc:Choice>
        <mc:Fallback xmlns="">
          <p:pic>
            <p:nvPicPr>
              <p:cNvPr id="177" name="Tinta 176">
                <a:extLst>
                  <a:ext uri="{FF2B5EF4-FFF2-40B4-BE49-F238E27FC236}">
                    <a16:creationId xmlns:a16="http://schemas.microsoft.com/office/drawing/2014/main" id="{12995D23-86E6-4779-071F-956B3DAD70FD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947400" y="4556020"/>
                <a:ext cx="77472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3" name="Tinta 182">
                <a:extLst>
                  <a:ext uri="{FF2B5EF4-FFF2-40B4-BE49-F238E27FC236}">
                    <a16:creationId xmlns:a16="http://schemas.microsoft.com/office/drawing/2014/main" id="{35013A0C-2E72-A466-020B-AACA83BFC4E7}"/>
                  </a:ext>
                </a:extLst>
              </p14:cNvPr>
              <p14:cNvContentPartPr/>
              <p14:nvPr/>
            </p14:nvContentPartPr>
            <p14:xfrm>
              <a:off x="3053400" y="6115020"/>
              <a:ext cx="7614720" cy="360"/>
            </p14:xfrm>
          </p:contentPart>
        </mc:Choice>
        <mc:Fallback xmlns="">
          <p:pic>
            <p:nvPicPr>
              <p:cNvPr id="183" name="Tinta 182">
                <a:extLst>
                  <a:ext uri="{FF2B5EF4-FFF2-40B4-BE49-F238E27FC236}">
                    <a16:creationId xmlns:a16="http://schemas.microsoft.com/office/drawing/2014/main" id="{35013A0C-2E72-A466-020B-AACA83BFC4E7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999760" y="6007380"/>
                <a:ext cx="7722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84" name="Tinta 183">
                <a:extLst>
                  <a:ext uri="{FF2B5EF4-FFF2-40B4-BE49-F238E27FC236}">
                    <a16:creationId xmlns:a16="http://schemas.microsoft.com/office/drawing/2014/main" id="{709651B0-551E-12A0-A5AF-FA7B25279E21}"/>
                  </a:ext>
                </a:extLst>
              </p14:cNvPr>
              <p14:cNvContentPartPr/>
              <p14:nvPr/>
            </p14:nvContentPartPr>
            <p14:xfrm>
              <a:off x="2546520" y="5143230"/>
              <a:ext cx="107640" cy="82440"/>
            </p14:xfrm>
          </p:contentPart>
        </mc:Choice>
        <mc:Fallback xmlns="">
          <p:pic>
            <p:nvPicPr>
              <p:cNvPr id="184" name="Tinta 183">
                <a:extLst>
                  <a:ext uri="{FF2B5EF4-FFF2-40B4-BE49-F238E27FC236}">
                    <a16:creationId xmlns:a16="http://schemas.microsoft.com/office/drawing/2014/main" id="{709651B0-551E-12A0-A5AF-FA7B25279E2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492880" y="5035590"/>
                <a:ext cx="2152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85" name="Tinta 184">
                <a:extLst>
                  <a:ext uri="{FF2B5EF4-FFF2-40B4-BE49-F238E27FC236}">
                    <a16:creationId xmlns:a16="http://schemas.microsoft.com/office/drawing/2014/main" id="{FC704BE5-4BD8-0C64-9D2F-312E0586E965}"/>
                  </a:ext>
                </a:extLst>
              </p14:cNvPr>
              <p14:cNvContentPartPr/>
              <p14:nvPr/>
            </p14:nvContentPartPr>
            <p14:xfrm>
              <a:off x="2639760" y="5400270"/>
              <a:ext cx="97920" cy="9360"/>
            </p14:xfrm>
          </p:contentPart>
        </mc:Choice>
        <mc:Fallback xmlns="">
          <p:pic>
            <p:nvPicPr>
              <p:cNvPr id="185" name="Tinta 184">
                <a:extLst>
                  <a:ext uri="{FF2B5EF4-FFF2-40B4-BE49-F238E27FC236}">
                    <a16:creationId xmlns:a16="http://schemas.microsoft.com/office/drawing/2014/main" id="{FC704BE5-4BD8-0C64-9D2F-312E0586E965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585760" y="5292630"/>
                <a:ext cx="2055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87" name="Tinta 186">
                <a:extLst>
                  <a:ext uri="{FF2B5EF4-FFF2-40B4-BE49-F238E27FC236}">
                    <a16:creationId xmlns:a16="http://schemas.microsoft.com/office/drawing/2014/main" id="{2BE8240C-26F7-C4BD-4954-0FDD011E81AD}"/>
                  </a:ext>
                </a:extLst>
              </p14:cNvPr>
              <p14:cNvContentPartPr/>
              <p14:nvPr/>
            </p14:nvContentPartPr>
            <p14:xfrm>
              <a:off x="2432040" y="5010030"/>
              <a:ext cx="348120" cy="654480"/>
            </p14:xfrm>
          </p:contentPart>
        </mc:Choice>
        <mc:Fallback xmlns="">
          <p:pic>
            <p:nvPicPr>
              <p:cNvPr id="187" name="Tinta 186">
                <a:extLst>
                  <a:ext uri="{FF2B5EF4-FFF2-40B4-BE49-F238E27FC236}">
                    <a16:creationId xmlns:a16="http://schemas.microsoft.com/office/drawing/2014/main" id="{2BE8240C-26F7-C4BD-4954-0FDD011E81A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378400" y="4902390"/>
                <a:ext cx="45576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88" name="Tinta 187">
                <a:extLst>
                  <a:ext uri="{FF2B5EF4-FFF2-40B4-BE49-F238E27FC236}">
                    <a16:creationId xmlns:a16="http://schemas.microsoft.com/office/drawing/2014/main" id="{296E9059-BBFC-26EC-C8BB-031098DC3A98}"/>
                  </a:ext>
                </a:extLst>
              </p14:cNvPr>
              <p14:cNvContentPartPr/>
              <p14:nvPr/>
            </p14:nvContentPartPr>
            <p14:xfrm>
              <a:off x="2812560" y="5708430"/>
              <a:ext cx="191160" cy="17280"/>
            </p14:xfrm>
          </p:contentPart>
        </mc:Choice>
        <mc:Fallback xmlns="">
          <p:pic>
            <p:nvPicPr>
              <p:cNvPr id="188" name="Tinta 187">
                <a:extLst>
                  <a:ext uri="{FF2B5EF4-FFF2-40B4-BE49-F238E27FC236}">
                    <a16:creationId xmlns:a16="http://schemas.microsoft.com/office/drawing/2014/main" id="{296E9059-BBFC-26EC-C8BB-031098DC3A98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758560" y="5600790"/>
                <a:ext cx="298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89" name="Tinta 188">
                <a:extLst>
                  <a:ext uri="{FF2B5EF4-FFF2-40B4-BE49-F238E27FC236}">
                    <a16:creationId xmlns:a16="http://schemas.microsoft.com/office/drawing/2014/main" id="{900C57C7-C242-E9C4-94F9-2120EBFB1CBF}"/>
                  </a:ext>
                </a:extLst>
              </p14:cNvPr>
              <p14:cNvContentPartPr/>
              <p14:nvPr/>
            </p14:nvContentPartPr>
            <p14:xfrm>
              <a:off x="2660280" y="5439510"/>
              <a:ext cx="275760" cy="301320"/>
            </p14:xfrm>
          </p:contentPart>
        </mc:Choice>
        <mc:Fallback xmlns="">
          <p:pic>
            <p:nvPicPr>
              <p:cNvPr id="189" name="Tinta 188">
                <a:extLst>
                  <a:ext uri="{FF2B5EF4-FFF2-40B4-BE49-F238E27FC236}">
                    <a16:creationId xmlns:a16="http://schemas.microsoft.com/office/drawing/2014/main" id="{900C57C7-C242-E9C4-94F9-2120EBFB1CBF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606640" y="5331510"/>
                <a:ext cx="3834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90" name="Tinta 189">
                <a:extLst>
                  <a:ext uri="{FF2B5EF4-FFF2-40B4-BE49-F238E27FC236}">
                    <a16:creationId xmlns:a16="http://schemas.microsoft.com/office/drawing/2014/main" id="{0ADF7DA7-111E-B275-9389-26F8C3D9DB14}"/>
                  </a:ext>
                </a:extLst>
              </p14:cNvPr>
              <p14:cNvContentPartPr/>
              <p14:nvPr/>
            </p14:nvContentPartPr>
            <p14:xfrm>
              <a:off x="2628600" y="5379750"/>
              <a:ext cx="393480" cy="739800"/>
            </p14:xfrm>
          </p:contentPart>
        </mc:Choice>
        <mc:Fallback xmlns="">
          <p:pic>
            <p:nvPicPr>
              <p:cNvPr id="190" name="Tinta 189">
                <a:extLst>
                  <a:ext uri="{FF2B5EF4-FFF2-40B4-BE49-F238E27FC236}">
                    <a16:creationId xmlns:a16="http://schemas.microsoft.com/office/drawing/2014/main" id="{0ADF7DA7-111E-B275-9389-26F8C3D9DB1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574960" y="5271750"/>
                <a:ext cx="50112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91" name="Tinta 190">
                <a:extLst>
                  <a:ext uri="{FF2B5EF4-FFF2-40B4-BE49-F238E27FC236}">
                    <a16:creationId xmlns:a16="http://schemas.microsoft.com/office/drawing/2014/main" id="{2EC324BB-3D4D-D418-36DA-BE2FB2CD40A6}"/>
                  </a:ext>
                </a:extLst>
              </p14:cNvPr>
              <p14:cNvContentPartPr/>
              <p14:nvPr/>
            </p14:nvContentPartPr>
            <p14:xfrm>
              <a:off x="10644320" y="4407750"/>
              <a:ext cx="60120" cy="1712520"/>
            </p14:xfrm>
          </p:contentPart>
        </mc:Choice>
        <mc:Fallback xmlns="">
          <p:pic>
            <p:nvPicPr>
              <p:cNvPr id="191" name="Tinta 190">
                <a:extLst>
                  <a:ext uri="{FF2B5EF4-FFF2-40B4-BE49-F238E27FC236}">
                    <a16:creationId xmlns:a16="http://schemas.microsoft.com/office/drawing/2014/main" id="{2EC324BB-3D4D-D418-36DA-BE2FB2CD40A6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590680" y="4299750"/>
                <a:ext cx="167760" cy="19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93" name="Tinta 192">
                <a:extLst>
                  <a:ext uri="{FF2B5EF4-FFF2-40B4-BE49-F238E27FC236}">
                    <a16:creationId xmlns:a16="http://schemas.microsoft.com/office/drawing/2014/main" id="{594C085F-F3F2-A4D3-5775-3D80C38BE33A}"/>
                  </a:ext>
                </a:extLst>
              </p14:cNvPr>
              <p14:cNvContentPartPr/>
              <p14:nvPr/>
            </p14:nvContentPartPr>
            <p14:xfrm>
              <a:off x="2981720" y="4624110"/>
              <a:ext cx="7675920" cy="1335600"/>
            </p14:xfrm>
          </p:contentPart>
        </mc:Choice>
        <mc:Fallback xmlns="">
          <p:pic>
            <p:nvPicPr>
              <p:cNvPr id="193" name="Tinta 192">
                <a:extLst>
                  <a:ext uri="{FF2B5EF4-FFF2-40B4-BE49-F238E27FC236}">
                    <a16:creationId xmlns:a16="http://schemas.microsoft.com/office/drawing/2014/main" id="{594C085F-F3F2-A4D3-5775-3D80C38BE33A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928080" y="4516470"/>
                <a:ext cx="7783560" cy="15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94" name="Tinta 193">
                <a:extLst>
                  <a:ext uri="{FF2B5EF4-FFF2-40B4-BE49-F238E27FC236}">
                    <a16:creationId xmlns:a16="http://schemas.microsoft.com/office/drawing/2014/main" id="{01363FFA-F098-6E70-913F-6BB647B5C86F}"/>
                  </a:ext>
                </a:extLst>
              </p14:cNvPr>
              <p14:cNvContentPartPr/>
              <p14:nvPr/>
            </p14:nvContentPartPr>
            <p14:xfrm>
              <a:off x="9087680" y="4552110"/>
              <a:ext cx="1574280" cy="375480"/>
            </p14:xfrm>
          </p:contentPart>
        </mc:Choice>
        <mc:Fallback xmlns="">
          <p:pic>
            <p:nvPicPr>
              <p:cNvPr id="194" name="Tinta 193">
                <a:extLst>
                  <a:ext uri="{FF2B5EF4-FFF2-40B4-BE49-F238E27FC236}">
                    <a16:creationId xmlns:a16="http://schemas.microsoft.com/office/drawing/2014/main" id="{01363FFA-F098-6E70-913F-6BB647B5C86F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033680" y="4444470"/>
                <a:ext cx="168192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95" name="Tinta 194">
                <a:extLst>
                  <a:ext uri="{FF2B5EF4-FFF2-40B4-BE49-F238E27FC236}">
                    <a16:creationId xmlns:a16="http://schemas.microsoft.com/office/drawing/2014/main" id="{3B7AD505-4700-DFDB-B5F2-5B5642EDB94E}"/>
                  </a:ext>
                </a:extLst>
              </p14:cNvPr>
              <p14:cNvContentPartPr/>
              <p14:nvPr/>
            </p14:nvContentPartPr>
            <p14:xfrm>
              <a:off x="10402040" y="4983030"/>
              <a:ext cx="263160" cy="151920"/>
            </p14:xfrm>
          </p:contentPart>
        </mc:Choice>
        <mc:Fallback xmlns="">
          <p:pic>
            <p:nvPicPr>
              <p:cNvPr id="195" name="Tinta 194">
                <a:extLst>
                  <a:ext uri="{FF2B5EF4-FFF2-40B4-BE49-F238E27FC236}">
                    <a16:creationId xmlns:a16="http://schemas.microsoft.com/office/drawing/2014/main" id="{3B7AD505-4700-DFDB-B5F2-5B5642EDB94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348040" y="4875390"/>
                <a:ext cx="3708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96" name="Tinta 195">
                <a:extLst>
                  <a:ext uri="{FF2B5EF4-FFF2-40B4-BE49-F238E27FC236}">
                    <a16:creationId xmlns:a16="http://schemas.microsoft.com/office/drawing/2014/main" id="{57FF9E6B-7C4B-2772-7E2E-2C7328D6408E}"/>
                  </a:ext>
                </a:extLst>
              </p14:cNvPr>
              <p14:cNvContentPartPr/>
              <p14:nvPr/>
            </p14:nvContentPartPr>
            <p14:xfrm>
              <a:off x="10675640" y="5301990"/>
              <a:ext cx="5400" cy="143280"/>
            </p14:xfrm>
          </p:contentPart>
        </mc:Choice>
        <mc:Fallback xmlns="">
          <p:pic>
            <p:nvPicPr>
              <p:cNvPr id="196" name="Tinta 195">
                <a:extLst>
                  <a:ext uri="{FF2B5EF4-FFF2-40B4-BE49-F238E27FC236}">
                    <a16:creationId xmlns:a16="http://schemas.microsoft.com/office/drawing/2014/main" id="{57FF9E6B-7C4B-2772-7E2E-2C7328D6408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0622000" y="5193990"/>
                <a:ext cx="1130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97" name="Tinta 196">
                <a:extLst>
                  <a:ext uri="{FF2B5EF4-FFF2-40B4-BE49-F238E27FC236}">
                    <a16:creationId xmlns:a16="http://schemas.microsoft.com/office/drawing/2014/main" id="{1D2CF1C8-E5B8-42F3-07E8-A74418B96EF6}"/>
                  </a:ext>
                </a:extLst>
              </p14:cNvPr>
              <p14:cNvContentPartPr/>
              <p14:nvPr/>
            </p14:nvContentPartPr>
            <p14:xfrm>
              <a:off x="9442280" y="5434470"/>
              <a:ext cx="1238400" cy="27000"/>
            </p14:xfrm>
          </p:contentPart>
        </mc:Choice>
        <mc:Fallback xmlns="">
          <p:pic>
            <p:nvPicPr>
              <p:cNvPr id="197" name="Tinta 196">
                <a:extLst>
                  <a:ext uri="{FF2B5EF4-FFF2-40B4-BE49-F238E27FC236}">
                    <a16:creationId xmlns:a16="http://schemas.microsoft.com/office/drawing/2014/main" id="{1D2CF1C8-E5B8-42F3-07E8-A74418B96EF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388640" y="5326470"/>
                <a:ext cx="13460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8" name="Tinta 197">
                <a:extLst>
                  <a:ext uri="{FF2B5EF4-FFF2-40B4-BE49-F238E27FC236}">
                    <a16:creationId xmlns:a16="http://schemas.microsoft.com/office/drawing/2014/main" id="{0B4E2071-8847-EF87-9D86-EECE10CEE350}"/>
                  </a:ext>
                </a:extLst>
              </p14:cNvPr>
              <p14:cNvContentPartPr/>
              <p14:nvPr/>
            </p14:nvContentPartPr>
            <p14:xfrm>
              <a:off x="10084880" y="5300190"/>
              <a:ext cx="608400" cy="521640"/>
            </p14:xfrm>
          </p:contentPart>
        </mc:Choice>
        <mc:Fallback xmlns="">
          <p:pic>
            <p:nvPicPr>
              <p:cNvPr id="198" name="Tinta 197">
                <a:extLst>
                  <a:ext uri="{FF2B5EF4-FFF2-40B4-BE49-F238E27FC236}">
                    <a16:creationId xmlns:a16="http://schemas.microsoft.com/office/drawing/2014/main" id="{0B4E2071-8847-EF87-9D86-EECE10CEE35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031240" y="5192550"/>
                <a:ext cx="71604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99" name="Tinta 198">
                <a:extLst>
                  <a:ext uri="{FF2B5EF4-FFF2-40B4-BE49-F238E27FC236}">
                    <a16:creationId xmlns:a16="http://schemas.microsoft.com/office/drawing/2014/main" id="{25F7D9B7-B31C-46E9-4BBB-D019EB8669C1}"/>
                  </a:ext>
                </a:extLst>
              </p14:cNvPr>
              <p14:cNvContentPartPr/>
              <p14:nvPr/>
            </p14:nvContentPartPr>
            <p14:xfrm>
              <a:off x="3212480" y="4456350"/>
              <a:ext cx="7477200" cy="1668960"/>
            </p14:xfrm>
          </p:contentPart>
        </mc:Choice>
        <mc:Fallback xmlns="">
          <p:pic>
            <p:nvPicPr>
              <p:cNvPr id="199" name="Tinta 198">
                <a:extLst>
                  <a:ext uri="{FF2B5EF4-FFF2-40B4-BE49-F238E27FC236}">
                    <a16:creationId xmlns:a16="http://schemas.microsoft.com/office/drawing/2014/main" id="{25F7D9B7-B31C-46E9-4BBB-D019EB8669C1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158480" y="4348710"/>
                <a:ext cx="7584840" cy="18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00" name="Tinta 199">
                <a:extLst>
                  <a:ext uri="{FF2B5EF4-FFF2-40B4-BE49-F238E27FC236}">
                    <a16:creationId xmlns:a16="http://schemas.microsoft.com/office/drawing/2014/main" id="{814EC7D5-A196-4B20-6A40-15D93D5F0493}"/>
                  </a:ext>
                </a:extLst>
              </p14:cNvPr>
              <p14:cNvContentPartPr/>
              <p14:nvPr/>
            </p14:nvContentPartPr>
            <p14:xfrm>
              <a:off x="2996840" y="4838310"/>
              <a:ext cx="712440" cy="172080"/>
            </p14:xfrm>
          </p:contentPart>
        </mc:Choice>
        <mc:Fallback xmlns="">
          <p:pic>
            <p:nvPicPr>
              <p:cNvPr id="200" name="Tinta 199">
                <a:extLst>
                  <a:ext uri="{FF2B5EF4-FFF2-40B4-BE49-F238E27FC236}">
                    <a16:creationId xmlns:a16="http://schemas.microsoft.com/office/drawing/2014/main" id="{814EC7D5-A196-4B20-6A40-15D93D5F0493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943200" y="4730670"/>
                <a:ext cx="8200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01" name="Tinta 200">
                <a:extLst>
                  <a:ext uri="{FF2B5EF4-FFF2-40B4-BE49-F238E27FC236}">
                    <a16:creationId xmlns:a16="http://schemas.microsoft.com/office/drawing/2014/main" id="{A62067A9-79B7-5957-D203-904519D031DB}"/>
                  </a:ext>
                </a:extLst>
              </p14:cNvPr>
              <p14:cNvContentPartPr/>
              <p14:nvPr/>
            </p14:nvContentPartPr>
            <p14:xfrm>
              <a:off x="2895320" y="4938750"/>
              <a:ext cx="642240" cy="128880"/>
            </p14:xfrm>
          </p:contentPart>
        </mc:Choice>
        <mc:Fallback xmlns="">
          <p:pic>
            <p:nvPicPr>
              <p:cNvPr id="201" name="Tinta 200">
                <a:extLst>
                  <a:ext uri="{FF2B5EF4-FFF2-40B4-BE49-F238E27FC236}">
                    <a16:creationId xmlns:a16="http://schemas.microsoft.com/office/drawing/2014/main" id="{A62067A9-79B7-5957-D203-904519D031DB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841680" y="4830750"/>
                <a:ext cx="7498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02" name="Tinta 201">
                <a:extLst>
                  <a:ext uri="{FF2B5EF4-FFF2-40B4-BE49-F238E27FC236}">
                    <a16:creationId xmlns:a16="http://schemas.microsoft.com/office/drawing/2014/main" id="{2DEBFC80-9B0A-4E28-FE5D-05822AA0C3D9}"/>
                  </a:ext>
                </a:extLst>
              </p14:cNvPr>
              <p14:cNvContentPartPr/>
              <p14:nvPr/>
            </p14:nvContentPartPr>
            <p14:xfrm>
              <a:off x="2971640" y="4950270"/>
              <a:ext cx="1060920" cy="205920"/>
            </p14:xfrm>
          </p:contentPart>
        </mc:Choice>
        <mc:Fallback xmlns="">
          <p:pic>
            <p:nvPicPr>
              <p:cNvPr id="202" name="Tinta 201">
                <a:extLst>
                  <a:ext uri="{FF2B5EF4-FFF2-40B4-BE49-F238E27FC236}">
                    <a16:creationId xmlns:a16="http://schemas.microsoft.com/office/drawing/2014/main" id="{2DEBFC80-9B0A-4E28-FE5D-05822AA0C3D9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917640" y="4842630"/>
                <a:ext cx="116856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03" name="Tinta 202">
                <a:extLst>
                  <a:ext uri="{FF2B5EF4-FFF2-40B4-BE49-F238E27FC236}">
                    <a16:creationId xmlns:a16="http://schemas.microsoft.com/office/drawing/2014/main" id="{03F975F8-5BDA-C6A2-D0E3-0950131BF18F}"/>
                  </a:ext>
                </a:extLst>
              </p14:cNvPr>
              <p14:cNvContentPartPr/>
              <p14:nvPr/>
            </p14:nvContentPartPr>
            <p14:xfrm>
              <a:off x="3117800" y="4900950"/>
              <a:ext cx="1832040" cy="185760"/>
            </p14:xfrm>
          </p:contentPart>
        </mc:Choice>
        <mc:Fallback xmlns="">
          <p:pic>
            <p:nvPicPr>
              <p:cNvPr id="203" name="Tinta 202">
                <a:extLst>
                  <a:ext uri="{FF2B5EF4-FFF2-40B4-BE49-F238E27FC236}">
                    <a16:creationId xmlns:a16="http://schemas.microsoft.com/office/drawing/2014/main" id="{03F975F8-5BDA-C6A2-D0E3-0950131BF18F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063800" y="4792950"/>
                <a:ext cx="19396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04" name="Tinta 203">
                <a:extLst>
                  <a:ext uri="{FF2B5EF4-FFF2-40B4-BE49-F238E27FC236}">
                    <a16:creationId xmlns:a16="http://schemas.microsoft.com/office/drawing/2014/main" id="{B76B11C3-D4A8-181D-B7D2-A3AD4AA07858}"/>
                  </a:ext>
                </a:extLst>
              </p14:cNvPr>
              <p14:cNvContentPartPr/>
              <p14:nvPr/>
            </p14:nvContentPartPr>
            <p14:xfrm>
              <a:off x="3365480" y="4879710"/>
              <a:ext cx="1858320" cy="314640"/>
            </p14:xfrm>
          </p:contentPart>
        </mc:Choice>
        <mc:Fallback xmlns="">
          <p:pic>
            <p:nvPicPr>
              <p:cNvPr id="204" name="Tinta 203">
                <a:extLst>
                  <a:ext uri="{FF2B5EF4-FFF2-40B4-BE49-F238E27FC236}">
                    <a16:creationId xmlns:a16="http://schemas.microsoft.com/office/drawing/2014/main" id="{B76B11C3-D4A8-181D-B7D2-A3AD4AA07858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311480" y="4772070"/>
                <a:ext cx="196596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05" name="Tinta 204">
                <a:extLst>
                  <a:ext uri="{FF2B5EF4-FFF2-40B4-BE49-F238E27FC236}">
                    <a16:creationId xmlns:a16="http://schemas.microsoft.com/office/drawing/2014/main" id="{7D4DBA40-FDCD-C337-9A5A-76DD22ED4A3C}"/>
                  </a:ext>
                </a:extLst>
              </p14:cNvPr>
              <p14:cNvContentPartPr/>
              <p14:nvPr/>
            </p14:nvContentPartPr>
            <p14:xfrm>
              <a:off x="3536840" y="4544910"/>
              <a:ext cx="2688120" cy="179640"/>
            </p14:xfrm>
          </p:contentPart>
        </mc:Choice>
        <mc:Fallback xmlns="">
          <p:pic>
            <p:nvPicPr>
              <p:cNvPr id="205" name="Tinta 204">
                <a:extLst>
                  <a:ext uri="{FF2B5EF4-FFF2-40B4-BE49-F238E27FC236}">
                    <a16:creationId xmlns:a16="http://schemas.microsoft.com/office/drawing/2014/main" id="{7D4DBA40-FDCD-C337-9A5A-76DD22ED4A3C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482840" y="4437270"/>
                <a:ext cx="27957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06" name="Tinta 205">
                <a:extLst>
                  <a:ext uri="{FF2B5EF4-FFF2-40B4-BE49-F238E27FC236}">
                    <a16:creationId xmlns:a16="http://schemas.microsoft.com/office/drawing/2014/main" id="{8E4F58BC-4C0E-E568-1B03-4F92DDE6C1D9}"/>
                  </a:ext>
                </a:extLst>
              </p14:cNvPr>
              <p14:cNvContentPartPr/>
              <p14:nvPr/>
            </p14:nvContentPartPr>
            <p14:xfrm>
              <a:off x="3949400" y="4537710"/>
              <a:ext cx="2228760" cy="294840"/>
            </p14:xfrm>
          </p:contentPart>
        </mc:Choice>
        <mc:Fallback xmlns="">
          <p:pic>
            <p:nvPicPr>
              <p:cNvPr id="206" name="Tinta 205">
                <a:extLst>
                  <a:ext uri="{FF2B5EF4-FFF2-40B4-BE49-F238E27FC236}">
                    <a16:creationId xmlns:a16="http://schemas.microsoft.com/office/drawing/2014/main" id="{8E4F58BC-4C0E-E568-1B03-4F92DDE6C1D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895760" y="4429710"/>
                <a:ext cx="233640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07" name="Tinta 206">
                <a:extLst>
                  <a:ext uri="{FF2B5EF4-FFF2-40B4-BE49-F238E27FC236}">
                    <a16:creationId xmlns:a16="http://schemas.microsoft.com/office/drawing/2014/main" id="{B69A1CFF-66D1-16B9-DC4E-0ADB492DF3DC}"/>
                  </a:ext>
                </a:extLst>
              </p14:cNvPr>
              <p14:cNvContentPartPr/>
              <p14:nvPr/>
            </p14:nvContentPartPr>
            <p14:xfrm>
              <a:off x="4597400" y="4690710"/>
              <a:ext cx="1494720" cy="78480"/>
            </p14:xfrm>
          </p:contentPart>
        </mc:Choice>
        <mc:Fallback xmlns="">
          <p:pic>
            <p:nvPicPr>
              <p:cNvPr id="207" name="Tinta 206">
                <a:extLst>
                  <a:ext uri="{FF2B5EF4-FFF2-40B4-BE49-F238E27FC236}">
                    <a16:creationId xmlns:a16="http://schemas.microsoft.com/office/drawing/2014/main" id="{B69A1CFF-66D1-16B9-DC4E-0ADB492DF3DC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543400" y="4582710"/>
                <a:ext cx="16023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08" name="Tinta 207">
                <a:extLst>
                  <a:ext uri="{FF2B5EF4-FFF2-40B4-BE49-F238E27FC236}">
                    <a16:creationId xmlns:a16="http://schemas.microsoft.com/office/drawing/2014/main" id="{834F2A5E-C15F-F405-94EC-7BD8535DC306}"/>
                  </a:ext>
                </a:extLst>
              </p14:cNvPr>
              <p14:cNvContentPartPr/>
              <p14:nvPr/>
            </p14:nvContentPartPr>
            <p14:xfrm>
              <a:off x="4133720" y="4698990"/>
              <a:ext cx="1297800" cy="108360"/>
            </p14:xfrm>
          </p:contentPart>
        </mc:Choice>
        <mc:Fallback xmlns="">
          <p:pic>
            <p:nvPicPr>
              <p:cNvPr id="208" name="Tinta 207">
                <a:extLst>
                  <a:ext uri="{FF2B5EF4-FFF2-40B4-BE49-F238E27FC236}">
                    <a16:creationId xmlns:a16="http://schemas.microsoft.com/office/drawing/2014/main" id="{834F2A5E-C15F-F405-94EC-7BD8535DC30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079720" y="4590990"/>
                <a:ext cx="14054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09" name="Tinta 208">
                <a:extLst>
                  <a:ext uri="{FF2B5EF4-FFF2-40B4-BE49-F238E27FC236}">
                    <a16:creationId xmlns:a16="http://schemas.microsoft.com/office/drawing/2014/main" id="{F89C7021-2D7B-B588-16B8-89EE44C4B316}"/>
                  </a:ext>
                </a:extLst>
              </p14:cNvPr>
              <p14:cNvContentPartPr/>
              <p14:nvPr/>
            </p14:nvContentPartPr>
            <p14:xfrm>
              <a:off x="5753000" y="4551750"/>
              <a:ext cx="1033200" cy="38520"/>
            </p14:xfrm>
          </p:contentPart>
        </mc:Choice>
        <mc:Fallback xmlns="">
          <p:pic>
            <p:nvPicPr>
              <p:cNvPr id="209" name="Tinta 208">
                <a:extLst>
                  <a:ext uri="{FF2B5EF4-FFF2-40B4-BE49-F238E27FC236}">
                    <a16:creationId xmlns:a16="http://schemas.microsoft.com/office/drawing/2014/main" id="{F89C7021-2D7B-B588-16B8-89EE44C4B31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699000" y="4444110"/>
                <a:ext cx="11408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10" name="Tinta 209">
                <a:extLst>
                  <a:ext uri="{FF2B5EF4-FFF2-40B4-BE49-F238E27FC236}">
                    <a16:creationId xmlns:a16="http://schemas.microsoft.com/office/drawing/2014/main" id="{2C52FCF9-52DF-C60B-E3A0-2DE1D8B065C7}"/>
                  </a:ext>
                </a:extLst>
              </p14:cNvPr>
              <p14:cNvContentPartPr/>
              <p14:nvPr/>
            </p14:nvContentPartPr>
            <p14:xfrm>
              <a:off x="6057560" y="4710870"/>
              <a:ext cx="1115280" cy="48240"/>
            </p14:xfrm>
          </p:contentPart>
        </mc:Choice>
        <mc:Fallback xmlns="">
          <p:pic>
            <p:nvPicPr>
              <p:cNvPr id="210" name="Tinta 209">
                <a:extLst>
                  <a:ext uri="{FF2B5EF4-FFF2-40B4-BE49-F238E27FC236}">
                    <a16:creationId xmlns:a16="http://schemas.microsoft.com/office/drawing/2014/main" id="{2C52FCF9-52DF-C60B-E3A0-2DE1D8B065C7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003920" y="4602870"/>
                <a:ext cx="12229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11" name="Tinta 210">
                <a:extLst>
                  <a:ext uri="{FF2B5EF4-FFF2-40B4-BE49-F238E27FC236}">
                    <a16:creationId xmlns:a16="http://schemas.microsoft.com/office/drawing/2014/main" id="{78FF6C2B-6952-1A97-776A-500C93EFB1A0}"/>
                  </a:ext>
                </a:extLst>
              </p14:cNvPr>
              <p14:cNvContentPartPr/>
              <p14:nvPr/>
            </p14:nvContentPartPr>
            <p14:xfrm>
              <a:off x="6496040" y="4540230"/>
              <a:ext cx="1512000" cy="109080"/>
            </p14:xfrm>
          </p:contentPart>
        </mc:Choice>
        <mc:Fallback xmlns="">
          <p:pic>
            <p:nvPicPr>
              <p:cNvPr id="211" name="Tinta 210">
                <a:extLst>
                  <a:ext uri="{FF2B5EF4-FFF2-40B4-BE49-F238E27FC236}">
                    <a16:creationId xmlns:a16="http://schemas.microsoft.com/office/drawing/2014/main" id="{78FF6C2B-6952-1A97-776A-500C93EFB1A0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442040" y="4432230"/>
                <a:ext cx="16196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12" name="Tinta 211">
                <a:extLst>
                  <a:ext uri="{FF2B5EF4-FFF2-40B4-BE49-F238E27FC236}">
                    <a16:creationId xmlns:a16="http://schemas.microsoft.com/office/drawing/2014/main" id="{05F78AB7-7A70-343A-8126-50A3C7CA8994}"/>
                  </a:ext>
                </a:extLst>
              </p14:cNvPr>
              <p14:cNvContentPartPr/>
              <p14:nvPr/>
            </p14:nvContentPartPr>
            <p14:xfrm>
              <a:off x="7453280" y="4660110"/>
              <a:ext cx="1386360" cy="58320"/>
            </p14:xfrm>
          </p:contentPart>
        </mc:Choice>
        <mc:Fallback xmlns="">
          <p:pic>
            <p:nvPicPr>
              <p:cNvPr id="212" name="Tinta 211">
                <a:extLst>
                  <a:ext uri="{FF2B5EF4-FFF2-40B4-BE49-F238E27FC236}">
                    <a16:creationId xmlns:a16="http://schemas.microsoft.com/office/drawing/2014/main" id="{05F78AB7-7A70-343A-8126-50A3C7CA8994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399280" y="4552470"/>
                <a:ext cx="14940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13" name="Tinta 212">
                <a:extLst>
                  <a:ext uri="{FF2B5EF4-FFF2-40B4-BE49-F238E27FC236}">
                    <a16:creationId xmlns:a16="http://schemas.microsoft.com/office/drawing/2014/main" id="{727C19D7-DC2F-4551-4BB1-654930BE86E7}"/>
                  </a:ext>
                </a:extLst>
              </p14:cNvPr>
              <p14:cNvContentPartPr/>
              <p14:nvPr/>
            </p14:nvContentPartPr>
            <p14:xfrm>
              <a:off x="7482440" y="4527270"/>
              <a:ext cx="1007640" cy="91800"/>
            </p14:xfrm>
          </p:contentPart>
        </mc:Choice>
        <mc:Fallback xmlns="">
          <p:pic>
            <p:nvPicPr>
              <p:cNvPr id="213" name="Tinta 212">
                <a:extLst>
                  <a:ext uri="{FF2B5EF4-FFF2-40B4-BE49-F238E27FC236}">
                    <a16:creationId xmlns:a16="http://schemas.microsoft.com/office/drawing/2014/main" id="{727C19D7-DC2F-4551-4BB1-654930BE86E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428800" y="4419270"/>
                <a:ext cx="11152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14" name="Tinta 213">
                <a:extLst>
                  <a:ext uri="{FF2B5EF4-FFF2-40B4-BE49-F238E27FC236}">
                    <a16:creationId xmlns:a16="http://schemas.microsoft.com/office/drawing/2014/main" id="{74B4C7A7-78CE-0EB3-3F94-39B5FF3A6725}"/>
                  </a:ext>
                </a:extLst>
              </p14:cNvPr>
              <p14:cNvContentPartPr/>
              <p14:nvPr/>
            </p14:nvContentPartPr>
            <p14:xfrm>
              <a:off x="5701160" y="5289390"/>
              <a:ext cx="1036080" cy="70920"/>
            </p14:xfrm>
          </p:contentPart>
        </mc:Choice>
        <mc:Fallback xmlns="">
          <p:pic>
            <p:nvPicPr>
              <p:cNvPr id="214" name="Tinta 213">
                <a:extLst>
                  <a:ext uri="{FF2B5EF4-FFF2-40B4-BE49-F238E27FC236}">
                    <a16:creationId xmlns:a16="http://schemas.microsoft.com/office/drawing/2014/main" id="{74B4C7A7-78CE-0EB3-3F94-39B5FF3A6725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647520" y="5181390"/>
                <a:ext cx="11437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15" name="Tinta 214">
                <a:extLst>
                  <a:ext uri="{FF2B5EF4-FFF2-40B4-BE49-F238E27FC236}">
                    <a16:creationId xmlns:a16="http://schemas.microsoft.com/office/drawing/2014/main" id="{1BB7D26E-2A4A-5B3D-BCF1-7085874CAFC0}"/>
                  </a:ext>
                </a:extLst>
              </p14:cNvPr>
              <p14:cNvContentPartPr/>
              <p14:nvPr/>
            </p14:nvContentPartPr>
            <p14:xfrm>
              <a:off x="5935520" y="5200470"/>
              <a:ext cx="922320" cy="30240"/>
            </p14:xfrm>
          </p:contentPart>
        </mc:Choice>
        <mc:Fallback xmlns="">
          <p:pic>
            <p:nvPicPr>
              <p:cNvPr id="215" name="Tinta 214">
                <a:extLst>
                  <a:ext uri="{FF2B5EF4-FFF2-40B4-BE49-F238E27FC236}">
                    <a16:creationId xmlns:a16="http://schemas.microsoft.com/office/drawing/2014/main" id="{1BB7D26E-2A4A-5B3D-BCF1-7085874CAFC0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881880" y="5092470"/>
                <a:ext cx="1029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6" name="Tinta 215">
                <a:extLst>
                  <a:ext uri="{FF2B5EF4-FFF2-40B4-BE49-F238E27FC236}">
                    <a16:creationId xmlns:a16="http://schemas.microsoft.com/office/drawing/2014/main" id="{F71BFCCA-8651-0AAE-B9B2-E96DD8B9FCEC}"/>
                  </a:ext>
                </a:extLst>
              </p14:cNvPr>
              <p14:cNvContentPartPr/>
              <p14:nvPr/>
            </p14:nvContentPartPr>
            <p14:xfrm>
              <a:off x="4077920" y="5149710"/>
              <a:ext cx="2176920" cy="193680"/>
            </p14:xfrm>
          </p:contentPart>
        </mc:Choice>
        <mc:Fallback xmlns="">
          <p:pic>
            <p:nvPicPr>
              <p:cNvPr id="216" name="Tinta 215">
                <a:extLst>
                  <a:ext uri="{FF2B5EF4-FFF2-40B4-BE49-F238E27FC236}">
                    <a16:creationId xmlns:a16="http://schemas.microsoft.com/office/drawing/2014/main" id="{F71BFCCA-8651-0AAE-B9B2-E96DD8B9FCEC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024280" y="5041710"/>
                <a:ext cx="22845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17" name="Tinta 216">
                <a:extLst>
                  <a:ext uri="{FF2B5EF4-FFF2-40B4-BE49-F238E27FC236}">
                    <a16:creationId xmlns:a16="http://schemas.microsoft.com/office/drawing/2014/main" id="{0D18E764-F827-4624-E65A-E8E153EBFD6E}"/>
                  </a:ext>
                </a:extLst>
              </p14:cNvPr>
              <p14:cNvContentPartPr/>
              <p14:nvPr/>
            </p14:nvContentPartPr>
            <p14:xfrm>
              <a:off x="4387160" y="5115150"/>
              <a:ext cx="1791720" cy="91800"/>
            </p14:xfrm>
          </p:contentPart>
        </mc:Choice>
        <mc:Fallback xmlns="">
          <p:pic>
            <p:nvPicPr>
              <p:cNvPr id="217" name="Tinta 216">
                <a:extLst>
                  <a:ext uri="{FF2B5EF4-FFF2-40B4-BE49-F238E27FC236}">
                    <a16:creationId xmlns:a16="http://schemas.microsoft.com/office/drawing/2014/main" id="{0D18E764-F827-4624-E65A-E8E153EBFD6E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4333160" y="5007510"/>
                <a:ext cx="18993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18" name="Tinta 217">
                <a:extLst>
                  <a:ext uri="{FF2B5EF4-FFF2-40B4-BE49-F238E27FC236}">
                    <a16:creationId xmlns:a16="http://schemas.microsoft.com/office/drawing/2014/main" id="{B86355B3-D12B-A5B1-713D-DC7B61035B91}"/>
                  </a:ext>
                </a:extLst>
              </p14:cNvPr>
              <p14:cNvContentPartPr/>
              <p14:nvPr/>
            </p14:nvContentPartPr>
            <p14:xfrm>
              <a:off x="3174680" y="5394510"/>
              <a:ext cx="1515960" cy="269640"/>
            </p14:xfrm>
          </p:contentPart>
        </mc:Choice>
        <mc:Fallback xmlns="">
          <p:pic>
            <p:nvPicPr>
              <p:cNvPr id="218" name="Tinta 217">
                <a:extLst>
                  <a:ext uri="{FF2B5EF4-FFF2-40B4-BE49-F238E27FC236}">
                    <a16:creationId xmlns:a16="http://schemas.microsoft.com/office/drawing/2014/main" id="{B86355B3-D12B-A5B1-713D-DC7B61035B9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121040" y="5286510"/>
                <a:ext cx="162360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19" name="Tinta 218">
                <a:extLst>
                  <a:ext uri="{FF2B5EF4-FFF2-40B4-BE49-F238E27FC236}">
                    <a16:creationId xmlns:a16="http://schemas.microsoft.com/office/drawing/2014/main" id="{06AA13BD-2C6B-0371-B487-4911EB1625DE}"/>
                  </a:ext>
                </a:extLst>
              </p14:cNvPr>
              <p14:cNvContentPartPr/>
              <p14:nvPr/>
            </p14:nvContentPartPr>
            <p14:xfrm>
              <a:off x="2908280" y="5408910"/>
              <a:ext cx="973080" cy="65160"/>
            </p14:xfrm>
          </p:contentPart>
        </mc:Choice>
        <mc:Fallback xmlns="">
          <p:pic>
            <p:nvPicPr>
              <p:cNvPr id="219" name="Tinta 218">
                <a:extLst>
                  <a:ext uri="{FF2B5EF4-FFF2-40B4-BE49-F238E27FC236}">
                    <a16:creationId xmlns:a16="http://schemas.microsoft.com/office/drawing/2014/main" id="{06AA13BD-2C6B-0371-B487-4911EB1625D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854280" y="5300910"/>
                <a:ext cx="10807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20" name="Tinta 219">
                <a:extLst>
                  <a:ext uri="{FF2B5EF4-FFF2-40B4-BE49-F238E27FC236}">
                    <a16:creationId xmlns:a16="http://schemas.microsoft.com/office/drawing/2014/main" id="{616A024D-118E-FD1E-C32A-4B452E1732D3}"/>
                  </a:ext>
                </a:extLst>
              </p14:cNvPr>
              <p14:cNvContentPartPr/>
              <p14:nvPr/>
            </p14:nvContentPartPr>
            <p14:xfrm>
              <a:off x="3244520" y="5636790"/>
              <a:ext cx="1244880" cy="79200"/>
            </p14:xfrm>
          </p:contentPart>
        </mc:Choice>
        <mc:Fallback xmlns="">
          <p:pic>
            <p:nvPicPr>
              <p:cNvPr id="220" name="Tinta 219">
                <a:extLst>
                  <a:ext uri="{FF2B5EF4-FFF2-40B4-BE49-F238E27FC236}">
                    <a16:creationId xmlns:a16="http://schemas.microsoft.com/office/drawing/2014/main" id="{616A024D-118E-FD1E-C32A-4B452E1732D3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190880" y="5528790"/>
                <a:ext cx="13525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21" name="Tinta 220">
                <a:extLst>
                  <a:ext uri="{FF2B5EF4-FFF2-40B4-BE49-F238E27FC236}">
                    <a16:creationId xmlns:a16="http://schemas.microsoft.com/office/drawing/2014/main" id="{4EA02F8E-A471-ADD2-6249-BDA143CF0B3F}"/>
                  </a:ext>
                </a:extLst>
              </p14:cNvPr>
              <p14:cNvContentPartPr/>
              <p14:nvPr/>
            </p14:nvContentPartPr>
            <p14:xfrm>
              <a:off x="3276200" y="5771070"/>
              <a:ext cx="1146600" cy="64800"/>
            </p14:xfrm>
          </p:contentPart>
        </mc:Choice>
        <mc:Fallback xmlns="">
          <p:pic>
            <p:nvPicPr>
              <p:cNvPr id="221" name="Tinta 220">
                <a:extLst>
                  <a:ext uri="{FF2B5EF4-FFF2-40B4-BE49-F238E27FC236}">
                    <a16:creationId xmlns:a16="http://schemas.microsoft.com/office/drawing/2014/main" id="{4EA02F8E-A471-ADD2-6249-BDA143CF0B3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3222560" y="5663070"/>
                <a:ext cx="12542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22" name="Tinta 221">
                <a:extLst>
                  <a:ext uri="{FF2B5EF4-FFF2-40B4-BE49-F238E27FC236}">
                    <a16:creationId xmlns:a16="http://schemas.microsoft.com/office/drawing/2014/main" id="{8D237D7E-6141-029C-2A85-6589F032CA92}"/>
                  </a:ext>
                </a:extLst>
              </p14:cNvPr>
              <p14:cNvContentPartPr/>
              <p14:nvPr/>
            </p14:nvContentPartPr>
            <p14:xfrm>
              <a:off x="4667240" y="5452110"/>
              <a:ext cx="1627560" cy="90000"/>
            </p14:xfrm>
          </p:contentPart>
        </mc:Choice>
        <mc:Fallback xmlns="">
          <p:pic>
            <p:nvPicPr>
              <p:cNvPr id="222" name="Tinta 221">
                <a:extLst>
                  <a:ext uri="{FF2B5EF4-FFF2-40B4-BE49-F238E27FC236}">
                    <a16:creationId xmlns:a16="http://schemas.microsoft.com/office/drawing/2014/main" id="{8D237D7E-6141-029C-2A85-6589F032CA92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613240" y="5344110"/>
                <a:ext cx="17352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23" name="Tinta 222">
                <a:extLst>
                  <a:ext uri="{FF2B5EF4-FFF2-40B4-BE49-F238E27FC236}">
                    <a16:creationId xmlns:a16="http://schemas.microsoft.com/office/drawing/2014/main" id="{D1433B1E-F946-C7AE-EC07-C993FF3501E4}"/>
                  </a:ext>
                </a:extLst>
              </p14:cNvPr>
              <p14:cNvContentPartPr/>
              <p14:nvPr/>
            </p14:nvContentPartPr>
            <p14:xfrm>
              <a:off x="4311560" y="5166990"/>
              <a:ext cx="1626480" cy="192600"/>
            </p14:xfrm>
          </p:contentPart>
        </mc:Choice>
        <mc:Fallback xmlns="">
          <p:pic>
            <p:nvPicPr>
              <p:cNvPr id="223" name="Tinta 222">
                <a:extLst>
                  <a:ext uri="{FF2B5EF4-FFF2-40B4-BE49-F238E27FC236}">
                    <a16:creationId xmlns:a16="http://schemas.microsoft.com/office/drawing/2014/main" id="{D1433B1E-F946-C7AE-EC07-C993FF3501E4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4257560" y="5058990"/>
                <a:ext cx="17341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24" name="Tinta 223">
                <a:extLst>
                  <a:ext uri="{FF2B5EF4-FFF2-40B4-BE49-F238E27FC236}">
                    <a16:creationId xmlns:a16="http://schemas.microsoft.com/office/drawing/2014/main" id="{5740B63B-BE26-6D47-8F9D-E050BAC95DA1}"/>
                  </a:ext>
                </a:extLst>
              </p14:cNvPr>
              <p14:cNvContentPartPr/>
              <p14:nvPr/>
            </p14:nvContentPartPr>
            <p14:xfrm>
              <a:off x="4355840" y="5549670"/>
              <a:ext cx="1921680" cy="20160"/>
            </p14:xfrm>
          </p:contentPart>
        </mc:Choice>
        <mc:Fallback xmlns="">
          <p:pic>
            <p:nvPicPr>
              <p:cNvPr id="224" name="Tinta 223">
                <a:extLst>
                  <a:ext uri="{FF2B5EF4-FFF2-40B4-BE49-F238E27FC236}">
                    <a16:creationId xmlns:a16="http://schemas.microsoft.com/office/drawing/2014/main" id="{5740B63B-BE26-6D47-8F9D-E050BAC95DA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4301840" y="5441670"/>
                <a:ext cx="2029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25" name="Tinta 224">
                <a:extLst>
                  <a:ext uri="{FF2B5EF4-FFF2-40B4-BE49-F238E27FC236}">
                    <a16:creationId xmlns:a16="http://schemas.microsoft.com/office/drawing/2014/main" id="{F67183C1-6597-D8FD-F4DE-F77FBE1B302C}"/>
                  </a:ext>
                </a:extLst>
              </p14:cNvPr>
              <p14:cNvContentPartPr/>
              <p14:nvPr/>
            </p14:nvContentPartPr>
            <p14:xfrm>
              <a:off x="3778040" y="5942790"/>
              <a:ext cx="2863800" cy="189000"/>
            </p14:xfrm>
          </p:contentPart>
        </mc:Choice>
        <mc:Fallback xmlns="">
          <p:pic>
            <p:nvPicPr>
              <p:cNvPr id="225" name="Tinta 224">
                <a:extLst>
                  <a:ext uri="{FF2B5EF4-FFF2-40B4-BE49-F238E27FC236}">
                    <a16:creationId xmlns:a16="http://schemas.microsoft.com/office/drawing/2014/main" id="{F67183C1-6597-D8FD-F4DE-F77FBE1B302C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724400" y="5834790"/>
                <a:ext cx="297144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26" name="Tinta 225">
                <a:extLst>
                  <a:ext uri="{FF2B5EF4-FFF2-40B4-BE49-F238E27FC236}">
                    <a16:creationId xmlns:a16="http://schemas.microsoft.com/office/drawing/2014/main" id="{5E9140E7-2938-CA5B-3CBF-6EF35D583FAF}"/>
                  </a:ext>
                </a:extLst>
              </p14:cNvPr>
              <p14:cNvContentPartPr/>
              <p14:nvPr/>
            </p14:nvContentPartPr>
            <p14:xfrm>
              <a:off x="4735640" y="5966910"/>
              <a:ext cx="1297080" cy="86400"/>
            </p14:xfrm>
          </p:contentPart>
        </mc:Choice>
        <mc:Fallback xmlns="">
          <p:pic>
            <p:nvPicPr>
              <p:cNvPr id="226" name="Tinta 225">
                <a:extLst>
                  <a:ext uri="{FF2B5EF4-FFF2-40B4-BE49-F238E27FC236}">
                    <a16:creationId xmlns:a16="http://schemas.microsoft.com/office/drawing/2014/main" id="{5E9140E7-2938-CA5B-3CBF-6EF35D583FAF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682000" y="5858910"/>
                <a:ext cx="14047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27" name="Tinta 226">
                <a:extLst>
                  <a:ext uri="{FF2B5EF4-FFF2-40B4-BE49-F238E27FC236}">
                    <a16:creationId xmlns:a16="http://schemas.microsoft.com/office/drawing/2014/main" id="{09777E75-F2B4-7D37-4127-072478C54021}"/>
                  </a:ext>
                </a:extLst>
              </p14:cNvPr>
              <p14:cNvContentPartPr/>
              <p14:nvPr/>
            </p14:nvContentPartPr>
            <p14:xfrm>
              <a:off x="5149640" y="5728590"/>
              <a:ext cx="1825560" cy="113760"/>
            </p14:xfrm>
          </p:contentPart>
        </mc:Choice>
        <mc:Fallback xmlns="">
          <p:pic>
            <p:nvPicPr>
              <p:cNvPr id="227" name="Tinta 226">
                <a:extLst>
                  <a:ext uri="{FF2B5EF4-FFF2-40B4-BE49-F238E27FC236}">
                    <a16:creationId xmlns:a16="http://schemas.microsoft.com/office/drawing/2014/main" id="{09777E75-F2B4-7D37-4127-072478C54021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5096000" y="5620590"/>
                <a:ext cx="19332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28" name="Tinta 227">
                <a:extLst>
                  <a:ext uri="{FF2B5EF4-FFF2-40B4-BE49-F238E27FC236}">
                    <a16:creationId xmlns:a16="http://schemas.microsoft.com/office/drawing/2014/main" id="{9C684818-C2F6-E160-993C-97B1FDBBFC8F}"/>
                  </a:ext>
                </a:extLst>
              </p14:cNvPr>
              <p14:cNvContentPartPr/>
              <p14:nvPr/>
            </p14:nvContentPartPr>
            <p14:xfrm>
              <a:off x="4860560" y="5835510"/>
              <a:ext cx="1058040" cy="116280"/>
            </p14:xfrm>
          </p:contentPart>
        </mc:Choice>
        <mc:Fallback xmlns="">
          <p:pic>
            <p:nvPicPr>
              <p:cNvPr id="228" name="Tinta 227">
                <a:extLst>
                  <a:ext uri="{FF2B5EF4-FFF2-40B4-BE49-F238E27FC236}">
                    <a16:creationId xmlns:a16="http://schemas.microsoft.com/office/drawing/2014/main" id="{9C684818-C2F6-E160-993C-97B1FDBBFC8F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806560" y="5727870"/>
                <a:ext cx="11656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29" name="Tinta 228">
                <a:extLst>
                  <a:ext uri="{FF2B5EF4-FFF2-40B4-BE49-F238E27FC236}">
                    <a16:creationId xmlns:a16="http://schemas.microsoft.com/office/drawing/2014/main" id="{FF588B7C-5B0B-269E-22AA-D73E94401344}"/>
                  </a:ext>
                </a:extLst>
              </p14:cNvPr>
              <p14:cNvContentPartPr/>
              <p14:nvPr/>
            </p14:nvContentPartPr>
            <p14:xfrm>
              <a:off x="6230295" y="1038165"/>
              <a:ext cx="123480" cy="360"/>
            </p14:xfrm>
          </p:contentPart>
        </mc:Choice>
        <mc:Fallback xmlns="">
          <p:pic>
            <p:nvPicPr>
              <p:cNvPr id="229" name="Tinta 228">
                <a:extLst>
                  <a:ext uri="{FF2B5EF4-FFF2-40B4-BE49-F238E27FC236}">
                    <a16:creationId xmlns:a16="http://schemas.microsoft.com/office/drawing/2014/main" id="{FF588B7C-5B0B-269E-22AA-D73E94401344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6176295" y="930525"/>
                <a:ext cx="231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30" name="Tinta 229">
                <a:extLst>
                  <a:ext uri="{FF2B5EF4-FFF2-40B4-BE49-F238E27FC236}">
                    <a16:creationId xmlns:a16="http://schemas.microsoft.com/office/drawing/2014/main" id="{6C083C94-7AC2-9B7E-ADE8-B09E1E28CE53}"/>
                  </a:ext>
                </a:extLst>
              </p14:cNvPr>
              <p14:cNvContentPartPr/>
              <p14:nvPr/>
            </p14:nvContentPartPr>
            <p14:xfrm>
              <a:off x="6278175" y="980925"/>
              <a:ext cx="84600" cy="360"/>
            </p14:xfrm>
          </p:contentPart>
        </mc:Choice>
        <mc:Fallback xmlns="">
          <p:pic>
            <p:nvPicPr>
              <p:cNvPr id="230" name="Tinta 229">
                <a:extLst>
                  <a:ext uri="{FF2B5EF4-FFF2-40B4-BE49-F238E27FC236}">
                    <a16:creationId xmlns:a16="http://schemas.microsoft.com/office/drawing/2014/main" id="{6C083C94-7AC2-9B7E-ADE8-B09E1E28CE53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224175" y="873285"/>
                <a:ext cx="1922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31" name="CaixaDeTexto 230">
            <a:extLst>
              <a:ext uri="{FF2B5EF4-FFF2-40B4-BE49-F238E27FC236}">
                <a16:creationId xmlns:a16="http://schemas.microsoft.com/office/drawing/2014/main" id="{81ED8681-4A2A-33DC-A1A2-4B894D2F62A3}"/>
              </a:ext>
            </a:extLst>
          </p:cNvPr>
          <p:cNvSpPr txBox="1"/>
          <p:nvPr/>
        </p:nvSpPr>
        <p:spPr>
          <a:xfrm>
            <a:off x="1282250" y="2543084"/>
            <a:ext cx="18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Setor 01</a:t>
            </a:r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FA636A4A-D8B7-3551-A983-085105001333}"/>
              </a:ext>
            </a:extLst>
          </p:cNvPr>
          <p:cNvSpPr txBox="1"/>
          <p:nvPr/>
        </p:nvSpPr>
        <p:spPr>
          <a:xfrm>
            <a:off x="1785830" y="4152189"/>
            <a:ext cx="18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Setor 02</a:t>
            </a:r>
          </a:p>
        </p:txBody>
      </p: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052021DA-2370-57E8-28BF-6D1A3B22A734}"/>
              </a:ext>
            </a:extLst>
          </p:cNvPr>
          <p:cNvSpPr txBox="1"/>
          <p:nvPr/>
        </p:nvSpPr>
        <p:spPr>
          <a:xfrm>
            <a:off x="5687213" y="3962445"/>
            <a:ext cx="18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Setor 03</a:t>
            </a: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73AB9524-F3D5-16B8-FC7F-06F6CEAC1AF0}"/>
              </a:ext>
            </a:extLst>
          </p:cNvPr>
          <p:cNvSpPr txBox="1"/>
          <p:nvPr/>
        </p:nvSpPr>
        <p:spPr>
          <a:xfrm>
            <a:off x="2622305" y="5827176"/>
            <a:ext cx="18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Setor 04</a:t>
            </a:r>
          </a:p>
        </p:txBody>
      </p:sp>
    </p:spTree>
    <p:extLst>
      <p:ext uri="{BB962C8B-B14F-4D97-AF65-F5344CB8AC3E}">
        <p14:creationId xmlns:p14="http://schemas.microsoft.com/office/powerpoint/2010/main" val="346331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D263-CB66-FC0E-23BA-08531BAC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D2702C1-E12A-40A2-3592-17AB746C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2" y="0"/>
            <a:ext cx="1128279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AC7ADB46-18BA-7CA2-747E-3F83F1AB79D6}"/>
                  </a:ext>
                </a:extLst>
              </p14:cNvPr>
              <p14:cNvContentPartPr/>
              <p14:nvPr/>
            </p14:nvContentPartPr>
            <p14:xfrm>
              <a:off x="7169160" y="4167440"/>
              <a:ext cx="492840" cy="23328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AC7ADB46-18BA-7CA2-747E-3F83F1AB79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9160" y="3987800"/>
                <a:ext cx="67248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FA37BA2D-1FC5-7EDA-1C3A-73DE6024D5A6}"/>
                  </a:ext>
                </a:extLst>
              </p14:cNvPr>
              <p14:cNvContentPartPr/>
              <p14:nvPr/>
            </p14:nvContentPartPr>
            <p14:xfrm>
              <a:off x="7257720" y="3654440"/>
              <a:ext cx="1522440" cy="61272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FA37BA2D-1FC5-7EDA-1C3A-73DE6024D5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8080" y="3474800"/>
                <a:ext cx="1702080" cy="9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6D6F90B8-B3D6-8392-687D-26DFAE15DB36}"/>
                  </a:ext>
                </a:extLst>
              </p14:cNvPr>
              <p14:cNvContentPartPr/>
              <p14:nvPr/>
            </p14:nvContentPartPr>
            <p14:xfrm>
              <a:off x="8165720" y="3237200"/>
              <a:ext cx="1569240" cy="57924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6D6F90B8-B3D6-8392-687D-26DFAE15DB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76080" y="3057560"/>
                <a:ext cx="1748880" cy="9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C5E39392-3A3A-3562-5D1A-A2D4C77DF6FF}"/>
                  </a:ext>
                </a:extLst>
              </p14:cNvPr>
              <p14:cNvContentPartPr/>
              <p14:nvPr/>
            </p14:nvContentPartPr>
            <p14:xfrm>
              <a:off x="8762600" y="3403520"/>
              <a:ext cx="1319400" cy="40680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C5E39392-3A3A-3562-5D1A-A2D4C77DF6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72960" y="3223520"/>
                <a:ext cx="149904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69B1565C-BD76-2B52-F3C0-BD3706076DF0}"/>
                  </a:ext>
                </a:extLst>
              </p14:cNvPr>
              <p14:cNvContentPartPr/>
              <p14:nvPr/>
            </p14:nvContentPartPr>
            <p14:xfrm>
              <a:off x="9023240" y="3615920"/>
              <a:ext cx="760680" cy="29592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69B1565C-BD76-2B52-F3C0-BD3706076D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33240" y="3436280"/>
                <a:ext cx="94032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Tinta 60">
                <a:extLst>
                  <a:ext uri="{FF2B5EF4-FFF2-40B4-BE49-F238E27FC236}">
                    <a16:creationId xmlns:a16="http://schemas.microsoft.com/office/drawing/2014/main" id="{384D58C0-4427-DEDA-0483-7E6A81AAC0E8}"/>
                  </a:ext>
                </a:extLst>
              </p14:cNvPr>
              <p14:cNvContentPartPr/>
              <p14:nvPr/>
            </p14:nvContentPartPr>
            <p14:xfrm>
              <a:off x="8870600" y="3822920"/>
              <a:ext cx="423360" cy="152280"/>
            </p14:xfrm>
          </p:contentPart>
        </mc:Choice>
        <mc:Fallback xmlns="">
          <p:pic>
            <p:nvPicPr>
              <p:cNvPr id="61" name="Tinta 60">
                <a:extLst>
                  <a:ext uri="{FF2B5EF4-FFF2-40B4-BE49-F238E27FC236}">
                    <a16:creationId xmlns:a16="http://schemas.microsoft.com/office/drawing/2014/main" id="{384D58C0-4427-DEDA-0483-7E6A81AAC0E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80960" y="3643280"/>
                <a:ext cx="60300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Tinta 61">
                <a:extLst>
                  <a:ext uri="{FF2B5EF4-FFF2-40B4-BE49-F238E27FC236}">
                    <a16:creationId xmlns:a16="http://schemas.microsoft.com/office/drawing/2014/main" id="{C3945D13-9B6F-41DC-41BE-12D0BB6EF1D4}"/>
                  </a:ext>
                </a:extLst>
              </p14:cNvPr>
              <p14:cNvContentPartPr/>
              <p14:nvPr/>
            </p14:nvContentPartPr>
            <p14:xfrm>
              <a:off x="9169400" y="3769280"/>
              <a:ext cx="275760" cy="91800"/>
            </p14:xfrm>
          </p:contentPart>
        </mc:Choice>
        <mc:Fallback xmlns="">
          <p:pic>
            <p:nvPicPr>
              <p:cNvPr id="62" name="Tinta 61">
                <a:extLst>
                  <a:ext uri="{FF2B5EF4-FFF2-40B4-BE49-F238E27FC236}">
                    <a16:creationId xmlns:a16="http://schemas.microsoft.com/office/drawing/2014/main" id="{C3945D13-9B6F-41DC-41BE-12D0BB6EF1D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79400" y="3589280"/>
                <a:ext cx="45540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5" name="Tinta 64">
                <a:extLst>
                  <a:ext uri="{FF2B5EF4-FFF2-40B4-BE49-F238E27FC236}">
                    <a16:creationId xmlns:a16="http://schemas.microsoft.com/office/drawing/2014/main" id="{7C113C68-404F-1967-B0E4-77F1BD6F9E77}"/>
                  </a:ext>
                </a:extLst>
              </p14:cNvPr>
              <p14:cNvContentPartPr/>
              <p14:nvPr/>
            </p14:nvContentPartPr>
            <p14:xfrm>
              <a:off x="7016600" y="4045040"/>
              <a:ext cx="1168200" cy="559440"/>
            </p14:xfrm>
          </p:contentPart>
        </mc:Choice>
        <mc:Fallback xmlns="">
          <p:pic>
            <p:nvPicPr>
              <p:cNvPr id="65" name="Tinta 64">
                <a:extLst>
                  <a:ext uri="{FF2B5EF4-FFF2-40B4-BE49-F238E27FC236}">
                    <a16:creationId xmlns:a16="http://schemas.microsoft.com/office/drawing/2014/main" id="{7C113C68-404F-1967-B0E4-77F1BD6F9E7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26600" y="3865040"/>
                <a:ext cx="1347840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Tinta 65">
                <a:extLst>
                  <a:ext uri="{FF2B5EF4-FFF2-40B4-BE49-F238E27FC236}">
                    <a16:creationId xmlns:a16="http://schemas.microsoft.com/office/drawing/2014/main" id="{935C4EEA-8EBB-AE43-AAB2-5522ACEC037D}"/>
                  </a:ext>
                </a:extLst>
              </p14:cNvPr>
              <p14:cNvContentPartPr/>
              <p14:nvPr/>
            </p14:nvContentPartPr>
            <p14:xfrm>
              <a:off x="7372280" y="3684680"/>
              <a:ext cx="1261080" cy="672120"/>
            </p14:xfrm>
          </p:contentPart>
        </mc:Choice>
        <mc:Fallback xmlns="">
          <p:pic>
            <p:nvPicPr>
              <p:cNvPr id="66" name="Tinta 65">
                <a:extLst>
                  <a:ext uri="{FF2B5EF4-FFF2-40B4-BE49-F238E27FC236}">
                    <a16:creationId xmlns:a16="http://schemas.microsoft.com/office/drawing/2014/main" id="{935C4EEA-8EBB-AE43-AAB2-5522ACEC03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82280" y="3504680"/>
                <a:ext cx="1440720" cy="10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7" name="Tinta 66">
                <a:extLst>
                  <a:ext uri="{FF2B5EF4-FFF2-40B4-BE49-F238E27FC236}">
                    <a16:creationId xmlns:a16="http://schemas.microsoft.com/office/drawing/2014/main" id="{F0037FEA-3242-3D63-CDCA-C8038D6063E1}"/>
                  </a:ext>
                </a:extLst>
              </p14:cNvPr>
              <p14:cNvContentPartPr/>
              <p14:nvPr/>
            </p14:nvContentPartPr>
            <p14:xfrm>
              <a:off x="7664240" y="2939840"/>
              <a:ext cx="1925640" cy="927360"/>
            </p14:xfrm>
          </p:contentPart>
        </mc:Choice>
        <mc:Fallback xmlns="">
          <p:pic>
            <p:nvPicPr>
              <p:cNvPr id="67" name="Tinta 66">
                <a:extLst>
                  <a:ext uri="{FF2B5EF4-FFF2-40B4-BE49-F238E27FC236}">
                    <a16:creationId xmlns:a16="http://schemas.microsoft.com/office/drawing/2014/main" id="{F0037FEA-3242-3D63-CDCA-C8038D6063E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74240" y="2760200"/>
                <a:ext cx="2105280" cy="12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8" name="Tinta 67">
                <a:extLst>
                  <a:ext uri="{FF2B5EF4-FFF2-40B4-BE49-F238E27FC236}">
                    <a16:creationId xmlns:a16="http://schemas.microsoft.com/office/drawing/2014/main" id="{C04B717B-18DF-8ECA-756E-CADE8C9B008A}"/>
                  </a:ext>
                </a:extLst>
              </p14:cNvPr>
              <p14:cNvContentPartPr/>
              <p14:nvPr/>
            </p14:nvContentPartPr>
            <p14:xfrm>
              <a:off x="8178680" y="2908880"/>
              <a:ext cx="2364120" cy="425160"/>
            </p14:xfrm>
          </p:contentPart>
        </mc:Choice>
        <mc:Fallback xmlns="">
          <p:pic>
            <p:nvPicPr>
              <p:cNvPr id="68" name="Tinta 67">
                <a:extLst>
                  <a:ext uri="{FF2B5EF4-FFF2-40B4-BE49-F238E27FC236}">
                    <a16:creationId xmlns:a16="http://schemas.microsoft.com/office/drawing/2014/main" id="{C04B717B-18DF-8ECA-756E-CADE8C9B00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88680" y="2729240"/>
                <a:ext cx="254376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9" name="Tinta 68">
                <a:extLst>
                  <a:ext uri="{FF2B5EF4-FFF2-40B4-BE49-F238E27FC236}">
                    <a16:creationId xmlns:a16="http://schemas.microsoft.com/office/drawing/2014/main" id="{889EF662-396F-A4B7-D295-0615A6F29BE2}"/>
                  </a:ext>
                </a:extLst>
              </p14:cNvPr>
              <p14:cNvContentPartPr/>
              <p14:nvPr/>
            </p14:nvContentPartPr>
            <p14:xfrm>
              <a:off x="9886880" y="2912480"/>
              <a:ext cx="622800" cy="59400"/>
            </p14:xfrm>
          </p:contentPart>
        </mc:Choice>
        <mc:Fallback xmlns="">
          <p:pic>
            <p:nvPicPr>
              <p:cNvPr id="69" name="Tinta 68">
                <a:extLst>
                  <a:ext uri="{FF2B5EF4-FFF2-40B4-BE49-F238E27FC236}">
                    <a16:creationId xmlns:a16="http://schemas.microsoft.com/office/drawing/2014/main" id="{889EF662-396F-A4B7-D295-0615A6F29BE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96880" y="2732480"/>
                <a:ext cx="8024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0" name="Tinta 69">
                <a:extLst>
                  <a:ext uri="{FF2B5EF4-FFF2-40B4-BE49-F238E27FC236}">
                    <a16:creationId xmlns:a16="http://schemas.microsoft.com/office/drawing/2014/main" id="{A80904C1-0E11-9EE0-2417-8655DBB2832B}"/>
                  </a:ext>
                </a:extLst>
              </p14:cNvPr>
              <p14:cNvContentPartPr/>
              <p14:nvPr/>
            </p14:nvContentPartPr>
            <p14:xfrm>
              <a:off x="9828560" y="3022640"/>
              <a:ext cx="992160" cy="255600"/>
            </p14:xfrm>
          </p:contentPart>
        </mc:Choice>
        <mc:Fallback xmlns="">
          <p:pic>
            <p:nvPicPr>
              <p:cNvPr id="70" name="Tinta 69">
                <a:extLst>
                  <a:ext uri="{FF2B5EF4-FFF2-40B4-BE49-F238E27FC236}">
                    <a16:creationId xmlns:a16="http://schemas.microsoft.com/office/drawing/2014/main" id="{A80904C1-0E11-9EE0-2417-8655DBB2832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38560" y="2842640"/>
                <a:ext cx="117180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1" name="Tinta 70">
                <a:extLst>
                  <a:ext uri="{FF2B5EF4-FFF2-40B4-BE49-F238E27FC236}">
                    <a16:creationId xmlns:a16="http://schemas.microsoft.com/office/drawing/2014/main" id="{A98C8BD8-2675-9B38-F708-93C51CEC7988}"/>
                  </a:ext>
                </a:extLst>
              </p14:cNvPr>
              <p14:cNvContentPartPr/>
              <p14:nvPr/>
            </p14:nvContentPartPr>
            <p14:xfrm>
              <a:off x="10458200" y="3168440"/>
              <a:ext cx="641880" cy="267840"/>
            </p14:xfrm>
          </p:contentPart>
        </mc:Choice>
        <mc:Fallback xmlns="">
          <p:pic>
            <p:nvPicPr>
              <p:cNvPr id="71" name="Tinta 70">
                <a:extLst>
                  <a:ext uri="{FF2B5EF4-FFF2-40B4-BE49-F238E27FC236}">
                    <a16:creationId xmlns:a16="http://schemas.microsoft.com/office/drawing/2014/main" id="{A98C8BD8-2675-9B38-F708-93C51CEC798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68200" y="2988440"/>
                <a:ext cx="82152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2" name="Tinta 71">
                <a:extLst>
                  <a:ext uri="{FF2B5EF4-FFF2-40B4-BE49-F238E27FC236}">
                    <a16:creationId xmlns:a16="http://schemas.microsoft.com/office/drawing/2014/main" id="{3AE3604D-858E-61BA-3E97-029349AD7F35}"/>
                  </a:ext>
                </a:extLst>
              </p14:cNvPr>
              <p14:cNvContentPartPr/>
              <p14:nvPr/>
            </p14:nvContentPartPr>
            <p14:xfrm>
              <a:off x="9651080" y="3365360"/>
              <a:ext cx="915840" cy="356040"/>
            </p14:xfrm>
          </p:contentPart>
        </mc:Choice>
        <mc:Fallback xmlns="">
          <p:pic>
            <p:nvPicPr>
              <p:cNvPr id="72" name="Tinta 71">
                <a:extLst>
                  <a:ext uri="{FF2B5EF4-FFF2-40B4-BE49-F238E27FC236}">
                    <a16:creationId xmlns:a16="http://schemas.microsoft.com/office/drawing/2014/main" id="{3AE3604D-858E-61BA-3E97-029349AD7F3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561080" y="3185360"/>
                <a:ext cx="109548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3" name="Tinta 72">
                <a:extLst>
                  <a:ext uri="{FF2B5EF4-FFF2-40B4-BE49-F238E27FC236}">
                    <a16:creationId xmlns:a16="http://schemas.microsoft.com/office/drawing/2014/main" id="{7BE32E16-9799-0B68-C2EF-F5E9C829DEF6}"/>
                  </a:ext>
                </a:extLst>
              </p14:cNvPr>
              <p14:cNvContentPartPr/>
              <p14:nvPr/>
            </p14:nvContentPartPr>
            <p14:xfrm>
              <a:off x="9455600" y="3663800"/>
              <a:ext cx="298080" cy="90000"/>
            </p14:xfrm>
          </p:contentPart>
        </mc:Choice>
        <mc:Fallback xmlns="">
          <p:pic>
            <p:nvPicPr>
              <p:cNvPr id="73" name="Tinta 72">
                <a:extLst>
                  <a:ext uri="{FF2B5EF4-FFF2-40B4-BE49-F238E27FC236}">
                    <a16:creationId xmlns:a16="http://schemas.microsoft.com/office/drawing/2014/main" id="{7BE32E16-9799-0B68-C2EF-F5E9C829DEF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365960" y="3483800"/>
                <a:ext cx="47772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4" name="Tinta 73">
                <a:extLst>
                  <a:ext uri="{FF2B5EF4-FFF2-40B4-BE49-F238E27FC236}">
                    <a16:creationId xmlns:a16="http://schemas.microsoft.com/office/drawing/2014/main" id="{B413EB88-2CDF-0F9A-9575-BD2845AEF490}"/>
                  </a:ext>
                </a:extLst>
              </p14:cNvPr>
              <p14:cNvContentPartPr/>
              <p14:nvPr/>
            </p14:nvContentPartPr>
            <p14:xfrm>
              <a:off x="8252480" y="3911480"/>
              <a:ext cx="891720" cy="192600"/>
            </p14:xfrm>
          </p:contentPart>
        </mc:Choice>
        <mc:Fallback xmlns="">
          <p:pic>
            <p:nvPicPr>
              <p:cNvPr id="74" name="Tinta 73">
                <a:extLst>
                  <a:ext uri="{FF2B5EF4-FFF2-40B4-BE49-F238E27FC236}">
                    <a16:creationId xmlns:a16="http://schemas.microsoft.com/office/drawing/2014/main" id="{B413EB88-2CDF-0F9A-9575-BD2845AEF49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62480" y="3731480"/>
                <a:ext cx="10713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5" name="Tinta 74">
                <a:extLst>
                  <a:ext uri="{FF2B5EF4-FFF2-40B4-BE49-F238E27FC236}">
                    <a16:creationId xmlns:a16="http://schemas.microsoft.com/office/drawing/2014/main" id="{D725D9F4-5F3B-BC4C-116E-4C76F841F1F6}"/>
                  </a:ext>
                </a:extLst>
              </p14:cNvPr>
              <p14:cNvContentPartPr/>
              <p14:nvPr/>
            </p14:nvContentPartPr>
            <p14:xfrm>
              <a:off x="7880240" y="4153040"/>
              <a:ext cx="295920" cy="152280"/>
            </p14:xfrm>
          </p:contentPart>
        </mc:Choice>
        <mc:Fallback xmlns="">
          <p:pic>
            <p:nvPicPr>
              <p:cNvPr id="75" name="Tinta 74">
                <a:extLst>
                  <a:ext uri="{FF2B5EF4-FFF2-40B4-BE49-F238E27FC236}">
                    <a16:creationId xmlns:a16="http://schemas.microsoft.com/office/drawing/2014/main" id="{D725D9F4-5F3B-BC4C-116E-4C76F841F1F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90240" y="3973040"/>
                <a:ext cx="47556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6" name="Tinta 75">
                <a:extLst>
                  <a:ext uri="{FF2B5EF4-FFF2-40B4-BE49-F238E27FC236}">
                    <a16:creationId xmlns:a16="http://schemas.microsoft.com/office/drawing/2014/main" id="{A02E8F89-D3BF-19CC-8EF3-E3DF080DA011}"/>
                  </a:ext>
                </a:extLst>
              </p14:cNvPr>
              <p14:cNvContentPartPr/>
              <p14:nvPr/>
            </p14:nvContentPartPr>
            <p14:xfrm>
              <a:off x="8153120" y="4105160"/>
              <a:ext cx="330120" cy="130320"/>
            </p14:xfrm>
          </p:contentPart>
        </mc:Choice>
        <mc:Fallback xmlns="">
          <p:pic>
            <p:nvPicPr>
              <p:cNvPr id="76" name="Tinta 75">
                <a:extLst>
                  <a:ext uri="{FF2B5EF4-FFF2-40B4-BE49-F238E27FC236}">
                    <a16:creationId xmlns:a16="http://schemas.microsoft.com/office/drawing/2014/main" id="{A02E8F89-D3BF-19CC-8EF3-E3DF080DA01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063120" y="3925520"/>
                <a:ext cx="50976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7" name="Tinta 76">
                <a:extLst>
                  <a:ext uri="{FF2B5EF4-FFF2-40B4-BE49-F238E27FC236}">
                    <a16:creationId xmlns:a16="http://schemas.microsoft.com/office/drawing/2014/main" id="{8C8A602F-5EB1-3C59-390E-3DA98E682B4B}"/>
                  </a:ext>
                </a:extLst>
              </p14:cNvPr>
              <p14:cNvContentPartPr/>
              <p14:nvPr/>
            </p14:nvContentPartPr>
            <p14:xfrm>
              <a:off x="8159600" y="4023800"/>
              <a:ext cx="369720" cy="104040"/>
            </p14:xfrm>
          </p:contentPart>
        </mc:Choice>
        <mc:Fallback xmlns="">
          <p:pic>
            <p:nvPicPr>
              <p:cNvPr id="77" name="Tinta 76">
                <a:extLst>
                  <a:ext uri="{FF2B5EF4-FFF2-40B4-BE49-F238E27FC236}">
                    <a16:creationId xmlns:a16="http://schemas.microsoft.com/office/drawing/2014/main" id="{8C8A602F-5EB1-3C59-390E-3DA98E682B4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069600" y="3843800"/>
                <a:ext cx="5493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8" name="Tinta 77">
                <a:extLst>
                  <a:ext uri="{FF2B5EF4-FFF2-40B4-BE49-F238E27FC236}">
                    <a16:creationId xmlns:a16="http://schemas.microsoft.com/office/drawing/2014/main" id="{F90E45CE-03C8-5642-3D52-C5C4AA1390F7}"/>
                  </a:ext>
                </a:extLst>
              </p14:cNvPr>
              <p14:cNvContentPartPr/>
              <p14:nvPr/>
            </p14:nvContentPartPr>
            <p14:xfrm>
              <a:off x="8388200" y="4054400"/>
              <a:ext cx="348120" cy="73080"/>
            </p14:xfrm>
          </p:contentPart>
        </mc:Choice>
        <mc:Fallback xmlns="">
          <p:pic>
            <p:nvPicPr>
              <p:cNvPr id="78" name="Tinta 77">
                <a:extLst>
                  <a:ext uri="{FF2B5EF4-FFF2-40B4-BE49-F238E27FC236}">
                    <a16:creationId xmlns:a16="http://schemas.microsoft.com/office/drawing/2014/main" id="{F90E45CE-03C8-5642-3D52-C5C4AA1390F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298200" y="3874400"/>
                <a:ext cx="52776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9" name="Tinta 78">
                <a:extLst>
                  <a:ext uri="{FF2B5EF4-FFF2-40B4-BE49-F238E27FC236}">
                    <a16:creationId xmlns:a16="http://schemas.microsoft.com/office/drawing/2014/main" id="{DBEA7880-1690-0B3E-3793-472E883E5B4F}"/>
                  </a:ext>
                </a:extLst>
              </p14:cNvPr>
              <p14:cNvContentPartPr/>
              <p14:nvPr/>
            </p14:nvContentPartPr>
            <p14:xfrm>
              <a:off x="8383160" y="3162080"/>
              <a:ext cx="2837520" cy="70200"/>
            </p14:xfrm>
          </p:contentPart>
        </mc:Choice>
        <mc:Fallback xmlns="">
          <p:pic>
            <p:nvPicPr>
              <p:cNvPr id="79" name="Tinta 78">
                <a:extLst>
                  <a:ext uri="{FF2B5EF4-FFF2-40B4-BE49-F238E27FC236}">
                    <a16:creationId xmlns:a16="http://schemas.microsoft.com/office/drawing/2014/main" id="{DBEA7880-1690-0B3E-3793-472E883E5B4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293520" y="2982440"/>
                <a:ext cx="30171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0" name="Tinta 79">
                <a:extLst>
                  <a:ext uri="{FF2B5EF4-FFF2-40B4-BE49-F238E27FC236}">
                    <a16:creationId xmlns:a16="http://schemas.microsoft.com/office/drawing/2014/main" id="{A97E67E1-815D-B269-6E17-BD36FA9453A1}"/>
                  </a:ext>
                </a:extLst>
              </p14:cNvPr>
              <p14:cNvContentPartPr/>
              <p14:nvPr/>
            </p14:nvContentPartPr>
            <p14:xfrm>
              <a:off x="9295040" y="2685800"/>
              <a:ext cx="1563840" cy="650160"/>
            </p14:xfrm>
          </p:contentPart>
        </mc:Choice>
        <mc:Fallback xmlns="">
          <p:pic>
            <p:nvPicPr>
              <p:cNvPr id="80" name="Tinta 79">
                <a:extLst>
                  <a:ext uri="{FF2B5EF4-FFF2-40B4-BE49-F238E27FC236}">
                    <a16:creationId xmlns:a16="http://schemas.microsoft.com/office/drawing/2014/main" id="{A97E67E1-815D-B269-6E17-BD36FA9453A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205400" y="2505800"/>
                <a:ext cx="1743480" cy="10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1" name="Tinta 80">
                <a:extLst>
                  <a:ext uri="{FF2B5EF4-FFF2-40B4-BE49-F238E27FC236}">
                    <a16:creationId xmlns:a16="http://schemas.microsoft.com/office/drawing/2014/main" id="{A089AE59-F165-F363-9E6A-C72748570944}"/>
                  </a:ext>
                </a:extLst>
              </p14:cNvPr>
              <p14:cNvContentPartPr/>
              <p14:nvPr/>
            </p14:nvContentPartPr>
            <p14:xfrm>
              <a:off x="8384960" y="2527040"/>
              <a:ext cx="2105280" cy="793080"/>
            </p14:xfrm>
          </p:contentPart>
        </mc:Choice>
        <mc:Fallback xmlns="">
          <p:pic>
            <p:nvPicPr>
              <p:cNvPr id="81" name="Tinta 80">
                <a:extLst>
                  <a:ext uri="{FF2B5EF4-FFF2-40B4-BE49-F238E27FC236}">
                    <a16:creationId xmlns:a16="http://schemas.microsoft.com/office/drawing/2014/main" id="{A089AE59-F165-F363-9E6A-C7274857094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295320" y="2347400"/>
                <a:ext cx="2284920" cy="11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2" name="Tinta 81">
                <a:extLst>
                  <a:ext uri="{FF2B5EF4-FFF2-40B4-BE49-F238E27FC236}">
                    <a16:creationId xmlns:a16="http://schemas.microsoft.com/office/drawing/2014/main" id="{4A1ED625-BECD-006A-ADAB-346674B886C2}"/>
                  </a:ext>
                </a:extLst>
              </p14:cNvPr>
              <p14:cNvContentPartPr/>
              <p14:nvPr/>
            </p14:nvContentPartPr>
            <p14:xfrm>
              <a:off x="9708680" y="2552600"/>
              <a:ext cx="724680" cy="233280"/>
            </p14:xfrm>
          </p:contentPart>
        </mc:Choice>
        <mc:Fallback xmlns="">
          <p:pic>
            <p:nvPicPr>
              <p:cNvPr id="82" name="Tinta 81">
                <a:extLst>
                  <a:ext uri="{FF2B5EF4-FFF2-40B4-BE49-F238E27FC236}">
                    <a16:creationId xmlns:a16="http://schemas.microsoft.com/office/drawing/2014/main" id="{4A1ED625-BECD-006A-ADAB-346674B886C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618680" y="2372600"/>
                <a:ext cx="90432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3" name="Tinta 82">
                <a:extLst>
                  <a:ext uri="{FF2B5EF4-FFF2-40B4-BE49-F238E27FC236}">
                    <a16:creationId xmlns:a16="http://schemas.microsoft.com/office/drawing/2014/main" id="{C11EA301-429D-112A-794C-B13C62DE9B92}"/>
                  </a:ext>
                </a:extLst>
              </p14:cNvPr>
              <p14:cNvContentPartPr/>
              <p14:nvPr/>
            </p14:nvContentPartPr>
            <p14:xfrm>
              <a:off x="9668360" y="2540000"/>
              <a:ext cx="732960" cy="361800"/>
            </p14:xfrm>
          </p:contentPart>
        </mc:Choice>
        <mc:Fallback xmlns="">
          <p:pic>
            <p:nvPicPr>
              <p:cNvPr id="83" name="Tinta 82">
                <a:extLst>
                  <a:ext uri="{FF2B5EF4-FFF2-40B4-BE49-F238E27FC236}">
                    <a16:creationId xmlns:a16="http://schemas.microsoft.com/office/drawing/2014/main" id="{C11EA301-429D-112A-794C-B13C62DE9B9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578720" y="2360000"/>
                <a:ext cx="91260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3" name="Tinta 92">
                <a:extLst>
                  <a:ext uri="{FF2B5EF4-FFF2-40B4-BE49-F238E27FC236}">
                    <a16:creationId xmlns:a16="http://schemas.microsoft.com/office/drawing/2014/main" id="{877E0CEF-F697-9723-6149-3728ED15EC8B}"/>
                  </a:ext>
                </a:extLst>
              </p14:cNvPr>
              <p14:cNvContentPartPr/>
              <p14:nvPr/>
            </p14:nvContentPartPr>
            <p14:xfrm>
              <a:off x="9791120" y="2565200"/>
              <a:ext cx="553320" cy="219600"/>
            </p14:xfrm>
          </p:contentPart>
        </mc:Choice>
        <mc:Fallback xmlns="">
          <p:pic>
            <p:nvPicPr>
              <p:cNvPr id="93" name="Tinta 92">
                <a:extLst>
                  <a:ext uri="{FF2B5EF4-FFF2-40B4-BE49-F238E27FC236}">
                    <a16:creationId xmlns:a16="http://schemas.microsoft.com/office/drawing/2014/main" id="{877E0CEF-F697-9723-6149-3728ED15EC8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701480" y="2385560"/>
                <a:ext cx="73296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4" name="Tinta 93">
                <a:extLst>
                  <a:ext uri="{FF2B5EF4-FFF2-40B4-BE49-F238E27FC236}">
                    <a16:creationId xmlns:a16="http://schemas.microsoft.com/office/drawing/2014/main" id="{69053B6F-BE9E-21EE-AB8C-07AB85A5DC8A}"/>
                  </a:ext>
                </a:extLst>
              </p14:cNvPr>
              <p14:cNvContentPartPr/>
              <p14:nvPr/>
            </p14:nvContentPartPr>
            <p14:xfrm>
              <a:off x="10060760" y="2488880"/>
              <a:ext cx="340920" cy="250920"/>
            </p14:xfrm>
          </p:contentPart>
        </mc:Choice>
        <mc:Fallback xmlns="">
          <p:pic>
            <p:nvPicPr>
              <p:cNvPr id="94" name="Tinta 93">
                <a:extLst>
                  <a:ext uri="{FF2B5EF4-FFF2-40B4-BE49-F238E27FC236}">
                    <a16:creationId xmlns:a16="http://schemas.microsoft.com/office/drawing/2014/main" id="{69053B6F-BE9E-21EE-AB8C-07AB85A5DC8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970760" y="2309240"/>
                <a:ext cx="52056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5" name="Tinta 94">
                <a:extLst>
                  <a:ext uri="{FF2B5EF4-FFF2-40B4-BE49-F238E27FC236}">
                    <a16:creationId xmlns:a16="http://schemas.microsoft.com/office/drawing/2014/main" id="{5F18DB3F-74F2-DA0F-F808-E2399972C31B}"/>
                  </a:ext>
                </a:extLst>
              </p14:cNvPr>
              <p14:cNvContentPartPr/>
              <p14:nvPr/>
            </p14:nvContentPartPr>
            <p14:xfrm>
              <a:off x="8701400" y="2927360"/>
              <a:ext cx="461520" cy="240840"/>
            </p14:xfrm>
          </p:contentPart>
        </mc:Choice>
        <mc:Fallback xmlns="">
          <p:pic>
            <p:nvPicPr>
              <p:cNvPr id="95" name="Tinta 94">
                <a:extLst>
                  <a:ext uri="{FF2B5EF4-FFF2-40B4-BE49-F238E27FC236}">
                    <a16:creationId xmlns:a16="http://schemas.microsoft.com/office/drawing/2014/main" id="{5F18DB3F-74F2-DA0F-F808-E2399972C31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611760" y="2747360"/>
                <a:ext cx="6411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6" name="Tinta 95">
                <a:extLst>
                  <a:ext uri="{FF2B5EF4-FFF2-40B4-BE49-F238E27FC236}">
                    <a16:creationId xmlns:a16="http://schemas.microsoft.com/office/drawing/2014/main" id="{917F306B-AC8E-4E9A-A8EC-BA4DE1AFA85E}"/>
                  </a:ext>
                </a:extLst>
              </p14:cNvPr>
              <p14:cNvContentPartPr/>
              <p14:nvPr/>
            </p14:nvContentPartPr>
            <p14:xfrm>
              <a:off x="8082560" y="3041480"/>
              <a:ext cx="744120" cy="375120"/>
            </p14:xfrm>
          </p:contentPart>
        </mc:Choice>
        <mc:Fallback xmlns="">
          <p:pic>
            <p:nvPicPr>
              <p:cNvPr id="96" name="Tinta 95">
                <a:extLst>
                  <a:ext uri="{FF2B5EF4-FFF2-40B4-BE49-F238E27FC236}">
                    <a16:creationId xmlns:a16="http://schemas.microsoft.com/office/drawing/2014/main" id="{917F306B-AC8E-4E9A-A8EC-BA4DE1AFA85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992560" y="2861480"/>
                <a:ext cx="923760" cy="7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7" name="Tinta 96">
                <a:extLst>
                  <a:ext uri="{FF2B5EF4-FFF2-40B4-BE49-F238E27FC236}">
                    <a16:creationId xmlns:a16="http://schemas.microsoft.com/office/drawing/2014/main" id="{4DC19049-C20A-F23A-1917-AF35F2819462}"/>
                  </a:ext>
                </a:extLst>
              </p14:cNvPr>
              <p14:cNvContentPartPr/>
              <p14:nvPr/>
            </p14:nvContentPartPr>
            <p14:xfrm>
              <a:off x="7301360" y="3403280"/>
              <a:ext cx="776160" cy="226440"/>
            </p14:xfrm>
          </p:contentPart>
        </mc:Choice>
        <mc:Fallback xmlns="">
          <p:pic>
            <p:nvPicPr>
              <p:cNvPr id="97" name="Tinta 96">
                <a:extLst>
                  <a:ext uri="{FF2B5EF4-FFF2-40B4-BE49-F238E27FC236}">
                    <a16:creationId xmlns:a16="http://schemas.microsoft.com/office/drawing/2014/main" id="{4DC19049-C20A-F23A-1917-AF35F281946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11360" y="3223640"/>
                <a:ext cx="95580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8" name="Tinta 97">
                <a:extLst>
                  <a:ext uri="{FF2B5EF4-FFF2-40B4-BE49-F238E27FC236}">
                    <a16:creationId xmlns:a16="http://schemas.microsoft.com/office/drawing/2014/main" id="{E41B6CDF-359F-7F33-DAF2-F0E35DA39DC4}"/>
                  </a:ext>
                </a:extLst>
              </p14:cNvPr>
              <p14:cNvContentPartPr/>
              <p14:nvPr/>
            </p14:nvContentPartPr>
            <p14:xfrm>
              <a:off x="7697000" y="3244880"/>
              <a:ext cx="558360" cy="192960"/>
            </p14:xfrm>
          </p:contentPart>
        </mc:Choice>
        <mc:Fallback xmlns="">
          <p:pic>
            <p:nvPicPr>
              <p:cNvPr id="98" name="Tinta 97">
                <a:extLst>
                  <a:ext uri="{FF2B5EF4-FFF2-40B4-BE49-F238E27FC236}">
                    <a16:creationId xmlns:a16="http://schemas.microsoft.com/office/drawing/2014/main" id="{E41B6CDF-359F-7F33-DAF2-F0E35DA39DC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07000" y="3064880"/>
                <a:ext cx="73800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9" name="Tinta 98">
                <a:extLst>
                  <a:ext uri="{FF2B5EF4-FFF2-40B4-BE49-F238E27FC236}">
                    <a16:creationId xmlns:a16="http://schemas.microsoft.com/office/drawing/2014/main" id="{7BC0B41E-BB38-6475-09FF-5813F1AE69FE}"/>
                  </a:ext>
                </a:extLst>
              </p14:cNvPr>
              <p14:cNvContentPartPr/>
              <p14:nvPr/>
            </p14:nvContentPartPr>
            <p14:xfrm>
              <a:off x="7770800" y="3225440"/>
              <a:ext cx="465480" cy="164160"/>
            </p14:xfrm>
          </p:contentPart>
        </mc:Choice>
        <mc:Fallback xmlns="">
          <p:pic>
            <p:nvPicPr>
              <p:cNvPr id="99" name="Tinta 98">
                <a:extLst>
                  <a:ext uri="{FF2B5EF4-FFF2-40B4-BE49-F238E27FC236}">
                    <a16:creationId xmlns:a16="http://schemas.microsoft.com/office/drawing/2014/main" id="{7BC0B41E-BB38-6475-09FF-5813F1AE69F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680800" y="3045800"/>
                <a:ext cx="64512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0" name="Tinta 99">
                <a:extLst>
                  <a:ext uri="{FF2B5EF4-FFF2-40B4-BE49-F238E27FC236}">
                    <a16:creationId xmlns:a16="http://schemas.microsoft.com/office/drawing/2014/main" id="{81E22DB3-E768-6762-CD1E-12D986111714}"/>
                  </a:ext>
                </a:extLst>
              </p14:cNvPr>
              <p14:cNvContentPartPr/>
              <p14:nvPr/>
            </p14:nvContentPartPr>
            <p14:xfrm>
              <a:off x="7171040" y="3473120"/>
              <a:ext cx="506160" cy="203760"/>
            </p14:xfrm>
          </p:contentPart>
        </mc:Choice>
        <mc:Fallback xmlns="">
          <p:pic>
            <p:nvPicPr>
              <p:cNvPr id="100" name="Tinta 99">
                <a:extLst>
                  <a:ext uri="{FF2B5EF4-FFF2-40B4-BE49-F238E27FC236}">
                    <a16:creationId xmlns:a16="http://schemas.microsoft.com/office/drawing/2014/main" id="{81E22DB3-E768-6762-CD1E-12D98611171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81400" y="3293480"/>
                <a:ext cx="6858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1" name="Tinta 100">
                <a:extLst>
                  <a:ext uri="{FF2B5EF4-FFF2-40B4-BE49-F238E27FC236}">
                    <a16:creationId xmlns:a16="http://schemas.microsoft.com/office/drawing/2014/main" id="{0DC1E43B-71CC-3D6E-B105-34F063C12283}"/>
                  </a:ext>
                </a:extLst>
              </p14:cNvPr>
              <p14:cNvContentPartPr/>
              <p14:nvPr/>
            </p14:nvContentPartPr>
            <p14:xfrm>
              <a:off x="7319360" y="3378080"/>
              <a:ext cx="396360" cy="162720"/>
            </p14:xfrm>
          </p:contentPart>
        </mc:Choice>
        <mc:Fallback xmlns="">
          <p:pic>
            <p:nvPicPr>
              <p:cNvPr id="101" name="Tinta 100">
                <a:extLst>
                  <a:ext uri="{FF2B5EF4-FFF2-40B4-BE49-F238E27FC236}">
                    <a16:creationId xmlns:a16="http://schemas.microsoft.com/office/drawing/2014/main" id="{0DC1E43B-71CC-3D6E-B105-34F063C1228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229360" y="3198080"/>
                <a:ext cx="57600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6" name="Tinta 105">
                <a:extLst>
                  <a:ext uri="{FF2B5EF4-FFF2-40B4-BE49-F238E27FC236}">
                    <a16:creationId xmlns:a16="http://schemas.microsoft.com/office/drawing/2014/main" id="{4C3E4FDE-2150-63C9-50E3-55BDA91BE3DB}"/>
                  </a:ext>
                </a:extLst>
              </p14:cNvPr>
              <p14:cNvContentPartPr/>
              <p14:nvPr/>
            </p14:nvContentPartPr>
            <p14:xfrm>
              <a:off x="6953240" y="3751040"/>
              <a:ext cx="673920" cy="211320"/>
            </p14:xfrm>
          </p:contentPart>
        </mc:Choice>
        <mc:Fallback xmlns="">
          <p:pic>
            <p:nvPicPr>
              <p:cNvPr id="106" name="Tinta 105">
                <a:extLst>
                  <a:ext uri="{FF2B5EF4-FFF2-40B4-BE49-F238E27FC236}">
                    <a16:creationId xmlns:a16="http://schemas.microsoft.com/office/drawing/2014/main" id="{4C3E4FDE-2150-63C9-50E3-55BDA91BE3D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863240" y="3571400"/>
                <a:ext cx="85356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5" name="Tinta 114">
                <a:extLst>
                  <a:ext uri="{FF2B5EF4-FFF2-40B4-BE49-F238E27FC236}">
                    <a16:creationId xmlns:a16="http://schemas.microsoft.com/office/drawing/2014/main" id="{7F49DDDF-3FBC-9DD2-AB5F-8E36C9AD9082}"/>
                  </a:ext>
                </a:extLst>
              </p14:cNvPr>
              <p14:cNvContentPartPr/>
              <p14:nvPr/>
            </p14:nvContentPartPr>
            <p14:xfrm>
              <a:off x="6870440" y="4091240"/>
              <a:ext cx="489600" cy="150840"/>
            </p14:xfrm>
          </p:contentPart>
        </mc:Choice>
        <mc:Fallback xmlns="">
          <p:pic>
            <p:nvPicPr>
              <p:cNvPr id="115" name="Tinta 114">
                <a:extLst>
                  <a:ext uri="{FF2B5EF4-FFF2-40B4-BE49-F238E27FC236}">
                    <a16:creationId xmlns:a16="http://schemas.microsoft.com/office/drawing/2014/main" id="{7F49DDDF-3FBC-9DD2-AB5F-8E36C9AD908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80800" y="3911600"/>
                <a:ext cx="66924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40" name="Tinta 239">
                <a:extLst>
                  <a:ext uri="{FF2B5EF4-FFF2-40B4-BE49-F238E27FC236}">
                    <a16:creationId xmlns:a16="http://schemas.microsoft.com/office/drawing/2014/main" id="{E2B77A80-EDA2-3FD4-D762-EA6FC4B1C53B}"/>
                  </a:ext>
                </a:extLst>
              </p14:cNvPr>
              <p14:cNvContentPartPr/>
              <p14:nvPr/>
            </p14:nvContentPartPr>
            <p14:xfrm>
              <a:off x="6724280" y="3792440"/>
              <a:ext cx="247680" cy="68400"/>
            </p14:xfrm>
          </p:contentPart>
        </mc:Choice>
        <mc:Fallback xmlns="">
          <p:pic>
            <p:nvPicPr>
              <p:cNvPr id="240" name="Tinta 239">
                <a:extLst>
                  <a:ext uri="{FF2B5EF4-FFF2-40B4-BE49-F238E27FC236}">
                    <a16:creationId xmlns:a16="http://schemas.microsoft.com/office/drawing/2014/main" id="{E2B77A80-EDA2-3FD4-D762-EA6FC4B1C53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634640" y="3612800"/>
                <a:ext cx="42732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50" name="Tinta 249">
                <a:extLst>
                  <a:ext uri="{FF2B5EF4-FFF2-40B4-BE49-F238E27FC236}">
                    <a16:creationId xmlns:a16="http://schemas.microsoft.com/office/drawing/2014/main" id="{0235F253-3F8A-6F0A-6FAC-06068C1FB93A}"/>
                  </a:ext>
                </a:extLst>
              </p14:cNvPr>
              <p14:cNvContentPartPr/>
              <p14:nvPr/>
            </p14:nvContentPartPr>
            <p14:xfrm>
              <a:off x="6705560" y="3657080"/>
              <a:ext cx="403920" cy="57960"/>
            </p14:xfrm>
          </p:contentPart>
        </mc:Choice>
        <mc:Fallback xmlns="">
          <p:pic>
            <p:nvPicPr>
              <p:cNvPr id="250" name="Tinta 249">
                <a:extLst>
                  <a:ext uri="{FF2B5EF4-FFF2-40B4-BE49-F238E27FC236}">
                    <a16:creationId xmlns:a16="http://schemas.microsoft.com/office/drawing/2014/main" id="{0235F253-3F8A-6F0A-6FAC-06068C1FB93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615560" y="3477440"/>
                <a:ext cx="5835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85" name="Tinta 284">
                <a:extLst>
                  <a:ext uri="{FF2B5EF4-FFF2-40B4-BE49-F238E27FC236}">
                    <a16:creationId xmlns:a16="http://schemas.microsoft.com/office/drawing/2014/main" id="{76A0024B-DE5D-13C8-68DA-E539607F34EA}"/>
                  </a:ext>
                </a:extLst>
              </p14:cNvPr>
              <p14:cNvContentPartPr/>
              <p14:nvPr/>
            </p14:nvContentPartPr>
            <p14:xfrm>
              <a:off x="6971960" y="3594080"/>
              <a:ext cx="165960" cy="360"/>
            </p14:xfrm>
          </p:contentPart>
        </mc:Choice>
        <mc:Fallback xmlns="">
          <p:pic>
            <p:nvPicPr>
              <p:cNvPr id="285" name="Tinta 284">
                <a:extLst>
                  <a:ext uri="{FF2B5EF4-FFF2-40B4-BE49-F238E27FC236}">
                    <a16:creationId xmlns:a16="http://schemas.microsoft.com/office/drawing/2014/main" id="{76A0024B-DE5D-13C8-68DA-E539607F34E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882320" y="3414080"/>
                <a:ext cx="345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7" name="Tinta 306">
                <a:extLst>
                  <a:ext uri="{FF2B5EF4-FFF2-40B4-BE49-F238E27FC236}">
                    <a16:creationId xmlns:a16="http://schemas.microsoft.com/office/drawing/2014/main" id="{830130AA-2F68-1EE2-57CB-BDF148EBB8E8}"/>
                  </a:ext>
                </a:extLst>
              </p14:cNvPr>
              <p14:cNvContentPartPr/>
              <p14:nvPr/>
            </p14:nvContentPartPr>
            <p14:xfrm>
              <a:off x="7099040" y="3530000"/>
              <a:ext cx="306720" cy="32400"/>
            </p14:xfrm>
          </p:contentPart>
        </mc:Choice>
        <mc:Fallback xmlns="">
          <p:pic>
            <p:nvPicPr>
              <p:cNvPr id="307" name="Tinta 306">
                <a:extLst>
                  <a:ext uri="{FF2B5EF4-FFF2-40B4-BE49-F238E27FC236}">
                    <a16:creationId xmlns:a16="http://schemas.microsoft.com/office/drawing/2014/main" id="{830130AA-2F68-1EE2-57CB-BDF148EBB8E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009040" y="3350360"/>
                <a:ext cx="4863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9" name="Tinta 308">
                <a:extLst>
                  <a:ext uri="{FF2B5EF4-FFF2-40B4-BE49-F238E27FC236}">
                    <a16:creationId xmlns:a16="http://schemas.microsoft.com/office/drawing/2014/main" id="{03CBA0E9-8144-C503-9760-060D1B58DD0E}"/>
                  </a:ext>
                </a:extLst>
              </p14:cNvPr>
              <p14:cNvContentPartPr/>
              <p14:nvPr/>
            </p14:nvContentPartPr>
            <p14:xfrm>
              <a:off x="7378760" y="3474200"/>
              <a:ext cx="153360" cy="37800"/>
            </p14:xfrm>
          </p:contentPart>
        </mc:Choice>
        <mc:Fallback xmlns="">
          <p:pic>
            <p:nvPicPr>
              <p:cNvPr id="309" name="Tinta 308">
                <a:extLst>
                  <a:ext uri="{FF2B5EF4-FFF2-40B4-BE49-F238E27FC236}">
                    <a16:creationId xmlns:a16="http://schemas.microsoft.com/office/drawing/2014/main" id="{03CBA0E9-8144-C503-9760-060D1B58DD0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88760" y="3294200"/>
                <a:ext cx="33300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3" name="Tinta 332">
                <a:extLst>
                  <a:ext uri="{FF2B5EF4-FFF2-40B4-BE49-F238E27FC236}">
                    <a16:creationId xmlns:a16="http://schemas.microsoft.com/office/drawing/2014/main" id="{A437B874-AE57-F446-491D-ED717365360C}"/>
                  </a:ext>
                </a:extLst>
              </p14:cNvPr>
              <p14:cNvContentPartPr/>
              <p14:nvPr/>
            </p14:nvContentPartPr>
            <p14:xfrm>
              <a:off x="7410440" y="3432080"/>
              <a:ext cx="162000" cy="60840"/>
            </p14:xfrm>
          </p:contentPart>
        </mc:Choice>
        <mc:Fallback xmlns="">
          <p:pic>
            <p:nvPicPr>
              <p:cNvPr id="333" name="Tinta 332">
                <a:extLst>
                  <a:ext uri="{FF2B5EF4-FFF2-40B4-BE49-F238E27FC236}">
                    <a16:creationId xmlns:a16="http://schemas.microsoft.com/office/drawing/2014/main" id="{A437B874-AE57-F446-491D-ED717365360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20440" y="3252080"/>
                <a:ext cx="3416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35" name="Tinta 334">
                <a:extLst>
                  <a:ext uri="{FF2B5EF4-FFF2-40B4-BE49-F238E27FC236}">
                    <a16:creationId xmlns:a16="http://schemas.microsoft.com/office/drawing/2014/main" id="{F8502171-8925-B080-248E-B9DB401040C3}"/>
                  </a:ext>
                </a:extLst>
              </p14:cNvPr>
              <p14:cNvContentPartPr/>
              <p14:nvPr/>
            </p14:nvContentPartPr>
            <p14:xfrm>
              <a:off x="7873760" y="2984240"/>
              <a:ext cx="1086480" cy="356040"/>
            </p14:xfrm>
          </p:contentPart>
        </mc:Choice>
        <mc:Fallback xmlns="">
          <p:pic>
            <p:nvPicPr>
              <p:cNvPr id="335" name="Tinta 334">
                <a:extLst>
                  <a:ext uri="{FF2B5EF4-FFF2-40B4-BE49-F238E27FC236}">
                    <a16:creationId xmlns:a16="http://schemas.microsoft.com/office/drawing/2014/main" id="{F8502171-8925-B080-248E-B9DB401040C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783760" y="2804240"/>
                <a:ext cx="126612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37" name="Tinta 336">
                <a:extLst>
                  <a:ext uri="{FF2B5EF4-FFF2-40B4-BE49-F238E27FC236}">
                    <a16:creationId xmlns:a16="http://schemas.microsoft.com/office/drawing/2014/main" id="{A20C5CF5-60AB-6CBF-3708-A363A92C23D2}"/>
                  </a:ext>
                </a:extLst>
              </p14:cNvPr>
              <p14:cNvContentPartPr/>
              <p14:nvPr/>
            </p14:nvContentPartPr>
            <p14:xfrm>
              <a:off x="7181480" y="3886040"/>
              <a:ext cx="1988280" cy="673200"/>
            </p14:xfrm>
          </p:contentPart>
        </mc:Choice>
        <mc:Fallback xmlns="">
          <p:pic>
            <p:nvPicPr>
              <p:cNvPr id="337" name="Tinta 336">
                <a:extLst>
                  <a:ext uri="{FF2B5EF4-FFF2-40B4-BE49-F238E27FC236}">
                    <a16:creationId xmlns:a16="http://schemas.microsoft.com/office/drawing/2014/main" id="{A20C5CF5-60AB-6CBF-3708-A363A92C23D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091480" y="3706040"/>
                <a:ext cx="216792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38" name="Tinta 337">
                <a:extLst>
                  <a:ext uri="{FF2B5EF4-FFF2-40B4-BE49-F238E27FC236}">
                    <a16:creationId xmlns:a16="http://schemas.microsoft.com/office/drawing/2014/main" id="{A1BCC309-099C-0DB0-5D90-19AE393FB524}"/>
                  </a:ext>
                </a:extLst>
              </p14:cNvPr>
              <p14:cNvContentPartPr/>
              <p14:nvPr/>
            </p14:nvContentPartPr>
            <p14:xfrm>
              <a:off x="9193160" y="3841760"/>
              <a:ext cx="147960" cy="86400"/>
            </p14:xfrm>
          </p:contentPart>
        </mc:Choice>
        <mc:Fallback xmlns="">
          <p:pic>
            <p:nvPicPr>
              <p:cNvPr id="338" name="Tinta 337">
                <a:extLst>
                  <a:ext uri="{FF2B5EF4-FFF2-40B4-BE49-F238E27FC236}">
                    <a16:creationId xmlns:a16="http://schemas.microsoft.com/office/drawing/2014/main" id="{A1BCC309-099C-0DB0-5D90-19AE393FB52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103160" y="3661760"/>
                <a:ext cx="3276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39" name="Tinta 338">
                <a:extLst>
                  <a:ext uri="{FF2B5EF4-FFF2-40B4-BE49-F238E27FC236}">
                    <a16:creationId xmlns:a16="http://schemas.microsoft.com/office/drawing/2014/main" id="{18DA3B95-FEEB-4DA3-671F-787CB435F2C6}"/>
                  </a:ext>
                </a:extLst>
              </p14:cNvPr>
              <p14:cNvContentPartPr/>
              <p14:nvPr/>
            </p14:nvContentPartPr>
            <p14:xfrm>
              <a:off x="9288200" y="3822320"/>
              <a:ext cx="59400" cy="17280"/>
            </p14:xfrm>
          </p:contentPart>
        </mc:Choice>
        <mc:Fallback xmlns="">
          <p:pic>
            <p:nvPicPr>
              <p:cNvPr id="339" name="Tinta 338">
                <a:extLst>
                  <a:ext uri="{FF2B5EF4-FFF2-40B4-BE49-F238E27FC236}">
                    <a16:creationId xmlns:a16="http://schemas.microsoft.com/office/drawing/2014/main" id="{18DA3B95-FEEB-4DA3-671F-787CB435F2C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198200" y="3642680"/>
                <a:ext cx="2390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40" name="Tinta 339">
                <a:extLst>
                  <a:ext uri="{FF2B5EF4-FFF2-40B4-BE49-F238E27FC236}">
                    <a16:creationId xmlns:a16="http://schemas.microsoft.com/office/drawing/2014/main" id="{A35A7A01-C6C6-967C-7BB2-4CAC403AEB91}"/>
                  </a:ext>
                </a:extLst>
              </p14:cNvPr>
              <p14:cNvContentPartPr/>
              <p14:nvPr/>
            </p14:nvContentPartPr>
            <p14:xfrm>
              <a:off x="6927555" y="4763545"/>
              <a:ext cx="192960" cy="43560"/>
            </p14:xfrm>
          </p:contentPart>
        </mc:Choice>
        <mc:Fallback xmlns="">
          <p:pic>
            <p:nvPicPr>
              <p:cNvPr id="340" name="Tinta 339">
                <a:extLst>
                  <a:ext uri="{FF2B5EF4-FFF2-40B4-BE49-F238E27FC236}">
                    <a16:creationId xmlns:a16="http://schemas.microsoft.com/office/drawing/2014/main" id="{A35A7A01-C6C6-967C-7BB2-4CAC403AEB9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909915" y="4727905"/>
                <a:ext cx="2286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41" name="Tinta 340">
                <a:extLst>
                  <a:ext uri="{FF2B5EF4-FFF2-40B4-BE49-F238E27FC236}">
                    <a16:creationId xmlns:a16="http://schemas.microsoft.com/office/drawing/2014/main" id="{36549D42-7E4C-DF0A-0DB7-8851C9F3B4AA}"/>
                  </a:ext>
                </a:extLst>
              </p14:cNvPr>
              <p14:cNvContentPartPr/>
              <p14:nvPr/>
            </p14:nvContentPartPr>
            <p14:xfrm>
              <a:off x="7073715" y="4761025"/>
              <a:ext cx="55800" cy="20880"/>
            </p14:xfrm>
          </p:contentPart>
        </mc:Choice>
        <mc:Fallback xmlns="">
          <p:pic>
            <p:nvPicPr>
              <p:cNvPr id="341" name="Tinta 340">
                <a:extLst>
                  <a:ext uri="{FF2B5EF4-FFF2-40B4-BE49-F238E27FC236}">
                    <a16:creationId xmlns:a16="http://schemas.microsoft.com/office/drawing/2014/main" id="{36549D42-7E4C-DF0A-0DB7-8851C9F3B4A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056075" y="4725025"/>
                <a:ext cx="914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42" name="Tinta 341">
                <a:extLst>
                  <a:ext uri="{FF2B5EF4-FFF2-40B4-BE49-F238E27FC236}">
                    <a16:creationId xmlns:a16="http://schemas.microsoft.com/office/drawing/2014/main" id="{7C1C8913-7FCE-634D-5E46-5CE1D9864386}"/>
                  </a:ext>
                </a:extLst>
              </p14:cNvPr>
              <p14:cNvContentPartPr/>
              <p14:nvPr/>
            </p14:nvContentPartPr>
            <p14:xfrm>
              <a:off x="6899115" y="4704865"/>
              <a:ext cx="39600" cy="30960"/>
            </p14:xfrm>
          </p:contentPart>
        </mc:Choice>
        <mc:Fallback xmlns="">
          <p:pic>
            <p:nvPicPr>
              <p:cNvPr id="342" name="Tinta 341">
                <a:extLst>
                  <a:ext uri="{FF2B5EF4-FFF2-40B4-BE49-F238E27FC236}">
                    <a16:creationId xmlns:a16="http://schemas.microsoft.com/office/drawing/2014/main" id="{7C1C8913-7FCE-634D-5E46-5CE1D986438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881115" y="4668865"/>
                <a:ext cx="752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43" name="Tinta 342">
                <a:extLst>
                  <a:ext uri="{FF2B5EF4-FFF2-40B4-BE49-F238E27FC236}">
                    <a16:creationId xmlns:a16="http://schemas.microsoft.com/office/drawing/2014/main" id="{462FB154-164E-B618-B6F3-57C61BDF2A84}"/>
                  </a:ext>
                </a:extLst>
              </p14:cNvPr>
              <p14:cNvContentPartPr/>
              <p14:nvPr/>
            </p14:nvContentPartPr>
            <p14:xfrm>
              <a:off x="6908475" y="4307785"/>
              <a:ext cx="310680" cy="156600"/>
            </p14:xfrm>
          </p:contentPart>
        </mc:Choice>
        <mc:Fallback xmlns="">
          <p:pic>
            <p:nvPicPr>
              <p:cNvPr id="343" name="Tinta 342">
                <a:extLst>
                  <a:ext uri="{FF2B5EF4-FFF2-40B4-BE49-F238E27FC236}">
                    <a16:creationId xmlns:a16="http://schemas.microsoft.com/office/drawing/2014/main" id="{462FB154-164E-B618-B6F3-57C61BDF2A8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890835" y="4271785"/>
                <a:ext cx="3463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44" name="Tinta 343">
                <a:extLst>
                  <a:ext uri="{FF2B5EF4-FFF2-40B4-BE49-F238E27FC236}">
                    <a16:creationId xmlns:a16="http://schemas.microsoft.com/office/drawing/2014/main" id="{1B4AD1DF-CD5E-9648-0738-5A3F6078858A}"/>
                  </a:ext>
                </a:extLst>
              </p14:cNvPr>
              <p14:cNvContentPartPr/>
              <p14:nvPr/>
            </p14:nvContentPartPr>
            <p14:xfrm>
              <a:off x="6899115" y="4515505"/>
              <a:ext cx="8640" cy="174240"/>
            </p14:xfrm>
          </p:contentPart>
        </mc:Choice>
        <mc:Fallback xmlns="">
          <p:pic>
            <p:nvPicPr>
              <p:cNvPr id="344" name="Tinta 343">
                <a:extLst>
                  <a:ext uri="{FF2B5EF4-FFF2-40B4-BE49-F238E27FC236}">
                    <a16:creationId xmlns:a16="http://schemas.microsoft.com/office/drawing/2014/main" id="{1B4AD1DF-CD5E-9648-0738-5A3F6078858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881475" y="4479505"/>
                <a:ext cx="442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45" name="Tinta 344">
                <a:extLst>
                  <a:ext uri="{FF2B5EF4-FFF2-40B4-BE49-F238E27FC236}">
                    <a16:creationId xmlns:a16="http://schemas.microsoft.com/office/drawing/2014/main" id="{672BAA33-688D-15DF-2CAC-938FC3482FCC}"/>
                  </a:ext>
                </a:extLst>
              </p14:cNvPr>
              <p14:cNvContentPartPr/>
              <p14:nvPr/>
            </p14:nvContentPartPr>
            <p14:xfrm>
              <a:off x="6900555" y="4463665"/>
              <a:ext cx="27360" cy="197640"/>
            </p14:xfrm>
          </p:contentPart>
        </mc:Choice>
        <mc:Fallback xmlns="">
          <p:pic>
            <p:nvPicPr>
              <p:cNvPr id="345" name="Tinta 344">
                <a:extLst>
                  <a:ext uri="{FF2B5EF4-FFF2-40B4-BE49-F238E27FC236}">
                    <a16:creationId xmlns:a16="http://schemas.microsoft.com/office/drawing/2014/main" id="{672BAA33-688D-15DF-2CAC-938FC3482FC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882915" y="4427665"/>
                <a:ext cx="630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46" name="Tinta 345">
                <a:extLst>
                  <a:ext uri="{FF2B5EF4-FFF2-40B4-BE49-F238E27FC236}">
                    <a16:creationId xmlns:a16="http://schemas.microsoft.com/office/drawing/2014/main" id="{6E9310F2-53BD-4758-2FCC-27898D53E650}"/>
                  </a:ext>
                </a:extLst>
              </p14:cNvPr>
              <p14:cNvContentPartPr/>
              <p14:nvPr/>
            </p14:nvContentPartPr>
            <p14:xfrm>
              <a:off x="6872475" y="4485265"/>
              <a:ext cx="20520" cy="153720"/>
            </p14:xfrm>
          </p:contentPart>
        </mc:Choice>
        <mc:Fallback xmlns="">
          <p:pic>
            <p:nvPicPr>
              <p:cNvPr id="346" name="Tinta 345">
                <a:extLst>
                  <a:ext uri="{FF2B5EF4-FFF2-40B4-BE49-F238E27FC236}">
                    <a16:creationId xmlns:a16="http://schemas.microsoft.com/office/drawing/2014/main" id="{6E9310F2-53BD-4758-2FCC-27898D53E65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854835" y="4449625"/>
                <a:ext cx="561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47" name="Tinta 346">
                <a:extLst>
                  <a:ext uri="{FF2B5EF4-FFF2-40B4-BE49-F238E27FC236}">
                    <a16:creationId xmlns:a16="http://schemas.microsoft.com/office/drawing/2014/main" id="{81CA5ED8-7930-F742-B272-E70ADC246B37}"/>
                  </a:ext>
                </a:extLst>
              </p14:cNvPr>
              <p14:cNvContentPartPr/>
              <p14:nvPr/>
            </p14:nvContentPartPr>
            <p14:xfrm>
              <a:off x="6832515" y="4400305"/>
              <a:ext cx="56520" cy="154080"/>
            </p14:xfrm>
          </p:contentPart>
        </mc:Choice>
        <mc:Fallback xmlns="">
          <p:pic>
            <p:nvPicPr>
              <p:cNvPr id="347" name="Tinta 346">
                <a:extLst>
                  <a:ext uri="{FF2B5EF4-FFF2-40B4-BE49-F238E27FC236}">
                    <a16:creationId xmlns:a16="http://schemas.microsoft.com/office/drawing/2014/main" id="{81CA5ED8-7930-F742-B272-E70ADC246B3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814515" y="4364665"/>
                <a:ext cx="92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48" name="Tinta 347">
                <a:extLst>
                  <a:ext uri="{FF2B5EF4-FFF2-40B4-BE49-F238E27FC236}">
                    <a16:creationId xmlns:a16="http://schemas.microsoft.com/office/drawing/2014/main" id="{2A89B37F-F0FC-825C-221D-C8074FF22060}"/>
                  </a:ext>
                </a:extLst>
              </p14:cNvPr>
              <p14:cNvContentPartPr/>
              <p14:nvPr/>
            </p14:nvContentPartPr>
            <p14:xfrm>
              <a:off x="6854475" y="4425865"/>
              <a:ext cx="74160" cy="109080"/>
            </p14:xfrm>
          </p:contentPart>
        </mc:Choice>
        <mc:Fallback xmlns="">
          <p:pic>
            <p:nvPicPr>
              <p:cNvPr id="348" name="Tinta 347">
                <a:extLst>
                  <a:ext uri="{FF2B5EF4-FFF2-40B4-BE49-F238E27FC236}">
                    <a16:creationId xmlns:a16="http://schemas.microsoft.com/office/drawing/2014/main" id="{2A89B37F-F0FC-825C-221D-C8074FF2206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836835" y="4389865"/>
                <a:ext cx="1098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50" name="Tinta 349">
                <a:extLst>
                  <a:ext uri="{FF2B5EF4-FFF2-40B4-BE49-F238E27FC236}">
                    <a16:creationId xmlns:a16="http://schemas.microsoft.com/office/drawing/2014/main" id="{FB0994DA-8557-D6D0-8026-5E27A02C98D3}"/>
                  </a:ext>
                </a:extLst>
              </p14:cNvPr>
              <p14:cNvContentPartPr/>
              <p14:nvPr/>
            </p14:nvContentPartPr>
            <p14:xfrm>
              <a:off x="6810195" y="4422625"/>
              <a:ext cx="79200" cy="216360"/>
            </p14:xfrm>
          </p:contentPart>
        </mc:Choice>
        <mc:Fallback xmlns="">
          <p:pic>
            <p:nvPicPr>
              <p:cNvPr id="350" name="Tinta 349">
                <a:extLst>
                  <a:ext uri="{FF2B5EF4-FFF2-40B4-BE49-F238E27FC236}">
                    <a16:creationId xmlns:a16="http://schemas.microsoft.com/office/drawing/2014/main" id="{FB0994DA-8557-D6D0-8026-5E27A02C98D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792555" y="4386625"/>
                <a:ext cx="1148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51" name="Tinta 350">
                <a:extLst>
                  <a:ext uri="{FF2B5EF4-FFF2-40B4-BE49-F238E27FC236}">
                    <a16:creationId xmlns:a16="http://schemas.microsoft.com/office/drawing/2014/main" id="{58D106CA-E21C-03E5-9B1C-FB30AC74D778}"/>
                  </a:ext>
                </a:extLst>
              </p14:cNvPr>
              <p14:cNvContentPartPr/>
              <p14:nvPr/>
            </p14:nvContentPartPr>
            <p14:xfrm>
              <a:off x="6893715" y="4677505"/>
              <a:ext cx="18360" cy="40680"/>
            </p14:xfrm>
          </p:contentPart>
        </mc:Choice>
        <mc:Fallback xmlns="">
          <p:pic>
            <p:nvPicPr>
              <p:cNvPr id="351" name="Tinta 350">
                <a:extLst>
                  <a:ext uri="{FF2B5EF4-FFF2-40B4-BE49-F238E27FC236}">
                    <a16:creationId xmlns:a16="http://schemas.microsoft.com/office/drawing/2014/main" id="{58D106CA-E21C-03E5-9B1C-FB30AC74D77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876075" y="4641865"/>
                <a:ext cx="540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52" name="Tinta 351">
                <a:extLst>
                  <a:ext uri="{FF2B5EF4-FFF2-40B4-BE49-F238E27FC236}">
                    <a16:creationId xmlns:a16="http://schemas.microsoft.com/office/drawing/2014/main" id="{5A349DE5-259E-2220-91B8-97666F0CF4C8}"/>
                  </a:ext>
                </a:extLst>
              </p14:cNvPr>
              <p14:cNvContentPartPr/>
              <p14:nvPr/>
            </p14:nvContentPartPr>
            <p14:xfrm>
              <a:off x="6757275" y="4226425"/>
              <a:ext cx="47160" cy="110880"/>
            </p14:xfrm>
          </p:contentPart>
        </mc:Choice>
        <mc:Fallback xmlns="">
          <p:pic>
            <p:nvPicPr>
              <p:cNvPr id="352" name="Tinta 351">
                <a:extLst>
                  <a:ext uri="{FF2B5EF4-FFF2-40B4-BE49-F238E27FC236}">
                    <a16:creationId xmlns:a16="http://schemas.microsoft.com/office/drawing/2014/main" id="{5A349DE5-259E-2220-91B8-97666F0CF4C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739275" y="4190425"/>
                <a:ext cx="828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53" name="Tinta 352">
                <a:extLst>
                  <a:ext uri="{FF2B5EF4-FFF2-40B4-BE49-F238E27FC236}">
                    <a16:creationId xmlns:a16="http://schemas.microsoft.com/office/drawing/2014/main" id="{6B4D4D8F-7870-B00F-2549-B0F34FB609B5}"/>
                  </a:ext>
                </a:extLst>
              </p14:cNvPr>
              <p14:cNvContentPartPr/>
              <p14:nvPr/>
            </p14:nvContentPartPr>
            <p14:xfrm>
              <a:off x="6768435" y="4318225"/>
              <a:ext cx="38880" cy="41400"/>
            </p14:xfrm>
          </p:contentPart>
        </mc:Choice>
        <mc:Fallback xmlns="">
          <p:pic>
            <p:nvPicPr>
              <p:cNvPr id="353" name="Tinta 352">
                <a:extLst>
                  <a:ext uri="{FF2B5EF4-FFF2-40B4-BE49-F238E27FC236}">
                    <a16:creationId xmlns:a16="http://schemas.microsoft.com/office/drawing/2014/main" id="{6B4D4D8F-7870-B00F-2549-B0F34FB609B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750795" y="4282225"/>
                <a:ext cx="745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54" name="Tinta 353">
                <a:extLst>
                  <a:ext uri="{FF2B5EF4-FFF2-40B4-BE49-F238E27FC236}">
                    <a16:creationId xmlns:a16="http://schemas.microsoft.com/office/drawing/2014/main" id="{970FAD85-6DE7-64B5-FC06-6E433379C5F1}"/>
                  </a:ext>
                </a:extLst>
              </p14:cNvPr>
              <p14:cNvContentPartPr/>
              <p14:nvPr/>
            </p14:nvContentPartPr>
            <p14:xfrm>
              <a:off x="6766275" y="4026985"/>
              <a:ext cx="47520" cy="189720"/>
            </p14:xfrm>
          </p:contentPart>
        </mc:Choice>
        <mc:Fallback xmlns="">
          <p:pic>
            <p:nvPicPr>
              <p:cNvPr id="354" name="Tinta 353">
                <a:extLst>
                  <a:ext uri="{FF2B5EF4-FFF2-40B4-BE49-F238E27FC236}">
                    <a16:creationId xmlns:a16="http://schemas.microsoft.com/office/drawing/2014/main" id="{970FAD85-6DE7-64B5-FC06-6E433379C5F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748275" y="3990985"/>
                <a:ext cx="831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55" name="Tinta 354">
                <a:extLst>
                  <a:ext uri="{FF2B5EF4-FFF2-40B4-BE49-F238E27FC236}">
                    <a16:creationId xmlns:a16="http://schemas.microsoft.com/office/drawing/2014/main" id="{643FA166-E878-6984-D536-9F7CAE45329A}"/>
                  </a:ext>
                </a:extLst>
              </p14:cNvPr>
              <p14:cNvContentPartPr/>
              <p14:nvPr/>
            </p14:nvContentPartPr>
            <p14:xfrm>
              <a:off x="6800475" y="3952105"/>
              <a:ext cx="266760" cy="118440"/>
            </p14:xfrm>
          </p:contentPart>
        </mc:Choice>
        <mc:Fallback xmlns="">
          <p:pic>
            <p:nvPicPr>
              <p:cNvPr id="355" name="Tinta 354">
                <a:extLst>
                  <a:ext uri="{FF2B5EF4-FFF2-40B4-BE49-F238E27FC236}">
                    <a16:creationId xmlns:a16="http://schemas.microsoft.com/office/drawing/2014/main" id="{643FA166-E878-6984-D536-9F7CAE45329A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782835" y="3916465"/>
                <a:ext cx="302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56" name="Tinta 355">
                <a:extLst>
                  <a:ext uri="{FF2B5EF4-FFF2-40B4-BE49-F238E27FC236}">
                    <a16:creationId xmlns:a16="http://schemas.microsoft.com/office/drawing/2014/main" id="{BF1EBAA9-3EBE-AEE6-C8FF-57FB711C6074}"/>
                  </a:ext>
                </a:extLst>
              </p14:cNvPr>
              <p14:cNvContentPartPr/>
              <p14:nvPr/>
            </p14:nvContentPartPr>
            <p14:xfrm>
              <a:off x="6708315" y="4124185"/>
              <a:ext cx="32400" cy="108360"/>
            </p14:xfrm>
          </p:contentPart>
        </mc:Choice>
        <mc:Fallback xmlns="">
          <p:pic>
            <p:nvPicPr>
              <p:cNvPr id="356" name="Tinta 355">
                <a:extLst>
                  <a:ext uri="{FF2B5EF4-FFF2-40B4-BE49-F238E27FC236}">
                    <a16:creationId xmlns:a16="http://schemas.microsoft.com/office/drawing/2014/main" id="{BF1EBAA9-3EBE-AEE6-C8FF-57FB711C607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690315" y="4088185"/>
                <a:ext cx="680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57" name="Tinta 356">
                <a:extLst>
                  <a:ext uri="{FF2B5EF4-FFF2-40B4-BE49-F238E27FC236}">
                    <a16:creationId xmlns:a16="http://schemas.microsoft.com/office/drawing/2014/main" id="{5F6720B0-79E0-540D-5FD6-A57A8749003E}"/>
                  </a:ext>
                </a:extLst>
              </p14:cNvPr>
              <p14:cNvContentPartPr/>
              <p14:nvPr/>
            </p14:nvContentPartPr>
            <p14:xfrm>
              <a:off x="6739995" y="4053625"/>
              <a:ext cx="32400" cy="144000"/>
            </p14:xfrm>
          </p:contentPart>
        </mc:Choice>
        <mc:Fallback xmlns="">
          <p:pic>
            <p:nvPicPr>
              <p:cNvPr id="357" name="Tinta 356">
                <a:extLst>
                  <a:ext uri="{FF2B5EF4-FFF2-40B4-BE49-F238E27FC236}">
                    <a16:creationId xmlns:a16="http://schemas.microsoft.com/office/drawing/2014/main" id="{5F6720B0-79E0-540D-5FD6-A57A8749003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722355" y="4017625"/>
                <a:ext cx="68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58" name="Tinta 357">
                <a:extLst>
                  <a:ext uri="{FF2B5EF4-FFF2-40B4-BE49-F238E27FC236}">
                    <a16:creationId xmlns:a16="http://schemas.microsoft.com/office/drawing/2014/main" id="{5E6E510F-D661-8C3B-D9E6-CAA1795525D0}"/>
                  </a:ext>
                </a:extLst>
              </p14:cNvPr>
              <p14:cNvContentPartPr/>
              <p14:nvPr/>
            </p14:nvContentPartPr>
            <p14:xfrm>
              <a:off x="6694995" y="4052185"/>
              <a:ext cx="64800" cy="59760"/>
            </p14:xfrm>
          </p:contentPart>
        </mc:Choice>
        <mc:Fallback xmlns="">
          <p:pic>
            <p:nvPicPr>
              <p:cNvPr id="358" name="Tinta 357">
                <a:extLst>
                  <a:ext uri="{FF2B5EF4-FFF2-40B4-BE49-F238E27FC236}">
                    <a16:creationId xmlns:a16="http://schemas.microsoft.com/office/drawing/2014/main" id="{5E6E510F-D661-8C3B-D9E6-CAA1795525D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676995" y="4016185"/>
                <a:ext cx="1004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59" name="Tinta 358">
                <a:extLst>
                  <a:ext uri="{FF2B5EF4-FFF2-40B4-BE49-F238E27FC236}">
                    <a16:creationId xmlns:a16="http://schemas.microsoft.com/office/drawing/2014/main" id="{BFF74BB1-7057-1068-FE22-73FD27EBDA21}"/>
                  </a:ext>
                </a:extLst>
              </p14:cNvPr>
              <p14:cNvContentPartPr/>
              <p14:nvPr/>
            </p14:nvContentPartPr>
            <p14:xfrm>
              <a:off x="6683115" y="4023745"/>
              <a:ext cx="16200" cy="34200"/>
            </p14:xfrm>
          </p:contentPart>
        </mc:Choice>
        <mc:Fallback xmlns="">
          <p:pic>
            <p:nvPicPr>
              <p:cNvPr id="359" name="Tinta 358">
                <a:extLst>
                  <a:ext uri="{FF2B5EF4-FFF2-40B4-BE49-F238E27FC236}">
                    <a16:creationId xmlns:a16="http://schemas.microsoft.com/office/drawing/2014/main" id="{BFF74BB1-7057-1068-FE22-73FD27EBDA2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665475" y="3988105"/>
                <a:ext cx="51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60" name="Tinta 359">
                <a:extLst>
                  <a:ext uri="{FF2B5EF4-FFF2-40B4-BE49-F238E27FC236}">
                    <a16:creationId xmlns:a16="http://schemas.microsoft.com/office/drawing/2014/main" id="{FA73B636-91FD-F732-18BD-646438C8FD8D}"/>
                  </a:ext>
                </a:extLst>
              </p14:cNvPr>
              <p14:cNvContentPartPr/>
              <p14:nvPr/>
            </p14:nvContentPartPr>
            <p14:xfrm>
              <a:off x="6633911" y="3893029"/>
              <a:ext cx="360" cy="360"/>
            </p14:xfrm>
          </p:contentPart>
        </mc:Choice>
        <mc:Fallback xmlns="">
          <p:pic>
            <p:nvPicPr>
              <p:cNvPr id="360" name="Tinta 359">
                <a:extLst>
                  <a:ext uri="{FF2B5EF4-FFF2-40B4-BE49-F238E27FC236}">
                    <a16:creationId xmlns:a16="http://schemas.microsoft.com/office/drawing/2014/main" id="{FA73B636-91FD-F732-18BD-646438C8FD8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616271" y="3857389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61" name="Tinta 360">
                <a:extLst>
                  <a:ext uri="{FF2B5EF4-FFF2-40B4-BE49-F238E27FC236}">
                    <a16:creationId xmlns:a16="http://schemas.microsoft.com/office/drawing/2014/main" id="{DB24D167-65C8-3334-2ACA-6195BB8E8629}"/>
                  </a:ext>
                </a:extLst>
              </p14:cNvPr>
              <p14:cNvContentPartPr/>
              <p14:nvPr/>
            </p14:nvContentPartPr>
            <p14:xfrm>
              <a:off x="6624551" y="3795469"/>
              <a:ext cx="16920" cy="83520"/>
            </p14:xfrm>
          </p:contentPart>
        </mc:Choice>
        <mc:Fallback xmlns="">
          <p:pic>
            <p:nvPicPr>
              <p:cNvPr id="361" name="Tinta 360">
                <a:extLst>
                  <a:ext uri="{FF2B5EF4-FFF2-40B4-BE49-F238E27FC236}">
                    <a16:creationId xmlns:a16="http://schemas.microsoft.com/office/drawing/2014/main" id="{DB24D167-65C8-3334-2ACA-6195BB8E862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606551" y="3759829"/>
                <a:ext cx="525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62" name="Tinta 361">
                <a:extLst>
                  <a:ext uri="{FF2B5EF4-FFF2-40B4-BE49-F238E27FC236}">
                    <a16:creationId xmlns:a16="http://schemas.microsoft.com/office/drawing/2014/main" id="{EFF270DB-580D-5A81-1AE7-3D35972F9B19}"/>
                  </a:ext>
                </a:extLst>
              </p14:cNvPr>
              <p14:cNvContentPartPr/>
              <p14:nvPr/>
            </p14:nvContentPartPr>
            <p14:xfrm>
              <a:off x="6581711" y="3641029"/>
              <a:ext cx="40680" cy="188280"/>
            </p14:xfrm>
          </p:contentPart>
        </mc:Choice>
        <mc:Fallback xmlns="">
          <p:pic>
            <p:nvPicPr>
              <p:cNvPr id="362" name="Tinta 361">
                <a:extLst>
                  <a:ext uri="{FF2B5EF4-FFF2-40B4-BE49-F238E27FC236}">
                    <a16:creationId xmlns:a16="http://schemas.microsoft.com/office/drawing/2014/main" id="{EFF270DB-580D-5A81-1AE7-3D35972F9B1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564071" y="3605029"/>
                <a:ext cx="763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63" name="Tinta 362">
                <a:extLst>
                  <a:ext uri="{FF2B5EF4-FFF2-40B4-BE49-F238E27FC236}">
                    <a16:creationId xmlns:a16="http://schemas.microsoft.com/office/drawing/2014/main" id="{7B37C603-B453-D78A-17F5-F7B894A1C86E}"/>
                  </a:ext>
                </a:extLst>
              </p14:cNvPr>
              <p14:cNvContentPartPr/>
              <p14:nvPr/>
            </p14:nvContentPartPr>
            <p14:xfrm>
              <a:off x="6564791" y="3557509"/>
              <a:ext cx="82080" cy="33480"/>
            </p14:xfrm>
          </p:contentPart>
        </mc:Choice>
        <mc:Fallback xmlns="">
          <p:pic>
            <p:nvPicPr>
              <p:cNvPr id="363" name="Tinta 362">
                <a:extLst>
                  <a:ext uri="{FF2B5EF4-FFF2-40B4-BE49-F238E27FC236}">
                    <a16:creationId xmlns:a16="http://schemas.microsoft.com/office/drawing/2014/main" id="{7B37C603-B453-D78A-17F5-F7B894A1C86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547151" y="3521869"/>
                <a:ext cx="117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64" name="Tinta 363">
                <a:extLst>
                  <a:ext uri="{FF2B5EF4-FFF2-40B4-BE49-F238E27FC236}">
                    <a16:creationId xmlns:a16="http://schemas.microsoft.com/office/drawing/2014/main" id="{D578B42A-A95B-CF6F-98C5-78AE267D6807}"/>
                  </a:ext>
                </a:extLst>
              </p14:cNvPr>
              <p14:cNvContentPartPr/>
              <p14:nvPr/>
            </p14:nvContentPartPr>
            <p14:xfrm>
              <a:off x="6767111" y="3473989"/>
              <a:ext cx="143640" cy="27360"/>
            </p14:xfrm>
          </p:contentPart>
        </mc:Choice>
        <mc:Fallback xmlns="">
          <p:pic>
            <p:nvPicPr>
              <p:cNvPr id="364" name="Tinta 363">
                <a:extLst>
                  <a:ext uri="{FF2B5EF4-FFF2-40B4-BE49-F238E27FC236}">
                    <a16:creationId xmlns:a16="http://schemas.microsoft.com/office/drawing/2014/main" id="{D578B42A-A95B-CF6F-98C5-78AE267D6807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749111" y="3437989"/>
                <a:ext cx="1792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65" name="Tinta 364">
                <a:extLst>
                  <a:ext uri="{FF2B5EF4-FFF2-40B4-BE49-F238E27FC236}">
                    <a16:creationId xmlns:a16="http://schemas.microsoft.com/office/drawing/2014/main" id="{BFD6EF02-257B-6B2A-574D-601CEA9EE3FE}"/>
                  </a:ext>
                </a:extLst>
              </p14:cNvPr>
              <p14:cNvContentPartPr/>
              <p14:nvPr/>
            </p14:nvContentPartPr>
            <p14:xfrm>
              <a:off x="6839111" y="3442669"/>
              <a:ext cx="108720" cy="35280"/>
            </p14:xfrm>
          </p:contentPart>
        </mc:Choice>
        <mc:Fallback xmlns="">
          <p:pic>
            <p:nvPicPr>
              <p:cNvPr id="365" name="Tinta 364">
                <a:extLst>
                  <a:ext uri="{FF2B5EF4-FFF2-40B4-BE49-F238E27FC236}">
                    <a16:creationId xmlns:a16="http://schemas.microsoft.com/office/drawing/2014/main" id="{BFD6EF02-257B-6B2A-574D-601CEA9EE3FE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821471" y="3406669"/>
                <a:ext cx="1443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66" name="Tinta 365">
                <a:extLst>
                  <a:ext uri="{FF2B5EF4-FFF2-40B4-BE49-F238E27FC236}">
                    <a16:creationId xmlns:a16="http://schemas.microsoft.com/office/drawing/2014/main" id="{8E4BA1DD-BE76-FFF1-C5D8-828EAB7A02D0}"/>
                  </a:ext>
                </a:extLst>
              </p14:cNvPr>
              <p14:cNvContentPartPr/>
              <p14:nvPr/>
            </p14:nvContentPartPr>
            <p14:xfrm>
              <a:off x="6674591" y="3516829"/>
              <a:ext cx="81360" cy="31680"/>
            </p14:xfrm>
          </p:contentPart>
        </mc:Choice>
        <mc:Fallback xmlns="">
          <p:pic>
            <p:nvPicPr>
              <p:cNvPr id="366" name="Tinta 365">
                <a:extLst>
                  <a:ext uri="{FF2B5EF4-FFF2-40B4-BE49-F238E27FC236}">
                    <a16:creationId xmlns:a16="http://schemas.microsoft.com/office/drawing/2014/main" id="{8E4BA1DD-BE76-FFF1-C5D8-828EAB7A02D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656591" y="3481189"/>
                <a:ext cx="1170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67" name="Tinta 366">
                <a:extLst>
                  <a:ext uri="{FF2B5EF4-FFF2-40B4-BE49-F238E27FC236}">
                    <a16:creationId xmlns:a16="http://schemas.microsoft.com/office/drawing/2014/main" id="{6A9C266D-0602-39D0-9802-C1FD385831E7}"/>
                  </a:ext>
                </a:extLst>
              </p14:cNvPr>
              <p14:cNvContentPartPr/>
              <p14:nvPr/>
            </p14:nvContentPartPr>
            <p14:xfrm>
              <a:off x="6817151" y="3455629"/>
              <a:ext cx="105480" cy="54360"/>
            </p14:xfrm>
          </p:contentPart>
        </mc:Choice>
        <mc:Fallback xmlns="">
          <p:pic>
            <p:nvPicPr>
              <p:cNvPr id="367" name="Tinta 366">
                <a:extLst>
                  <a:ext uri="{FF2B5EF4-FFF2-40B4-BE49-F238E27FC236}">
                    <a16:creationId xmlns:a16="http://schemas.microsoft.com/office/drawing/2014/main" id="{6A9C266D-0602-39D0-9802-C1FD385831E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799511" y="3419989"/>
                <a:ext cx="1411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68" name="Tinta 367">
                <a:extLst>
                  <a:ext uri="{FF2B5EF4-FFF2-40B4-BE49-F238E27FC236}">
                    <a16:creationId xmlns:a16="http://schemas.microsoft.com/office/drawing/2014/main" id="{FF4033A5-C991-887E-1F20-7E2932EF78D1}"/>
                  </a:ext>
                </a:extLst>
              </p14:cNvPr>
              <p14:cNvContentPartPr/>
              <p14:nvPr/>
            </p14:nvContentPartPr>
            <p14:xfrm>
              <a:off x="6742991" y="3483709"/>
              <a:ext cx="98280" cy="44640"/>
            </p14:xfrm>
          </p:contentPart>
        </mc:Choice>
        <mc:Fallback xmlns="">
          <p:pic>
            <p:nvPicPr>
              <p:cNvPr id="368" name="Tinta 367">
                <a:extLst>
                  <a:ext uri="{FF2B5EF4-FFF2-40B4-BE49-F238E27FC236}">
                    <a16:creationId xmlns:a16="http://schemas.microsoft.com/office/drawing/2014/main" id="{FF4033A5-C991-887E-1F20-7E2932EF78D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725351" y="3447709"/>
                <a:ext cx="1339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69" name="Tinta 368">
                <a:extLst>
                  <a:ext uri="{FF2B5EF4-FFF2-40B4-BE49-F238E27FC236}">
                    <a16:creationId xmlns:a16="http://schemas.microsoft.com/office/drawing/2014/main" id="{655C33D2-D13C-C34C-8B1A-B231B33C95E9}"/>
                  </a:ext>
                </a:extLst>
              </p14:cNvPr>
              <p14:cNvContentPartPr/>
              <p14:nvPr/>
            </p14:nvContentPartPr>
            <p14:xfrm>
              <a:off x="6547871" y="3631309"/>
              <a:ext cx="96120" cy="68760"/>
            </p14:xfrm>
          </p:contentPart>
        </mc:Choice>
        <mc:Fallback xmlns="">
          <p:pic>
            <p:nvPicPr>
              <p:cNvPr id="369" name="Tinta 368">
                <a:extLst>
                  <a:ext uri="{FF2B5EF4-FFF2-40B4-BE49-F238E27FC236}">
                    <a16:creationId xmlns:a16="http://schemas.microsoft.com/office/drawing/2014/main" id="{655C33D2-D13C-C34C-8B1A-B231B33C95E9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530231" y="3595309"/>
                <a:ext cx="1317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70" name="Tinta 369">
                <a:extLst>
                  <a:ext uri="{FF2B5EF4-FFF2-40B4-BE49-F238E27FC236}">
                    <a16:creationId xmlns:a16="http://schemas.microsoft.com/office/drawing/2014/main" id="{8A77F953-4E5B-89AD-A860-C7F8D2E1140F}"/>
                  </a:ext>
                </a:extLst>
              </p14:cNvPr>
              <p14:cNvContentPartPr/>
              <p14:nvPr/>
            </p14:nvContentPartPr>
            <p14:xfrm>
              <a:off x="6576671" y="3664429"/>
              <a:ext cx="33840" cy="79200"/>
            </p14:xfrm>
          </p:contentPart>
        </mc:Choice>
        <mc:Fallback xmlns="">
          <p:pic>
            <p:nvPicPr>
              <p:cNvPr id="370" name="Tinta 369">
                <a:extLst>
                  <a:ext uri="{FF2B5EF4-FFF2-40B4-BE49-F238E27FC236}">
                    <a16:creationId xmlns:a16="http://schemas.microsoft.com/office/drawing/2014/main" id="{8A77F953-4E5B-89AD-A860-C7F8D2E1140F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558671" y="3628429"/>
                <a:ext cx="694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71" name="Tinta 370">
                <a:extLst>
                  <a:ext uri="{FF2B5EF4-FFF2-40B4-BE49-F238E27FC236}">
                    <a16:creationId xmlns:a16="http://schemas.microsoft.com/office/drawing/2014/main" id="{1A3D1D00-494D-E26D-5035-A70F43D29403}"/>
                  </a:ext>
                </a:extLst>
              </p14:cNvPr>
              <p14:cNvContentPartPr/>
              <p14:nvPr/>
            </p14:nvContentPartPr>
            <p14:xfrm>
              <a:off x="6586751" y="3699349"/>
              <a:ext cx="26280" cy="89280"/>
            </p14:xfrm>
          </p:contentPart>
        </mc:Choice>
        <mc:Fallback xmlns="">
          <p:pic>
            <p:nvPicPr>
              <p:cNvPr id="371" name="Tinta 370">
                <a:extLst>
                  <a:ext uri="{FF2B5EF4-FFF2-40B4-BE49-F238E27FC236}">
                    <a16:creationId xmlns:a16="http://schemas.microsoft.com/office/drawing/2014/main" id="{1A3D1D00-494D-E26D-5035-A70F43D29403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568751" y="3663709"/>
                <a:ext cx="61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72" name="Tinta 371">
                <a:extLst>
                  <a:ext uri="{FF2B5EF4-FFF2-40B4-BE49-F238E27FC236}">
                    <a16:creationId xmlns:a16="http://schemas.microsoft.com/office/drawing/2014/main" id="{3EF2A6EC-3155-FD3A-8448-CB4301FEDFE3}"/>
                  </a:ext>
                </a:extLst>
              </p14:cNvPr>
              <p14:cNvContentPartPr/>
              <p14:nvPr/>
            </p14:nvContentPartPr>
            <p14:xfrm>
              <a:off x="6539951" y="3594589"/>
              <a:ext cx="30240" cy="84960"/>
            </p14:xfrm>
          </p:contentPart>
        </mc:Choice>
        <mc:Fallback xmlns="">
          <p:pic>
            <p:nvPicPr>
              <p:cNvPr id="372" name="Tinta 371">
                <a:extLst>
                  <a:ext uri="{FF2B5EF4-FFF2-40B4-BE49-F238E27FC236}">
                    <a16:creationId xmlns:a16="http://schemas.microsoft.com/office/drawing/2014/main" id="{3EF2A6EC-3155-FD3A-8448-CB4301FEDFE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521951" y="3558589"/>
                <a:ext cx="658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73" name="Tinta 372">
                <a:extLst>
                  <a:ext uri="{FF2B5EF4-FFF2-40B4-BE49-F238E27FC236}">
                    <a16:creationId xmlns:a16="http://schemas.microsoft.com/office/drawing/2014/main" id="{E3130ED7-010B-72E6-1BA3-1DC4112B746C}"/>
                  </a:ext>
                </a:extLst>
              </p14:cNvPr>
              <p14:cNvContentPartPr/>
              <p14:nvPr/>
            </p14:nvContentPartPr>
            <p14:xfrm>
              <a:off x="6533831" y="3613309"/>
              <a:ext cx="54720" cy="6120"/>
            </p14:xfrm>
          </p:contentPart>
        </mc:Choice>
        <mc:Fallback xmlns="">
          <p:pic>
            <p:nvPicPr>
              <p:cNvPr id="373" name="Tinta 372">
                <a:extLst>
                  <a:ext uri="{FF2B5EF4-FFF2-40B4-BE49-F238E27FC236}">
                    <a16:creationId xmlns:a16="http://schemas.microsoft.com/office/drawing/2014/main" id="{E3130ED7-010B-72E6-1BA3-1DC4112B746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516191" y="3577669"/>
                <a:ext cx="90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74" name="Tinta 373">
                <a:extLst>
                  <a:ext uri="{FF2B5EF4-FFF2-40B4-BE49-F238E27FC236}">
                    <a16:creationId xmlns:a16="http://schemas.microsoft.com/office/drawing/2014/main" id="{4AA4A38D-BD4E-5674-B07A-59B32126A0E1}"/>
                  </a:ext>
                </a:extLst>
              </p14:cNvPr>
              <p14:cNvContentPartPr/>
              <p14:nvPr/>
            </p14:nvContentPartPr>
            <p14:xfrm>
              <a:off x="10519549" y="3471559"/>
              <a:ext cx="386640" cy="130680"/>
            </p14:xfrm>
          </p:contentPart>
        </mc:Choice>
        <mc:Fallback xmlns="">
          <p:pic>
            <p:nvPicPr>
              <p:cNvPr id="374" name="Tinta 373">
                <a:extLst>
                  <a:ext uri="{FF2B5EF4-FFF2-40B4-BE49-F238E27FC236}">
                    <a16:creationId xmlns:a16="http://schemas.microsoft.com/office/drawing/2014/main" id="{4AA4A38D-BD4E-5674-B07A-59B32126A0E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0501909" y="3435919"/>
                <a:ext cx="422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75" name="Tinta 374">
                <a:extLst>
                  <a:ext uri="{FF2B5EF4-FFF2-40B4-BE49-F238E27FC236}">
                    <a16:creationId xmlns:a16="http://schemas.microsoft.com/office/drawing/2014/main" id="{69330C4E-49FC-2C08-784D-F6FD142C10CB}"/>
                  </a:ext>
                </a:extLst>
              </p14:cNvPr>
              <p14:cNvContentPartPr/>
              <p14:nvPr/>
            </p14:nvContentPartPr>
            <p14:xfrm>
              <a:off x="10088989" y="3593239"/>
              <a:ext cx="467280" cy="113400"/>
            </p14:xfrm>
          </p:contentPart>
        </mc:Choice>
        <mc:Fallback xmlns="">
          <p:pic>
            <p:nvPicPr>
              <p:cNvPr id="375" name="Tinta 374">
                <a:extLst>
                  <a:ext uri="{FF2B5EF4-FFF2-40B4-BE49-F238E27FC236}">
                    <a16:creationId xmlns:a16="http://schemas.microsoft.com/office/drawing/2014/main" id="{69330C4E-49FC-2C08-784D-F6FD142C10CB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070989" y="3557239"/>
                <a:ext cx="5029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76" name="Tinta 375">
                <a:extLst>
                  <a:ext uri="{FF2B5EF4-FFF2-40B4-BE49-F238E27FC236}">
                    <a16:creationId xmlns:a16="http://schemas.microsoft.com/office/drawing/2014/main" id="{1CD63DBE-EF24-19B0-9A82-C54E1C612B42}"/>
                  </a:ext>
                </a:extLst>
              </p14:cNvPr>
              <p14:cNvContentPartPr/>
              <p14:nvPr/>
            </p14:nvContentPartPr>
            <p14:xfrm>
              <a:off x="9523789" y="3878719"/>
              <a:ext cx="170640" cy="58320"/>
            </p14:xfrm>
          </p:contentPart>
        </mc:Choice>
        <mc:Fallback xmlns="">
          <p:pic>
            <p:nvPicPr>
              <p:cNvPr id="376" name="Tinta 375">
                <a:extLst>
                  <a:ext uri="{FF2B5EF4-FFF2-40B4-BE49-F238E27FC236}">
                    <a16:creationId xmlns:a16="http://schemas.microsoft.com/office/drawing/2014/main" id="{1CD63DBE-EF24-19B0-9A82-C54E1C612B42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505789" y="3843079"/>
                <a:ext cx="20628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77" name="Tinta 376">
                <a:extLst>
                  <a:ext uri="{FF2B5EF4-FFF2-40B4-BE49-F238E27FC236}">
                    <a16:creationId xmlns:a16="http://schemas.microsoft.com/office/drawing/2014/main" id="{E5E3B605-223D-3566-FA3E-F5AC682ECD60}"/>
                  </a:ext>
                </a:extLst>
              </p14:cNvPr>
              <p14:cNvContentPartPr/>
              <p14:nvPr/>
            </p14:nvContentPartPr>
            <p14:xfrm>
              <a:off x="9422269" y="3943159"/>
              <a:ext cx="122040" cy="34560"/>
            </p14:xfrm>
          </p:contentPart>
        </mc:Choice>
        <mc:Fallback xmlns="">
          <p:pic>
            <p:nvPicPr>
              <p:cNvPr id="377" name="Tinta 376">
                <a:extLst>
                  <a:ext uri="{FF2B5EF4-FFF2-40B4-BE49-F238E27FC236}">
                    <a16:creationId xmlns:a16="http://schemas.microsoft.com/office/drawing/2014/main" id="{E5E3B605-223D-3566-FA3E-F5AC682ECD60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404269" y="3907159"/>
                <a:ext cx="157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78" name="Tinta 377">
                <a:extLst>
                  <a:ext uri="{FF2B5EF4-FFF2-40B4-BE49-F238E27FC236}">
                    <a16:creationId xmlns:a16="http://schemas.microsoft.com/office/drawing/2014/main" id="{7274EFBA-AC36-3518-610C-8D1C04A6E71E}"/>
                  </a:ext>
                </a:extLst>
              </p14:cNvPr>
              <p14:cNvContentPartPr/>
              <p14:nvPr/>
            </p14:nvContentPartPr>
            <p14:xfrm>
              <a:off x="9096109" y="2663269"/>
              <a:ext cx="522720" cy="85320"/>
            </p14:xfrm>
          </p:contentPart>
        </mc:Choice>
        <mc:Fallback xmlns="">
          <p:pic>
            <p:nvPicPr>
              <p:cNvPr id="378" name="Tinta 377">
                <a:extLst>
                  <a:ext uri="{FF2B5EF4-FFF2-40B4-BE49-F238E27FC236}">
                    <a16:creationId xmlns:a16="http://schemas.microsoft.com/office/drawing/2014/main" id="{7274EFBA-AC36-3518-610C-8D1C04A6E71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078469" y="2627629"/>
                <a:ext cx="558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79" name="Tinta 378">
                <a:extLst>
                  <a:ext uri="{FF2B5EF4-FFF2-40B4-BE49-F238E27FC236}">
                    <a16:creationId xmlns:a16="http://schemas.microsoft.com/office/drawing/2014/main" id="{C2141CBF-18A0-E457-6DC8-08E93446D5DC}"/>
                  </a:ext>
                </a:extLst>
              </p14:cNvPr>
              <p14:cNvContentPartPr/>
              <p14:nvPr/>
            </p14:nvContentPartPr>
            <p14:xfrm>
              <a:off x="9200869" y="2757949"/>
              <a:ext cx="576360" cy="47160"/>
            </p14:xfrm>
          </p:contentPart>
        </mc:Choice>
        <mc:Fallback xmlns="">
          <p:pic>
            <p:nvPicPr>
              <p:cNvPr id="379" name="Tinta 378">
                <a:extLst>
                  <a:ext uri="{FF2B5EF4-FFF2-40B4-BE49-F238E27FC236}">
                    <a16:creationId xmlns:a16="http://schemas.microsoft.com/office/drawing/2014/main" id="{C2141CBF-18A0-E457-6DC8-08E93446D5DC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183229" y="2721949"/>
                <a:ext cx="6120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80" name="Tinta 379">
                <a:extLst>
                  <a:ext uri="{FF2B5EF4-FFF2-40B4-BE49-F238E27FC236}">
                    <a16:creationId xmlns:a16="http://schemas.microsoft.com/office/drawing/2014/main" id="{E5039B98-4941-C246-BE2C-C7BADBC57B91}"/>
                  </a:ext>
                </a:extLst>
              </p14:cNvPr>
              <p14:cNvContentPartPr/>
              <p14:nvPr/>
            </p14:nvContentPartPr>
            <p14:xfrm>
              <a:off x="9117709" y="2642029"/>
              <a:ext cx="513360" cy="63360"/>
            </p14:xfrm>
          </p:contentPart>
        </mc:Choice>
        <mc:Fallback xmlns="">
          <p:pic>
            <p:nvPicPr>
              <p:cNvPr id="380" name="Tinta 379">
                <a:extLst>
                  <a:ext uri="{FF2B5EF4-FFF2-40B4-BE49-F238E27FC236}">
                    <a16:creationId xmlns:a16="http://schemas.microsoft.com/office/drawing/2014/main" id="{E5039B98-4941-C246-BE2C-C7BADBC57B91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099709" y="2606029"/>
                <a:ext cx="5490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81" name="Tinta 380">
                <a:extLst>
                  <a:ext uri="{FF2B5EF4-FFF2-40B4-BE49-F238E27FC236}">
                    <a16:creationId xmlns:a16="http://schemas.microsoft.com/office/drawing/2014/main" id="{EAFCE3D7-A6D6-E3A3-8F28-F2F659F1772A}"/>
                  </a:ext>
                </a:extLst>
              </p14:cNvPr>
              <p14:cNvContentPartPr/>
              <p14:nvPr/>
            </p14:nvContentPartPr>
            <p14:xfrm>
              <a:off x="9217789" y="2646709"/>
              <a:ext cx="384480" cy="41760"/>
            </p14:xfrm>
          </p:contentPart>
        </mc:Choice>
        <mc:Fallback xmlns="">
          <p:pic>
            <p:nvPicPr>
              <p:cNvPr id="381" name="Tinta 380">
                <a:extLst>
                  <a:ext uri="{FF2B5EF4-FFF2-40B4-BE49-F238E27FC236}">
                    <a16:creationId xmlns:a16="http://schemas.microsoft.com/office/drawing/2014/main" id="{EAFCE3D7-A6D6-E3A3-8F28-F2F659F1772A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9199789" y="2611069"/>
                <a:ext cx="4201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82" name="Tinta 381">
                <a:extLst>
                  <a:ext uri="{FF2B5EF4-FFF2-40B4-BE49-F238E27FC236}">
                    <a16:creationId xmlns:a16="http://schemas.microsoft.com/office/drawing/2014/main" id="{278E6299-9D76-BF72-6766-40127B6A976B}"/>
                  </a:ext>
                </a:extLst>
              </p14:cNvPr>
              <p14:cNvContentPartPr/>
              <p14:nvPr/>
            </p14:nvContentPartPr>
            <p14:xfrm>
              <a:off x="9467629" y="2575789"/>
              <a:ext cx="315360" cy="62640"/>
            </p14:xfrm>
          </p:contentPart>
        </mc:Choice>
        <mc:Fallback xmlns="">
          <p:pic>
            <p:nvPicPr>
              <p:cNvPr id="382" name="Tinta 381">
                <a:extLst>
                  <a:ext uri="{FF2B5EF4-FFF2-40B4-BE49-F238E27FC236}">
                    <a16:creationId xmlns:a16="http://schemas.microsoft.com/office/drawing/2014/main" id="{278E6299-9D76-BF72-6766-40127B6A976B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9449989" y="2540149"/>
                <a:ext cx="3510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83" name="Tinta 382">
                <a:extLst>
                  <a:ext uri="{FF2B5EF4-FFF2-40B4-BE49-F238E27FC236}">
                    <a16:creationId xmlns:a16="http://schemas.microsoft.com/office/drawing/2014/main" id="{21CA61E6-08B5-0AFC-D644-8F3C2D231C3F}"/>
                  </a:ext>
                </a:extLst>
              </p14:cNvPr>
              <p14:cNvContentPartPr/>
              <p14:nvPr/>
            </p14:nvContentPartPr>
            <p14:xfrm>
              <a:off x="9486709" y="2481829"/>
              <a:ext cx="345600" cy="142560"/>
            </p14:xfrm>
          </p:contentPart>
        </mc:Choice>
        <mc:Fallback xmlns="">
          <p:pic>
            <p:nvPicPr>
              <p:cNvPr id="383" name="Tinta 382">
                <a:extLst>
                  <a:ext uri="{FF2B5EF4-FFF2-40B4-BE49-F238E27FC236}">
                    <a16:creationId xmlns:a16="http://schemas.microsoft.com/office/drawing/2014/main" id="{21CA61E6-08B5-0AFC-D644-8F3C2D231C3F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468709" y="2445829"/>
                <a:ext cx="3812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84" name="Tinta 383">
                <a:extLst>
                  <a:ext uri="{FF2B5EF4-FFF2-40B4-BE49-F238E27FC236}">
                    <a16:creationId xmlns:a16="http://schemas.microsoft.com/office/drawing/2014/main" id="{1D317485-2915-4FE0-5A9B-F7814AE62AE9}"/>
                  </a:ext>
                </a:extLst>
              </p14:cNvPr>
              <p14:cNvContentPartPr/>
              <p14:nvPr/>
            </p14:nvContentPartPr>
            <p14:xfrm>
              <a:off x="9679669" y="2400829"/>
              <a:ext cx="578880" cy="135000"/>
            </p14:xfrm>
          </p:contentPart>
        </mc:Choice>
        <mc:Fallback xmlns="">
          <p:pic>
            <p:nvPicPr>
              <p:cNvPr id="384" name="Tinta 383">
                <a:extLst>
                  <a:ext uri="{FF2B5EF4-FFF2-40B4-BE49-F238E27FC236}">
                    <a16:creationId xmlns:a16="http://schemas.microsoft.com/office/drawing/2014/main" id="{1D317485-2915-4FE0-5A9B-F7814AE62AE9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9661669" y="2365189"/>
                <a:ext cx="6145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85" name="Tinta 384">
                <a:extLst>
                  <a:ext uri="{FF2B5EF4-FFF2-40B4-BE49-F238E27FC236}">
                    <a16:creationId xmlns:a16="http://schemas.microsoft.com/office/drawing/2014/main" id="{AD56FA54-AE3E-FE22-B9B3-48C10E9B24A8}"/>
                  </a:ext>
                </a:extLst>
              </p14:cNvPr>
              <p14:cNvContentPartPr/>
              <p14:nvPr/>
            </p14:nvContentPartPr>
            <p14:xfrm>
              <a:off x="10465549" y="2223709"/>
              <a:ext cx="307440" cy="83880"/>
            </p14:xfrm>
          </p:contentPart>
        </mc:Choice>
        <mc:Fallback xmlns="">
          <p:pic>
            <p:nvPicPr>
              <p:cNvPr id="385" name="Tinta 384">
                <a:extLst>
                  <a:ext uri="{FF2B5EF4-FFF2-40B4-BE49-F238E27FC236}">
                    <a16:creationId xmlns:a16="http://schemas.microsoft.com/office/drawing/2014/main" id="{AD56FA54-AE3E-FE22-B9B3-48C10E9B24A8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447549" y="2188069"/>
                <a:ext cx="343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86" name="Tinta 385">
                <a:extLst>
                  <a:ext uri="{FF2B5EF4-FFF2-40B4-BE49-F238E27FC236}">
                    <a16:creationId xmlns:a16="http://schemas.microsoft.com/office/drawing/2014/main" id="{9BA54A98-14B6-7A21-297D-28EE96EFA446}"/>
                  </a:ext>
                </a:extLst>
              </p14:cNvPr>
              <p14:cNvContentPartPr/>
              <p14:nvPr/>
            </p14:nvContentPartPr>
            <p14:xfrm>
              <a:off x="10422709" y="2263309"/>
              <a:ext cx="262800" cy="63360"/>
            </p14:xfrm>
          </p:contentPart>
        </mc:Choice>
        <mc:Fallback xmlns="">
          <p:pic>
            <p:nvPicPr>
              <p:cNvPr id="386" name="Tinta 385">
                <a:extLst>
                  <a:ext uri="{FF2B5EF4-FFF2-40B4-BE49-F238E27FC236}">
                    <a16:creationId xmlns:a16="http://schemas.microsoft.com/office/drawing/2014/main" id="{9BA54A98-14B6-7A21-297D-28EE96EFA44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404709" y="2227309"/>
                <a:ext cx="2984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7" name="Tinta 386">
                <a:extLst>
                  <a:ext uri="{FF2B5EF4-FFF2-40B4-BE49-F238E27FC236}">
                    <a16:creationId xmlns:a16="http://schemas.microsoft.com/office/drawing/2014/main" id="{A89F540E-DED9-E537-CBFD-D6813ABD38A5}"/>
                  </a:ext>
                </a:extLst>
              </p14:cNvPr>
              <p14:cNvContentPartPr/>
              <p14:nvPr/>
            </p14:nvContentPartPr>
            <p14:xfrm>
              <a:off x="10817940" y="3408829"/>
              <a:ext cx="372960" cy="82080"/>
            </p14:xfrm>
          </p:contentPart>
        </mc:Choice>
        <mc:Fallback xmlns="">
          <p:pic>
            <p:nvPicPr>
              <p:cNvPr id="387" name="Tinta 386">
                <a:extLst>
                  <a:ext uri="{FF2B5EF4-FFF2-40B4-BE49-F238E27FC236}">
                    <a16:creationId xmlns:a16="http://schemas.microsoft.com/office/drawing/2014/main" id="{A89F540E-DED9-E537-CBFD-D6813ABD38A5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799940" y="3373189"/>
                <a:ext cx="4086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8" name="Tinta 387">
                <a:extLst>
                  <a:ext uri="{FF2B5EF4-FFF2-40B4-BE49-F238E27FC236}">
                    <a16:creationId xmlns:a16="http://schemas.microsoft.com/office/drawing/2014/main" id="{38725327-B99A-534F-CFF5-A5E351D5646A}"/>
                  </a:ext>
                </a:extLst>
              </p14:cNvPr>
              <p14:cNvContentPartPr/>
              <p14:nvPr/>
            </p14:nvContentPartPr>
            <p14:xfrm>
              <a:off x="10946460" y="3335029"/>
              <a:ext cx="330480" cy="122760"/>
            </p14:xfrm>
          </p:contentPart>
        </mc:Choice>
        <mc:Fallback xmlns="">
          <p:pic>
            <p:nvPicPr>
              <p:cNvPr id="388" name="Tinta 387">
                <a:extLst>
                  <a:ext uri="{FF2B5EF4-FFF2-40B4-BE49-F238E27FC236}">
                    <a16:creationId xmlns:a16="http://schemas.microsoft.com/office/drawing/2014/main" id="{38725327-B99A-534F-CFF5-A5E351D5646A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0928460" y="3299029"/>
                <a:ext cx="366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9" name="Tinta 388">
                <a:extLst>
                  <a:ext uri="{FF2B5EF4-FFF2-40B4-BE49-F238E27FC236}">
                    <a16:creationId xmlns:a16="http://schemas.microsoft.com/office/drawing/2014/main" id="{99F3719A-7718-2B92-7FAB-26D045DD71AE}"/>
                  </a:ext>
                </a:extLst>
              </p14:cNvPr>
              <p14:cNvContentPartPr/>
              <p14:nvPr/>
            </p14:nvContentPartPr>
            <p14:xfrm>
              <a:off x="11079660" y="3335029"/>
              <a:ext cx="279000" cy="37080"/>
            </p14:xfrm>
          </p:contentPart>
        </mc:Choice>
        <mc:Fallback xmlns="">
          <p:pic>
            <p:nvPicPr>
              <p:cNvPr id="389" name="Tinta 388">
                <a:extLst>
                  <a:ext uri="{FF2B5EF4-FFF2-40B4-BE49-F238E27FC236}">
                    <a16:creationId xmlns:a16="http://schemas.microsoft.com/office/drawing/2014/main" id="{99F3719A-7718-2B92-7FAB-26D045DD71AE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1062020" y="3299029"/>
                <a:ext cx="3146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90" name="Tinta 389">
                <a:extLst>
                  <a:ext uri="{FF2B5EF4-FFF2-40B4-BE49-F238E27FC236}">
                    <a16:creationId xmlns:a16="http://schemas.microsoft.com/office/drawing/2014/main" id="{7A52F0DE-E3FD-8F4D-C941-31847D2631D0}"/>
                  </a:ext>
                </a:extLst>
              </p14:cNvPr>
              <p14:cNvContentPartPr/>
              <p14:nvPr/>
            </p14:nvContentPartPr>
            <p14:xfrm>
              <a:off x="11225100" y="3341149"/>
              <a:ext cx="152280" cy="47520"/>
            </p14:xfrm>
          </p:contentPart>
        </mc:Choice>
        <mc:Fallback xmlns="">
          <p:pic>
            <p:nvPicPr>
              <p:cNvPr id="390" name="Tinta 389">
                <a:extLst>
                  <a:ext uri="{FF2B5EF4-FFF2-40B4-BE49-F238E27FC236}">
                    <a16:creationId xmlns:a16="http://schemas.microsoft.com/office/drawing/2014/main" id="{7A52F0DE-E3FD-8F4D-C941-31847D2631D0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1207100" y="3305149"/>
                <a:ext cx="187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91" name="Tinta 390">
                <a:extLst>
                  <a:ext uri="{FF2B5EF4-FFF2-40B4-BE49-F238E27FC236}">
                    <a16:creationId xmlns:a16="http://schemas.microsoft.com/office/drawing/2014/main" id="{D9CC05C5-BB0E-D651-B5D9-5411B21AC934}"/>
                  </a:ext>
                </a:extLst>
              </p14:cNvPr>
              <p14:cNvContentPartPr/>
              <p14:nvPr/>
            </p14:nvContentPartPr>
            <p14:xfrm>
              <a:off x="11365500" y="3309469"/>
              <a:ext cx="96480" cy="34200"/>
            </p14:xfrm>
          </p:contentPart>
        </mc:Choice>
        <mc:Fallback xmlns="">
          <p:pic>
            <p:nvPicPr>
              <p:cNvPr id="391" name="Tinta 390">
                <a:extLst>
                  <a:ext uri="{FF2B5EF4-FFF2-40B4-BE49-F238E27FC236}">
                    <a16:creationId xmlns:a16="http://schemas.microsoft.com/office/drawing/2014/main" id="{D9CC05C5-BB0E-D651-B5D9-5411B21AC934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1347860" y="3273469"/>
                <a:ext cx="1321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92" name="Tinta 391">
                <a:extLst>
                  <a:ext uri="{FF2B5EF4-FFF2-40B4-BE49-F238E27FC236}">
                    <a16:creationId xmlns:a16="http://schemas.microsoft.com/office/drawing/2014/main" id="{5A4BD484-872B-D2A0-7DC5-C0B706F97B2B}"/>
                  </a:ext>
                </a:extLst>
              </p14:cNvPr>
              <p14:cNvContentPartPr/>
              <p14:nvPr/>
            </p14:nvContentPartPr>
            <p14:xfrm>
              <a:off x="11193780" y="3290749"/>
              <a:ext cx="193680" cy="11520"/>
            </p14:xfrm>
          </p:contentPart>
        </mc:Choice>
        <mc:Fallback xmlns="">
          <p:pic>
            <p:nvPicPr>
              <p:cNvPr id="392" name="Tinta 391">
                <a:extLst>
                  <a:ext uri="{FF2B5EF4-FFF2-40B4-BE49-F238E27FC236}">
                    <a16:creationId xmlns:a16="http://schemas.microsoft.com/office/drawing/2014/main" id="{5A4BD484-872B-D2A0-7DC5-C0B706F97B2B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175780" y="3255109"/>
                <a:ext cx="2293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93" name="Tinta 392">
                <a:extLst>
                  <a:ext uri="{FF2B5EF4-FFF2-40B4-BE49-F238E27FC236}">
                    <a16:creationId xmlns:a16="http://schemas.microsoft.com/office/drawing/2014/main" id="{ACE8C311-3851-10FD-AF02-B406738178CE}"/>
                  </a:ext>
                </a:extLst>
              </p14:cNvPr>
              <p14:cNvContentPartPr/>
              <p14:nvPr/>
            </p14:nvContentPartPr>
            <p14:xfrm>
              <a:off x="11225820" y="3233509"/>
              <a:ext cx="171000" cy="19800"/>
            </p14:xfrm>
          </p:contentPart>
        </mc:Choice>
        <mc:Fallback xmlns="">
          <p:pic>
            <p:nvPicPr>
              <p:cNvPr id="393" name="Tinta 392">
                <a:extLst>
                  <a:ext uri="{FF2B5EF4-FFF2-40B4-BE49-F238E27FC236}">
                    <a16:creationId xmlns:a16="http://schemas.microsoft.com/office/drawing/2014/main" id="{ACE8C311-3851-10FD-AF02-B406738178CE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1208180" y="3197869"/>
                <a:ext cx="2066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94" name="Tinta 393">
                <a:extLst>
                  <a:ext uri="{FF2B5EF4-FFF2-40B4-BE49-F238E27FC236}">
                    <a16:creationId xmlns:a16="http://schemas.microsoft.com/office/drawing/2014/main" id="{C3BF525D-D980-180B-AE38-F3EB83EABBB5}"/>
                  </a:ext>
                </a:extLst>
              </p14:cNvPr>
              <p14:cNvContentPartPr/>
              <p14:nvPr/>
            </p14:nvContentPartPr>
            <p14:xfrm>
              <a:off x="11171820" y="3188149"/>
              <a:ext cx="210960" cy="23040"/>
            </p14:xfrm>
          </p:contentPart>
        </mc:Choice>
        <mc:Fallback xmlns="">
          <p:pic>
            <p:nvPicPr>
              <p:cNvPr id="394" name="Tinta 393">
                <a:extLst>
                  <a:ext uri="{FF2B5EF4-FFF2-40B4-BE49-F238E27FC236}">
                    <a16:creationId xmlns:a16="http://schemas.microsoft.com/office/drawing/2014/main" id="{C3BF525D-D980-180B-AE38-F3EB83EABBB5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1153820" y="3152509"/>
                <a:ext cx="2466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95" name="Tinta 394">
                <a:extLst>
                  <a:ext uri="{FF2B5EF4-FFF2-40B4-BE49-F238E27FC236}">
                    <a16:creationId xmlns:a16="http://schemas.microsoft.com/office/drawing/2014/main" id="{4B403E30-2FE1-9071-F128-586E894961C3}"/>
                  </a:ext>
                </a:extLst>
              </p14:cNvPr>
              <p14:cNvContentPartPr/>
              <p14:nvPr/>
            </p14:nvContentPartPr>
            <p14:xfrm>
              <a:off x="11267220" y="3111109"/>
              <a:ext cx="89280" cy="20520"/>
            </p14:xfrm>
          </p:contentPart>
        </mc:Choice>
        <mc:Fallback xmlns="">
          <p:pic>
            <p:nvPicPr>
              <p:cNvPr id="395" name="Tinta 394">
                <a:extLst>
                  <a:ext uri="{FF2B5EF4-FFF2-40B4-BE49-F238E27FC236}">
                    <a16:creationId xmlns:a16="http://schemas.microsoft.com/office/drawing/2014/main" id="{4B403E30-2FE1-9071-F128-586E894961C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1249220" y="3075109"/>
                <a:ext cx="124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96" name="Tinta 395">
                <a:extLst>
                  <a:ext uri="{FF2B5EF4-FFF2-40B4-BE49-F238E27FC236}">
                    <a16:creationId xmlns:a16="http://schemas.microsoft.com/office/drawing/2014/main" id="{51065F48-AAE5-7559-CC4B-6C32B3CE9A54}"/>
                  </a:ext>
                </a:extLst>
              </p14:cNvPr>
              <p14:cNvContentPartPr/>
              <p14:nvPr/>
            </p14:nvContentPartPr>
            <p14:xfrm>
              <a:off x="11207100" y="3041989"/>
              <a:ext cx="137520" cy="13320"/>
            </p14:xfrm>
          </p:contentPart>
        </mc:Choice>
        <mc:Fallback xmlns="">
          <p:pic>
            <p:nvPicPr>
              <p:cNvPr id="396" name="Tinta 395">
                <a:extLst>
                  <a:ext uri="{FF2B5EF4-FFF2-40B4-BE49-F238E27FC236}">
                    <a16:creationId xmlns:a16="http://schemas.microsoft.com/office/drawing/2014/main" id="{51065F48-AAE5-7559-CC4B-6C32B3CE9A54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1189100" y="3006349"/>
                <a:ext cx="1731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7" name="Tinta 396">
                <a:extLst>
                  <a:ext uri="{FF2B5EF4-FFF2-40B4-BE49-F238E27FC236}">
                    <a16:creationId xmlns:a16="http://schemas.microsoft.com/office/drawing/2014/main" id="{7685B649-9196-713A-D11D-FC3B36F5AFC3}"/>
                  </a:ext>
                </a:extLst>
              </p14:cNvPr>
              <p14:cNvContentPartPr/>
              <p14:nvPr/>
            </p14:nvContentPartPr>
            <p14:xfrm>
              <a:off x="10755660" y="2963869"/>
              <a:ext cx="548280" cy="22320"/>
            </p14:xfrm>
          </p:contentPart>
        </mc:Choice>
        <mc:Fallback xmlns="">
          <p:pic>
            <p:nvPicPr>
              <p:cNvPr id="397" name="Tinta 396">
                <a:extLst>
                  <a:ext uri="{FF2B5EF4-FFF2-40B4-BE49-F238E27FC236}">
                    <a16:creationId xmlns:a16="http://schemas.microsoft.com/office/drawing/2014/main" id="{7685B649-9196-713A-D11D-FC3B36F5AFC3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0738020" y="2927869"/>
                <a:ext cx="5839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8" name="Tinta 397">
                <a:extLst>
                  <a:ext uri="{FF2B5EF4-FFF2-40B4-BE49-F238E27FC236}">
                    <a16:creationId xmlns:a16="http://schemas.microsoft.com/office/drawing/2014/main" id="{3569E5FE-BD08-B499-CE74-43C79BB69567}"/>
                  </a:ext>
                </a:extLst>
              </p14:cNvPr>
              <p14:cNvContentPartPr/>
              <p14:nvPr/>
            </p14:nvContentPartPr>
            <p14:xfrm>
              <a:off x="10849620" y="2901229"/>
              <a:ext cx="435240" cy="30240"/>
            </p14:xfrm>
          </p:contentPart>
        </mc:Choice>
        <mc:Fallback xmlns="">
          <p:pic>
            <p:nvPicPr>
              <p:cNvPr id="398" name="Tinta 397">
                <a:extLst>
                  <a:ext uri="{FF2B5EF4-FFF2-40B4-BE49-F238E27FC236}">
                    <a16:creationId xmlns:a16="http://schemas.microsoft.com/office/drawing/2014/main" id="{3569E5FE-BD08-B499-CE74-43C79BB6956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831980" y="2865589"/>
                <a:ext cx="4708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9" name="Tinta 398">
                <a:extLst>
                  <a:ext uri="{FF2B5EF4-FFF2-40B4-BE49-F238E27FC236}">
                    <a16:creationId xmlns:a16="http://schemas.microsoft.com/office/drawing/2014/main" id="{108C4CC0-68AD-AAB3-F37B-E425C64219C8}"/>
                  </a:ext>
                </a:extLst>
              </p14:cNvPr>
              <p14:cNvContentPartPr/>
              <p14:nvPr/>
            </p14:nvContentPartPr>
            <p14:xfrm>
              <a:off x="10903620" y="2881069"/>
              <a:ext cx="360000" cy="10080"/>
            </p14:xfrm>
          </p:contentPart>
        </mc:Choice>
        <mc:Fallback xmlns="">
          <p:pic>
            <p:nvPicPr>
              <p:cNvPr id="399" name="Tinta 398">
                <a:extLst>
                  <a:ext uri="{FF2B5EF4-FFF2-40B4-BE49-F238E27FC236}">
                    <a16:creationId xmlns:a16="http://schemas.microsoft.com/office/drawing/2014/main" id="{108C4CC0-68AD-AAB3-F37B-E425C64219C8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0885980" y="2845069"/>
                <a:ext cx="3956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400" name="Tinta 399">
                <a:extLst>
                  <a:ext uri="{FF2B5EF4-FFF2-40B4-BE49-F238E27FC236}">
                    <a16:creationId xmlns:a16="http://schemas.microsoft.com/office/drawing/2014/main" id="{B66DD1B1-A910-E1F4-A86A-71AA7CB8E3B5}"/>
                  </a:ext>
                </a:extLst>
              </p14:cNvPr>
              <p14:cNvContentPartPr/>
              <p14:nvPr/>
            </p14:nvContentPartPr>
            <p14:xfrm>
              <a:off x="10672500" y="2831029"/>
              <a:ext cx="581760" cy="29160"/>
            </p14:xfrm>
          </p:contentPart>
        </mc:Choice>
        <mc:Fallback xmlns="">
          <p:pic>
            <p:nvPicPr>
              <p:cNvPr id="400" name="Tinta 399">
                <a:extLst>
                  <a:ext uri="{FF2B5EF4-FFF2-40B4-BE49-F238E27FC236}">
                    <a16:creationId xmlns:a16="http://schemas.microsoft.com/office/drawing/2014/main" id="{B66DD1B1-A910-E1F4-A86A-71AA7CB8E3B5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654500" y="2795029"/>
                <a:ext cx="6174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401" name="Tinta 400">
                <a:extLst>
                  <a:ext uri="{FF2B5EF4-FFF2-40B4-BE49-F238E27FC236}">
                    <a16:creationId xmlns:a16="http://schemas.microsoft.com/office/drawing/2014/main" id="{9746FF96-EC59-01C8-8CF3-7C49A4642BA7}"/>
                  </a:ext>
                </a:extLst>
              </p14:cNvPr>
              <p14:cNvContentPartPr/>
              <p14:nvPr/>
            </p14:nvContentPartPr>
            <p14:xfrm>
              <a:off x="10965180" y="2795389"/>
              <a:ext cx="264960" cy="360"/>
            </p14:xfrm>
          </p:contentPart>
        </mc:Choice>
        <mc:Fallback xmlns="">
          <p:pic>
            <p:nvPicPr>
              <p:cNvPr id="401" name="Tinta 400">
                <a:extLst>
                  <a:ext uri="{FF2B5EF4-FFF2-40B4-BE49-F238E27FC236}">
                    <a16:creationId xmlns:a16="http://schemas.microsoft.com/office/drawing/2014/main" id="{9746FF96-EC59-01C8-8CF3-7C49A4642BA7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0947180" y="2759749"/>
                <a:ext cx="300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402" name="Tinta 401">
                <a:extLst>
                  <a:ext uri="{FF2B5EF4-FFF2-40B4-BE49-F238E27FC236}">
                    <a16:creationId xmlns:a16="http://schemas.microsoft.com/office/drawing/2014/main" id="{3CE7FD3E-851D-8A5E-07B0-80FAA64072F2}"/>
                  </a:ext>
                </a:extLst>
              </p14:cNvPr>
              <p14:cNvContentPartPr/>
              <p14:nvPr/>
            </p14:nvContentPartPr>
            <p14:xfrm>
              <a:off x="10595820" y="2701789"/>
              <a:ext cx="629280" cy="33120"/>
            </p14:xfrm>
          </p:contentPart>
        </mc:Choice>
        <mc:Fallback xmlns="">
          <p:pic>
            <p:nvPicPr>
              <p:cNvPr id="402" name="Tinta 401">
                <a:extLst>
                  <a:ext uri="{FF2B5EF4-FFF2-40B4-BE49-F238E27FC236}">
                    <a16:creationId xmlns:a16="http://schemas.microsoft.com/office/drawing/2014/main" id="{3CE7FD3E-851D-8A5E-07B0-80FAA64072F2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0578180" y="2665789"/>
                <a:ext cx="6649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3" name="Tinta 402">
                <a:extLst>
                  <a:ext uri="{FF2B5EF4-FFF2-40B4-BE49-F238E27FC236}">
                    <a16:creationId xmlns:a16="http://schemas.microsoft.com/office/drawing/2014/main" id="{8CA1703A-A3BA-7EE4-2965-63CEBBFFBEC2}"/>
                  </a:ext>
                </a:extLst>
              </p14:cNvPr>
              <p14:cNvContentPartPr/>
              <p14:nvPr/>
            </p14:nvContentPartPr>
            <p14:xfrm>
              <a:off x="10724340" y="2653909"/>
              <a:ext cx="460440" cy="27720"/>
            </p14:xfrm>
          </p:contentPart>
        </mc:Choice>
        <mc:Fallback xmlns="">
          <p:pic>
            <p:nvPicPr>
              <p:cNvPr id="403" name="Tinta 402">
                <a:extLst>
                  <a:ext uri="{FF2B5EF4-FFF2-40B4-BE49-F238E27FC236}">
                    <a16:creationId xmlns:a16="http://schemas.microsoft.com/office/drawing/2014/main" id="{8CA1703A-A3BA-7EE4-2965-63CEBBFFBEC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0706700" y="2617909"/>
                <a:ext cx="4960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4" name="Tinta 403">
                <a:extLst>
                  <a:ext uri="{FF2B5EF4-FFF2-40B4-BE49-F238E27FC236}">
                    <a16:creationId xmlns:a16="http://schemas.microsoft.com/office/drawing/2014/main" id="{986C8FB8-031D-E218-5B20-414428E2DAD0}"/>
                  </a:ext>
                </a:extLst>
              </p14:cNvPr>
              <p14:cNvContentPartPr/>
              <p14:nvPr/>
            </p14:nvContentPartPr>
            <p14:xfrm>
              <a:off x="10645500" y="2581549"/>
              <a:ext cx="525240" cy="40320"/>
            </p14:xfrm>
          </p:contentPart>
        </mc:Choice>
        <mc:Fallback xmlns="">
          <p:pic>
            <p:nvPicPr>
              <p:cNvPr id="404" name="Tinta 403">
                <a:extLst>
                  <a:ext uri="{FF2B5EF4-FFF2-40B4-BE49-F238E27FC236}">
                    <a16:creationId xmlns:a16="http://schemas.microsoft.com/office/drawing/2014/main" id="{986C8FB8-031D-E218-5B20-414428E2DAD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0627500" y="2545909"/>
                <a:ext cx="5608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5" name="Tinta 404">
                <a:extLst>
                  <a:ext uri="{FF2B5EF4-FFF2-40B4-BE49-F238E27FC236}">
                    <a16:creationId xmlns:a16="http://schemas.microsoft.com/office/drawing/2014/main" id="{10068CC6-B45B-DA50-2161-47DF86CED18E}"/>
                  </a:ext>
                </a:extLst>
              </p14:cNvPr>
              <p14:cNvContentPartPr/>
              <p14:nvPr/>
            </p14:nvContentPartPr>
            <p14:xfrm>
              <a:off x="10679340" y="2547709"/>
              <a:ext cx="465120" cy="12600"/>
            </p14:xfrm>
          </p:contentPart>
        </mc:Choice>
        <mc:Fallback xmlns="">
          <p:pic>
            <p:nvPicPr>
              <p:cNvPr id="405" name="Tinta 404">
                <a:extLst>
                  <a:ext uri="{FF2B5EF4-FFF2-40B4-BE49-F238E27FC236}">
                    <a16:creationId xmlns:a16="http://schemas.microsoft.com/office/drawing/2014/main" id="{10068CC6-B45B-DA50-2161-47DF86CED18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661340" y="2512069"/>
                <a:ext cx="5007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6" name="Tinta 405">
                <a:extLst>
                  <a:ext uri="{FF2B5EF4-FFF2-40B4-BE49-F238E27FC236}">
                    <a16:creationId xmlns:a16="http://schemas.microsoft.com/office/drawing/2014/main" id="{C56EDB96-4A28-E361-7BC2-CA6F681E8932}"/>
                  </a:ext>
                </a:extLst>
              </p14:cNvPr>
              <p14:cNvContentPartPr/>
              <p14:nvPr/>
            </p14:nvContentPartPr>
            <p14:xfrm>
              <a:off x="10922700" y="2595229"/>
              <a:ext cx="226440" cy="5400"/>
            </p14:xfrm>
          </p:contentPart>
        </mc:Choice>
        <mc:Fallback xmlns="">
          <p:pic>
            <p:nvPicPr>
              <p:cNvPr id="406" name="Tinta 405">
                <a:extLst>
                  <a:ext uri="{FF2B5EF4-FFF2-40B4-BE49-F238E27FC236}">
                    <a16:creationId xmlns:a16="http://schemas.microsoft.com/office/drawing/2014/main" id="{C56EDB96-4A28-E361-7BC2-CA6F681E8932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905060" y="2559589"/>
                <a:ext cx="2620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7" name="Tinta 406">
                <a:extLst>
                  <a:ext uri="{FF2B5EF4-FFF2-40B4-BE49-F238E27FC236}">
                    <a16:creationId xmlns:a16="http://schemas.microsoft.com/office/drawing/2014/main" id="{D41A259C-1ECB-E612-4CB7-A123307B4836}"/>
                  </a:ext>
                </a:extLst>
              </p14:cNvPr>
              <p14:cNvContentPartPr/>
              <p14:nvPr/>
            </p14:nvContentPartPr>
            <p14:xfrm>
              <a:off x="10534980" y="2497669"/>
              <a:ext cx="471600" cy="17280"/>
            </p14:xfrm>
          </p:contentPart>
        </mc:Choice>
        <mc:Fallback xmlns="">
          <p:pic>
            <p:nvPicPr>
              <p:cNvPr id="407" name="Tinta 406">
                <a:extLst>
                  <a:ext uri="{FF2B5EF4-FFF2-40B4-BE49-F238E27FC236}">
                    <a16:creationId xmlns:a16="http://schemas.microsoft.com/office/drawing/2014/main" id="{D41A259C-1ECB-E612-4CB7-A123307B4836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0516980" y="2462029"/>
                <a:ext cx="5072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8" name="Tinta 407">
                <a:extLst>
                  <a:ext uri="{FF2B5EF4-FFF2-40B4-BE49-F238E27FC236}">
                    <a16:creationId xmlns:a16="http://schemas.microsoft.com/office/drawing/2014/main" id="{B371D9AA-A069-8496-95E8-548C58FA8BEB}"/>
                  </a:ext>
                </a:extLst>
              </p14:cNvPr>
              <p14:cNvContentPartPr/>
              <p14:nvPr/>
            </p14:nvContentPartPr>
            <p14:xfrm>
              <a:off x="10463700" y="2559589"/>
              <a:ext cx="330480" cy="19440"/>
            </p14:xfrm>
          </p:contentPart>
        </mc:Choice>
        <mc:Fallback xmlns="">
          <p:pic>
            <p:nvPicPr>
              <p:cNvPr id="408" name="Tinta 407">
                <a:extLst>
                  <a:ext uri="{FF2B5EF4-FFF2-40B4-BE49-F238E27FC236}">
                    <a16:creationId xmlns:a16="http://schemas.microsoft.com/office/drawing/2014/main" id="{B371D9AA-A069-8496-95E8-548C58FA8BEB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0446060" y="2523949"/>
                <a:ext cx="3661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9" name="Tinta 408">
                <a:extLst>
                  <a:ext uri="{FF2B5EF4-FFF2-40B4-BE49-F238E27FC236}">
                    <a16:creationId xmlns:a16="http://schemas.microsoft.com/office/drawing/2014/main" id="{4D530522-C04F-81F1-BE45-587A2C93B397}"/>
                  </a:ext>
                </a:extLst>
              </p14:cNvPr>
              <p14:cNvContentPartPr/>
              <p14:nvPr/>
            </p14:nvContentPartPr>
            <p14:xfrm>
              <a:off x="10759260" y="2495509"/>
              <a:ext cx="358920" cy="29880"/>
            </p14:xfrm>
          </p:contentPart>
        </mc:Choice>
        <mc:Fallback xmlns="">
          <p:pic>
            <p:nvPicPr>
              <p:cNvPr id="409" name="Tinta 408">
                <a:extLst>
                  <a:ext uri="{FF2B5EF4-FFF2-40B4-BE49-F238E27FC236}">
                    <a16:creationId xmlns:a16="http://schemas.microsoft.com/office/drawing/2014/main" id="{4D530522-C04F-81F1-BE45-587A2C93B39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0741260" y="2459509"/>
                <a:ext cx="3945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10" name="Tinta 409">
                <a:extLst>
                  <a:ext uri="{FF2B5EF4-FFF2-40B4-BE49-F238E27FC236}">
                    <a16:creationId xmlns:a16="http://schemas.microsoft.com/office/drawing/2014/main" id="{A2E0A44C-C080-402D-F5CF-25077880260D}"/>
                  </a:ext>
                </a:extLst>
              </p14:cNvPr>
              <p14:cNvContentPartPr/>
              <p14:nvPr/>
            </p14:nvContentPartPr>
            <p14:xfrm>
              <a:off x="10739820" y="2450869"/>
              <a:ext cx="369000" cy="12600"/>
            </p14:xfrm>
          </p:contentPart>
        </mc:Choice>
        <mc:Fallback xmlns="">
          <p:pic>
            <p:nvPicPr>
              <p:cNvPr id="410" name="Tinta 409">
                <a:extLst>
                  <a:ext uri="{FF2B5EF4-FFF2-40B4-BE49-F238E27FC236}">
                    <a16:creationId xmlns:a16="http://schemas.microsoft.com/office/drawing/2014/main" id="{A2E0A44C-C080-402D-F5CF-25077880260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0722180" y="2415229"/>
                <a:ext cx="4046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11" name="Tinta 410">
                <a:extLst>
                  <a:ext uri="{FF2B5EF4-FFF2-40B4-BE49-F238E27FC236}">
                    <a16:creationId xmlns:a16="http://schemas.microsoft.com/office/drawing/2014/main" id="{92B35BE2-E56F-2E91-FF98-22B19544D94B}"/>
                  </a:ext>
                </a:extLst>
              </p14:cNvPr>
              <p14:cNvContentPartPr/>
              <p14:nvPr/>
            </p14:nvContentPartPr>
            <p14:xfrm>
              <a:off x="10531020" y="2400109"/>
              <a:ext cx="570600" cy="34200"/>
            </p14:xfrm>
          </p:contentPart>
        </mc:Choice>
        <mc:Fallback xmlns="">
          <p:pic>
            <p:nvPicPr>
              <p:cNvPr id="411" name="Tinta 410">
                <a:extLst>
                  <a:ext uri="{FF2B5EF4-FFF2-40B4-BE49-F238E27FC236}">
                    <a16:creationId xmlns:a16="http://schemas.microsoft.com/office/drawing/2014/main" id="{92B35BE2-E56F-2E91-FF98-22B19544D94B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0513380" y="2364469"/>
                <a:ext cx="6062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12" name="Tinta 411">
                <a:extLst>
                  <a:ext uri="{FF2B5EF4-FFF2-40B4-BE49-F238E27FC236}">
                    <a16:creationId xmlns:a16="http://schemas.microsoft.com/office/drawing/2014/main" id="{60D1C20D-BE9D-CBBD-EAC1-D07B46D94E1B}"/>
                  </a:ext>
                </a:extLst>
              </p14:cNvPr>
              <p14:cNvContentPartPr/>
              <p14:nvPr/>
            </p14:nvContentPartPr>
            <p14:xfrm>
              <a:off x="10545780" y="2440429"/>
              <a:ext cx="365400" cy="50040"/>
            </p14:xfrm>
          </p:contentPart>
        </mc:Choice>
        <mc:Fallback xmlns="">
          <p:pic>
            <p:nvPicPr>
              <p:cNvPr id="412" name="Tinta 411">
                <a:extLst>
                  <a:ext uri="{FF2B5EF4-FFF2-40B4-BE49-F238E27FC236}">
                    <a16:creationId xmlns:a16="http://schemas.microsoft.com/office/drawing/2014/main" id="{60D1C20D-BE9D-CBBD-EAC1-D07B46D94E1B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0527780" y="2404789"/>
                <a:ext cx="4010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3" name="Tinta 412">
                <a:extLst>
                  <a:ext uri="{FF2B5EF4-FFF2-40B4-BE49-F238E27FC236}">
                    <a16:creationId xmlns:a16="http://schemas.microsoft.com/office/drawing/2014/main" id="{D43EB413-AF0F-656A-C766-AD77516CCA37}"/>
                  </a:ext>
                </a:extLst>
              </p14:cNvPr>
              <p14:cNvContentPartPr/>
              <p14:nvPr/>
            </p14:nvContentPartPr>
            <p14:xfrm>
              <a:off x="10534980" y="2338189"/>
              <a:ext cx="559440" cy="75600"/>
            </p14:xfrm>
          </p:contentPart>
        </mc:Choice>
        <mc:Fallback xmlns="">
          <p:pic>
            <p:nvPicPr>
              <p:cNvPr id="413" name="Tinta 412">
                <a:extLst>
                  <a:ext uri="{FF2B5EF4-FFF2-40B4-BE49-F238E27FC236}">
                    <a16:creationId xmlns:a16="http://schemas.microsoft.com/office/drawing/2014/main" id="{D43EB413-AF0F-656A-C766-AD77516CCA3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0517340" y="2302549"/>
                <a:ext cx="5950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4" name="Tinta 413">
                <a:extLst>
                  <a:ext uri="{FF2B5EF4-FFF2-40B4-BE49-F238E27FC236}">
                    <a16:creationId xmlns:a16="http://schemas.microsoft.com/office/drawing/2014/main" id="{49FE016C-39E7-0E76-3877-BDAF85EC6558}"/>
                  </a:ext>
                </a:extLst>
              </p14:cNvPr>
              <p14:cNvContentPartPr/>
              <p14:nvPr/>
            </p14:nvContentPartPr>
            <p14:xfrm>
              <a:off x="10265700" y="2271589"/>
              <a:ext cx="793080" cy="114840"/>
            </p14:xfrm>
          </p:contentPart>
        </mc:Choice>
        <mc:Fallback xmlns="">
          <p:pic>
            <p:nvPicPr>
              <p:cNvPr id="414" name="Tinta 413">
                <a:extLst>
                  <a:ext uri="{FF2B5EF4-FFF2-40B4-BE49-F238E27FC236}">
                    <a16:creationId xmlns:a16="http://schemas.microsoft.com/office/drawing/2014/main" id="{49FE016C-39E7-0E76-3877-BDAF85EC6558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0247700" y="2235589"/>
                <a:ext cx="8287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6" name="Tinta 415">
                <a:extLst>
                  <a:ext uri="{FF2B5EF4-FFF2-40B4-BE49-F238E27FC236}">
                    <a16:creationId xmlns:a16="http://schemas.microsoft.com/office/drawing/2014/main" id="{5A2AE58E-3D05-D82C-D76F-EF32E4042325}"/>
                  </a:ext>
                </a:extLst>
              </p14:cNvPr>
              <p14:cNvContentPartPr/>
              <p14:nvPr/>
            </p14:nvContentPartPr>
            <p14:xfrm>
              <a:off x="10405020" y="2238109"/>
              <a:ext cx="644400" cy="60840"/>
            </p14:xfrm>
          </p:contentPart>
        </mc:Choice>
        <mc:Fallback xmlns="">
          <p:pic>
            <p:nvPicPr>
              <p:cNvPr id="416" name="Tinta 415">
                <a:extLst>
                  <a:ext uri="{FF2B5EF4-FFF2-40B4-BE49-F238E27FC236}">
                    <a16:creationId xmlns:a16="http://schemas.microsoft.com/office/drawing/2014/main" id="{5A2AE58E-3D05-D82C-D76F-EF32E4042325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0387020" y="2202469"/>
                <a:ext cx="6800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7" name="Tinta 416">
                <a:extLst>
                  <a:ext uri="{FF2B5EF4-FFF2-40B4-BE49-F238E27FC236}">
                    <a16:creationId xmlns:a16="http://schemas.microsoft.com/office/drawing/2014/main" id="{925D628B-A54F-69DF-E0CB-07881E0298FF}"/>
                  </a:ext>
                </a:extLst>
              </p14:cNvPr>
              <p14:cNvContentPartPr/>
              <p14:nvPr/>
            </p14:nvContentPartPr>
            <p14:xfrm>
              <a:off x="10712460" y="2189149"/>
              <a:ext cx="334080" cy="33480"/>
            </p14:xfrm>
          </p:contentPart>
        </mc:Choice>
        <mc:Fallback xmlns="">
          <p:pic>
            <p:nvPicPr>
              <p:cNvPr id="417" name="Tinta 416">
                <a:extLst>
                  <a:ext uri="{FF2B5EF4-FFF2-40B4-BE49-F238E27FC236}">
                    <a16:creationId xmlns:a16="http://schemas.microsoft.com/office/drawing/2014/main" id="{925D628B-A54F-69DF-E0CB-07881E0298FF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694820" y="2153149"/>
                <a:ext cx="369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8" name="Tinta 417">
                <a:extLst>
                  <a:ext uri="{FF2B5EF4-FFF2-40B4-BE49-F238E27FC236}">
                    <a16:creationId xmlns:a16="http://schemas.microsoft.com/office/drawing/2014/main" id="{391CF490-38E3-8380-283C-33839C1964B1}"/>
                  </a:ext>
                </a:extLst>
              </p14:cNvPr>
              <p14:cNvContentPartPr/>
              <p14:nvPr/>
            </p14:nvContentPartPr>
            <p14:xfrm>
              <a:off x="10740180" y="2143069"/>
              <a:ext cx="299520" cy="41400"/>
            </p14:xfrm>
          </p:contentPart>
        </mc:Choice>
        <mc:Fallback xmlns="">
          <p:pic>
            <p:nvPicPr>
              <p:cNvPr id="418" name="Tinta 417">
                <a:extLst>
                  <a:ext uri="{FF2B5EF4-FFF2-40B4-BE49-F238E27FC236}">
                    <a16:creationId xmlns:a16="http://schemas.microsoft.com/office/drawing/2014/main" id="{391CF490-38E3-8380-283C-33839C1964B1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722180" y="2107069"/>
                <a:ext cx="3351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9" name="Tinta 418">
                <a:extLst>
                  <a:ext uri="{FF2B5EF4-FFF2-40B4-BE49-F238E27FC236}">
                    <a16:creationId xmlns:a16="http://schemas.microsoft.com/office/drawing/2014/main" id="{1D13503E-B583-FEDA-3461-37BAD53C2F38}"/>
                  </a:ext>
                </a:extLst>
              </p14:cNvPr>
              <p14:cNvContentPartPr/>
              <p14:nvPr/>
            </p14:nvContentPartPr>
            <p14:xfrm>
              <a:off x="7614920" y="1606530"/>
              <a:ext cx="2773800" cy="831240"/>
            </p14:xfrm>
          </p:contentPart>
        </mc:Choice>
        <mc:Fallback xmlns="">
          <p:pic>
            <p:nvPicPr>
              <p:cNvPr id="419" name="Tinta 418">
                <a:extLst>
                  <a:ext uri="{FF2B5EF4-FFF2-40B4-BE49-F238E27FC236}">
                    <a16:creationId xmlns:a16="http://schemas.microsoft.com/office/drawing/2014/main" id="{1D13503E-B583-FEDA-3461-37BAD53C2F38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525280" y="1426530"/>
                <a:ext cx="2953440" cy="11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20" name="Tinta 419">
                <a:extLst>
                  <a:ext uri="{FF2B5EF4-FFF2-40B4-BE49-F238E27FC236}">
                    <a16:creationId xmlns:a16="http://schemas.microsoft.com/office/drawing/2014/main" id="{61BDF1D2-B3AF-F9DF-F333-DE852695DAB7}"/>
                  </a:ext>
                </a:extLst>
              </p14:cNvPr>
              <p14:cNvContentPartPr/>
              <p14:nvPr/>
            </p14:nvContentPartPr>
            <p14:xfrm>
              <a:off x="4850120" y="2177850"/>
              <a:ext cx="3747960" cy="927360"/>
            </p14:xfrm>
          </p:contentPart>
        </mc:Choice>
        <mc:Fallback xmlns="">
          <p:pic>
            <p:nvPicPr>
              <p:cNvPr id="420" name="Tinta 419">
                <a:extLst>
                  <a:ext uri="{FF2B5EF4-FFF2-40B4-BE49-F238E27FC236}">
                    <a16:creationId xmlns:a16="http://schemas.microsoft.com/office/drawing/2014/main" id="{61BDF1D2-B3AF-F9DF-F333-DE852695DAB7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760480" y="1998210"/>
                <a:ext cx="3927600" cy="12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21" name="Tinta 420">
                <a:extLst>
                  <a:ext uri="{FF2B5EF4-FFF2-40B4-BE49-F238E27FC236}">
                    <a16:creationId xmlns:a16="http://schemas.microsoft.com/office/drawing/2014/main" id="{F1ECB173-7A80-6B9D-1305-6E5B3AEB2439}"/>
                  </a:ext>
                </a:extLst>
              </p14:cNvPr>
              <p14:cNvContentPartPr/>
              <p14:nvPr/>
            </p14:nvContentPartPr>
            <p14:xfrm>
              <a:off x="3873440" y="3035370"/>
              <a:ext cx="2178360" cy="568440"/>
            </p14:xfrm>
          </p:contentPart>
        </mc:Choice>
        <mc:Fallback xmlns="">
          <p:pic>
            <p:nvPicPr>
              <p:cNvPr id="421" name="Tinta 420">
                <a:extLst>
                  <a:ext uri="{FF2B5EF4-FFF2-40B4-BE49-F238E27FC236}">
                    <a16:creationId xmlns:a16="http://schemas.microsoft.com/office/drawing/2014/main" id="{F1ECB173-7A80-6B9D-1305-6E5B3AEB2439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783440" y="2855370"/>
                <a:ext cx="235800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22" name="Tinta 421">
                <a:extLst>
                  <a:ext uri="{FF2B5EF4-FFF2-40B4-BE49-F238E27FC236}">
                    <a16:creationId xmlns:a16="http://schemas.microsoft.com/office/drawing/2014/main" id="{F8C1542A-A0EC-6B92-E79B-65CBC88E9FFA}"/>
                  </a:ext>
                </a:extLst>
              </p14:cNvPr>
              <p14:cNvContentPartPr/>
              <p14:nvPr/>
            </p14:nvContentPartPr>
            <p14:xfrm>
              <a:off x="5344400" y="2736570"/>
              <a:ext cx="2720520" cy="731520"/>
            </p14:xfrm>
          </p:contentPart>
        </mc:Choice>
        <mc:Fallback xmlns="">
          <p:pic>
            <p:nvPicPr>
              <p:cNvPr id="422" name="Tinta 421">
                <a:extLst>
                  <a:ext uri="{FF2B5EF4-FFF2-40B4-BE49-F238E27FC236}">
                    <a16:creationId xmlns:a16="http://schemas.microsoft.com/office/drawing/2014/main" id="{F8C1542A-A0EC-6B92-E79B-65CBC88E9FFA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254400" y="2556930"/>
                <a:ext cx="290016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23" name="Tinta 422">
                <a:extLst>
                  <a:ext uri="{FF2B5EF4-FFF2-40B4-BE49-F238E27FC236}">
                    <a16:creationId xmlns:a16="http://schemas.microsoft.com/office/drawing/2014/main" id="{9F4D2049-88B0-F1C6-94D7-26D9DA208215}"/>
                  </a:ext>
                </a:extLst>
              </p14:cNvPr>
              <p14:cNvContentPartPr/>
              <p14:nvPr/>
            </p14:nvContentPartPr>
            <p14:xfrm>
              <a:off x="7111280" y="2317530"/>
              <a:ext cx="1963080" cy="758520"/>
            </p14:xfrm>
          </p:contentPart>
        </mc:Choice>
        <mc:Fallback xmlns="">
          <p:pic>
            <p:nvPicPr>
              <p:cNvPr id="423" name="Tinta 422">
                <a:extLst>
                  <a:ext uri="{FF2B5EF4-FFF2-40B4-BE49-F238E27FC236}">
                    <a16:creationId xmlns:a16="http://schemas.microsoft.com/office/drawing/2014/main" id="{9F4D2049-88B0-F1C6-94D7-26D9DA208215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021280" y="2137890"/>
                <a:ext cx="2142720" cy="11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4" name="Tinta 423">
                <a:extLst>
                  <a:ext uri="{FF2B5EF4-FFF2-40B4-BE49-F238E27FC236}">
                    <a16:creationId xmlns:a16="http://schemas.microsoft.com/office/drawing/2014/main" id="{644AB299-D7C2-6E06-A416-D8A56147F8A4}"/>
                  </a:ext>
                </a:extLst>
              </p14:cNvPr>
              <p14:cNvContentPartPr/>
              <p14:nvPr/>
            </p14:nvContentPartPr>
            <p14:xfrm>
              <a:off x="8534000" y="1777890"/>
              <a:ext cx="1613520" cy="532440"/>
            </p14:xfrm>
          </p:contentPart>
        </mc:Choice>
        <mc:Fallback xmlns="">
          <p:pic>
            <p:nvPicPr>
              <p:cNvPr id="424" name="Tinta 423">
                <a:extLst>
                  <a:ext uri="{FF2B5EF4-FFF2-40B4-BE49-F238E27FC236}">
                    <a16:creationId xmlns:a16="http://schemas.microsoft.com/office/drawing/2014/main" id="{644AB299-D7C2-6E06-A416-D8A56147F8A4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444000" y="1597890"/>
                <a:ext cx="1793160" cy="89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5" name="Tinta 424">
                <a:extLst>
                  <a:ext uri="{FF2B5EF4-FFF2-40B4-BE49-F238E27FC236}">
                    <a16:creationId xmlns:a16="http://schemas.microsoft.com/office/drawing/2014/main" id="{FBF234A8-18FF-7B1B-3C71-F80926507D3A}"/>
                  </a:ext>
                </a:extLst>
              </p14:cNvPr>
              <p14:cNvContentPartPr/>
              <p14:nvPr/>
            </p14:nvContentPartPr>
            <p14:xfrm>
              <a:off x="7726880" y="1314210"/>
              <a:ext cx="2388960" cy="735120"/>
            </p14:xfrm>
          </p:contentPart>
        </mc:Choice>
        <mc:Fallback xmlns="">
          <p:pic>
            <p:nvPicPr>
              <p:cNvPr id="425" name="Tinta 424">
                <a:extLst>
                  <a:ext uri="{FF2B5EF4-FFF2-40B4-BE49-F238E27FC236}">
                    <a16:creationId xmlns:a16="http://schemas.microsoft.com/office/drawing/2014/main" id="{FBF234A8-18FF-7B1B-3C71-F80926507D3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7636880" y="1134210"/>
                <a:ext cx="2568600" cy="10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426" name="Tinta 425">
                <a:extLst>
                  <a:ext uri="{FF2B5EF4-FFF2-40B4-BE49-F238E27FC236}">
                    <a16:creationId xmlns:a16="http://schemas.microsoft.com/office/drawing/2014/main" id="{8E7031DD-2327-D118-6E23-8EE331EBAA47}"/>
                  </a:ext>
                </a:extLst>
              </p14:cNvPr>
              <p14:cNvContentPartPr/>
              <p14:nvPr/>
            </p14:nvContentPartPr>
            <p14:xfrm>
              <a:off x="5957840" y="2190810"/>
              <a:ext cx="1903680" cy="512280"/>
            </p14:xfrm>
          </p:contentPart>
        </mc:Choice>
        <mc:Fallback xmlns="">
          <p:pic>
            <p:nvPicPr>
              <p:cNvPr id="426" name="Tinta 425">
                <a:extLst>
                  <a:ext uri="{FF2B5EF4-FFF2-40B4-BE49-F238E27FC236}">
                    <a16:creationId xmlns:a16="http://schemas.microsoft.com/office/drawing/2014/main" id="{8E7031DD-2327-D118-6E23-8EE331EBAA4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867840" y="2010810"/>
                <a:ext cx="208332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27" name="Tinta 426">
                <a:extLst>
                  <a:ext uri="{FF2B5EF4-FFF2-40B4-BE49-F238E27FC236}">
                    <a16:creationId xmlns:a16="http://schemas.microsoft.com/office/drawing/2014/main" id="{CBC73037-417C-167B-D4FA-DEBA44C43279}"/>
                  </a:ext>
                </a:extLst>
              </p14:cNvPr>
              <p14:cNvContentPartPr/>
              <p14:nvPr/>
            </p14:nvContentPartPr>
            <p14:xfrm>
              <a:off x="6969800" y="2120970"/>
              <a:ext cx="688680" cy="302400"/>
            </p14:xfrm>
          </p:contentPart>
        </mc:Choice>
        <mc:Fallback xmlns="">
          <p:pic>
            <p:nvPicPr>
              <p:cNvPr id="427" name="Tinta 426">
                <a:extLst>
                  <a:ext uri="{FF2B5EF4-FFF2-40B4-BE49-F238E27FC236}">
                    <a16:creationId xmlns:a16="http://schemas.microsoft.com/office/drawing/2014/main" id="{CBC73037-417C-167B-D4FA-DEBA44C43279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879800" y="1940970"/>
                <a:ext cx="86832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28" name="Tinta 427">
                <a:extLst>
                  <a:ext uri="{FF2B5EF4-FFF2-40B4-BE49-F238E27FC236}">
                    <a16:creationId xmlns:a16="http://schemas.microsoft.com/office/drawing/2014/main" id="{48DCA2B8-613B-BE0E-5DF0-B72EDFB63423}"/>
                  </a:ext>
                </a:extLst>
              </p14:cNvPr>
              <p14:cNvContentPartPr/>
              <p14:nvPr/>
            </p14:nvContentPartPr>
            <p14:xfrm>
              <a:off x="7128200" y="2069850"/>
              <a:ext cx="593640" cy="322920"/>
            </p14:xfrm>
          </p:contentPart>
        </mc:Choice>
        <mc:Fallback xmlns="">
          <p:pic>
            <p:nvPicPr>
              <p:cNvPr id="428" name="Tinta 427">
                <a:extLst>
                  <a:ext uri="{FF2B5EF4-FFF2-40B4-BE49-F238E27FC236}">
                    <a16:creationId xmlns:a16="http://schemas.microsoft.com/office/drawing/2014/main" id="{48DCA2B8-613B-BE0E-5DF0-B72EDFB63423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7038200" y="1890210"/>
                <a:ext cx="77328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29" name="Tinta 428">
                <a:extLst>
                  <a:ext uri="{FF2B5EF4-FFF2-40B4-BE49-F238E27FC236}">
                    <a16:creationId xmlns:a16="http://schemas.microsoft.com/office/drawing/2014/main" id="{386728AA-9AC0-A9E6-FB13-9E3F794941BA}"/>
                  </a:ext>
                </a:extLst>
              </p14:cNvPr>
              <p14:cNvContentPartPr/>
              <p14:nvPr/>
            </p14:nvContentPartPr>
            <p14:xfrm>
              <a:off x="6604040" y="2273250"/>
              <a:ext cx="609840" cy="273240"/>
            </p14:xfrm>
          </p:contentPart>
        </mc:Choice>
        <mc:Fallback xmlns="">
          <p:pic>
            <p:nvPicPr>
              <p:cNvPr id="429" name="Tinta 428">
                <a:extLst>
                  <a:ext uri="{FF2B5EF4-FFF2-40B4-BE49-F238E27FC236}">
                    <a16:creationId xmlns:a16="http://schemas.microsoft.com/office/drawing/2014/main" id="{386728AA-9AC0-A9E6-FB13-9E3F794941BA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514400" y="2093250"/>
                <a:ext cx="78948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30" name="Tinta 429">
                <a:extLst>
                  <a:ext uri="{FF2B5EF4-FFF2-40B4-BE49-F238E27FC236}">
                    <a16:creationId xmlns:a16="http://schemas.microsoft.com/office/drawing/2014/main" id="{52985B0C-9014-ED4D-383C-ABF55EAD06D6}"/>
                  </a:ext>
                </a:extLst>
              </p14:cNvPr>
              <p14:cNvContentPartPr/>
              <p14:nvPr/>
            </p14:nvContentPartPr>
            <p14:xfrm>
              <a:off x="6419360" y="2330490"/>
              <a:ext cx="597600" cy="139680"/>
            </p14:xfrm>
          </p:contentPart>
        </mc:Choice>
        <mc:Fallback xmlns="">
          <p:pic>
            <p:nvPicPr>
              <p:cNvPr id="430" name="Tinta 429">
                <a:extLst>
                  <a:ext uri="{FF2B5EF4-FFF2-40B4-BE49-F238E27FC236}">
                    <a16:creationId xmlns:a16="http://schemas.microsoft.com/office/drawing/2014/main" id="{52985B0C-9014-ED4D-383C-ABF55EAD06D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329360" y="2150490"/>
                <a:ext cx="77724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431" name="Tinta 430">
                <a:extLst>
                  <a:ext uri="{FF2B5EF4-FFF2-40B4-BE49-F238E27FC236}">
                    <a16:creationId xmlns:a16="http://schemas.microsoft.com/office/drawing/2014/main" id="{4F91BD88-DC27-4370-F155-A5C90970AB29}"/>
                  </a:ext>
                </a:extLst>
              </p14:cNvPr>
              <p14:cNvContentPartPr/>
              <p14:nvPr/>
            </p14:nvContentPartPr>
            <p14:xfrm>
              <a:off x="6834800" y="2279370"/>
              <a:ext cx="392040" cy="142560"/>
            </p14:xfrm>
          </p:contentPart>
        </mc:Choice>
        <mc:Fallback xmlns="">
          <p:pic>
            <p:nvPicPr>
              <p:cNvPr id="431" name="Tinta 430">
                <a:extLst>
                  <a:ext uri="{FF2B5EF4-FFF2-40B4-BE49-F238E27FC236}">
                    <a16:creationId xmlns:a16="http://schemas.microsoft.com/office/drawing/2014/main" id="{4F91BD88-DC27-4370-F155-A5C90970AB29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744800" y="2099730"/>
                <a:ext cx="5716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432" name="Tinta 431">
                <a:extLst>
                  <a:ext uri="{FF2B5EF4-FFF2-40B4-BE49-F238E27FC236}">
                    <a16:creationId xmlns:a16="http://schemas.microsoft.com/office/drawing/2014/main" id="{F04E7CCB-A823-9B2D-9A53-61A3A1DFC0EF}"/>
                  </a:ext>
                </a:extLst>
              </p14:cNvPr>
              <p14:cNvContentPartPr/>
              <p14:nvPr/>
            </p14:nvContentPartPr>
            <p14:xfrm>
              <a:off x="7013720" y="2216010"/>
              <a:ext cx="155520" cy="64800"/>
            </p14:xfrm>
          </p:contentPart>
        </mc:Choice>
        <mc:Fallback xmlns="">
          <p:pic>
            <p:nvPicPr>
              <p:cNvPr id="432" name="Tinta 431">
                <a:extLst>
                  <a:ext uri="{FF2B5EF4-FFF2-40B4-BE49-F238E27FC236}">
                    <a16:creationId xmlns:a16="http://schemas.microsoft.com/office/drawing/2014/main" id="{F04E7CCB-A823-9B2D-9A53-61A3A1DFC0EF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924080" y="2036010"/>
                <a:ext cx="33516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433" name="Tinta 432">
                <a:extLst>
                  <a:ext uri="{FF2B5EF4-FFF2-40B4-BE49-F238E27FC236}">
                    <a16:creationId xmlns:a16="http://schemas.microsoft.com/office/drawing/2014/main" id="{2761DE5F-FDEE-E549-7535-A0C2D343739B}"/>
                  </a:ext>
                </a:extLst>
              </p14:cNvPr>
              <p14:cNvContentPartPr/>
              <p14:nvPr/>
            </p14:nvContentPartPr>
            <p14:xfrm>
              <a:off x="7081040" y="2235090"/>
              <a:ext cx="56520" cy="23040"/>
            </p14:xfrm>
          </p:contentPart>
        </mc:Choice>
        <mc:Fallback xmlns="">
          <p:pic>
            <p:nvPicPr>
              <p:cNvPr id="433" name="Tinta 432">
                <a:extLst>
                  <a:ext uri="{FF2B5EF4-FFF2-40B4-BE49-F238E27FC236}">
                    <a16:creationId xmlns:a16="http://schemas.microsoft.com/office/drawing/2014/main" id="{2761DE5F-FDEE-E549-7535-A0C2D343739B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991400" y="2055090"/>
                <a:ext cx="2361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34" name="Tinta 433">
                <a:extLst>
                  <a:ext uri="{FF2B5EF4-FFF2-40B4-BE49-F238E27FC236}">
                    <a16:creationId xmlns:a16="http://schemas.microsoft.com/office/drawing/2014/main" id="{A9B3E3DC-E465-7F1D-85C2-16E87E9657BB}"/>
                  </a:ext>
                </a:extLst>
              </p14:cNvPr>
              <p14:cNvContentPartPr/>
              <p14:nvPr/>
            </p14:nvContentPartPr>
            <p14:xfrm>
              <a:off x="5275640" y="2578170"/>
              <a:ext cx="1296720" cy="315000"/>
            </p14:xfrm>
          </p:contentPart>
        </mc:Choice>
        <mc:Fallback xmlns="">
          <p:pic>
            <p:nvPicPr>
              <p:cNvPr id="434" name="Tinta 433">
                <a:extLst>
                  <a:ext uri="{FF2B5EF4-FFF2-40B4-BE49-F238E27FC236}">
                    <a16:creationId xmlns:a16="http://schemas.microsoft.com/office/drawing/2014/main" id="{A9B3E3DC-E465-7F1D-85C2-16E87E9657B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5185640" y="2398170"/>
                <a:ext cx="147636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435" name="Tinta 434">
                <a:extLst>
                  <a:ext uri="{FF2B5EF4-FFF2-40B4-BE49-F238E27FC236}">
                    <a16:creationId xmlns:a16="http://schemas.microsoft.com/office/drawing/2014/main" id="{74E340C2-7219-96DF-AD0D-CF15DDD413D6}"/>
                  </a:ext>
                </a:extLst>
              </p14:cNvPr>
              <p14:cNvContentPartPr/>
              <p14:nvPr/>
            </p14:nvContentPartPr>
            <p14:xfrm>
              <a:off x="5448800" y="2736570"/>
              <a:ext cx="482400" cy="208440"/>
            </p14:xfrm>
          </p:contentPart>
        </mc:Choice>
        <mc:Fallback xmlns="">
          <p:pic>
            <p:nvPicPr>
              <p:cNvPr id="435" name="Tinta 434">
                <a:extLst>
                  <a:ext uri="{FF2B5EF4-FFF2-40B4-BE49-F238E27FC236}">
                    <a16:creationId xmlns:a16="http://schemas.microsoft.com/office/drawing/2014/main" id="{74E340C2-7219-96DF-AD0D-CF15DDD413D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5358800" y="2556930"/>
                <a:ext cx="66204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436" name="Tinta 435">
                <a:extLst>
                  <a:ext uri="{FF2B5EF4-FFF2-40B4-BE49-F238E27FC236}">
                    <a16:creationId xmlns:a16="http://schemas.microsoft.com/office/drawing/2014/main" id="{F85E0690-75EA-ED29-6FB6-B30B35D69075}"/>
                  </a:ext>
                </a:extLst>
              </p14:cNvPr>
              <p14:cNvContentPartPr/>
              <p14:nvPr/>
            </p14:nvContentPartPr>
            <p14:xfrm>
              <a:off x="5301200" y="2692290"/>
              <a:ext cx="604440" cy="222840"/>
            </p14:xfrm>
          </p:contentPart>
        </mc:Choice>
        <mc:Fallback xmlns="">
          <p:pic>
            <p:nvPicPr>
              <p:cNvPr id="436" name="Tinta 435">
                <a:extLst>
                  <a:ext uri="{FF2B5EF4-FFF2-40B4-BE49-F238E27FC236}">
                    <a16:creationId xmlns:a16="http://schemas.microsoft.com/office/drawing/2014/main" id="{F85E0690-75EA-ED29-6FB6-B30B35D69075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211560" y="2512290"/>
                <a:ext cx="78408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437" name="Tinta 436">
                <a:extLst>
                  <a:ext uri="{FF2B5EF4-FFF2-40B4-BE49-F238E27FC236}">
                    <a16:creationId xmlns:a16="http://schemas.microsoft.com/office/drawing/2014/main" id="{E33A4C8D-DF87-0982-2FE7-5225E22BE168}"/>
                  </a:ext>
                </a:extLst>
              </p14:cNvPr>
              <p14:cNvContentPartPr/>
              <p14:nvPr/>
            </p14:nvContentPartPr>
            <p14:xfrm>
              <a:off x="4750400" y="2945730"/>
              <a:ext cx="469440" cy="238680"/>
            </p14:xfrm>
          </p:contentPart>
        </mc:Choice>
        <mc:Fallback xmlns="">
          <p:pic>
            <p:nvPicPr>
              <p:cNvPr id="437" name="Tinta 436">
                <a:extLst>
                  <a:ext uri="{FF2B5EF4-FFF2-40B4-BE49-F238E27FC236}">
                    <a16:creationId xmlns:a16="http://schemas.microsoft.com/office/drawing/2014/main" id="{E33A4C8D-DF87-0982-2FE7-5225E22BE168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660760" y="2766090"/>
                <a:ext cx="64908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438" name="Tinta 437">
                <a:extLst>
                  <a:ext uri="{FF2B5EF4-FFF2-40B4-BE49-F238E27FC236}">
                    <a16:creationId xmlns:a16="http://schemas.microsoft.com/office/drawing/2014/main" id="{469C3368-9FF6-72DA-54BD-352F775A3862}"/>
                  </a:ext>
                </a:extLst>
              </p14:cNvPr>
              <p14:cNvContentPartPr/>
              <p14:nvPr/>
            </p14:nvContentPartPr>
            <p14:xfrm>
              <a:off x="5099600" y="2800290"/>
              <a:ext cx="539640" cy="235440"/>
            </p14:xfrm>
          </p:contentPart>
        </mc:Choice>
        <mc:Fallback xmlns="">
          <p:pic>
            <p:nvPicPr>
              <p:cNvPr id="438" name="Tinta 437">
                <a:extLst>
                  <a:ext uri="{FF2B5EF4-FFF2-40B4-BE49-F238E27FC236}">
                    <a16:creationId xmlns:a16="http://schemas.microsoft.com/office/drawing/2014/main" id="{469C3368-9FF6-72DA-54BD-352F775A3862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009600" y="2620290"/>
                <a:ext cx="71928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439" name="Tinta 438">
                <a:extLst>
                  <a:ext uri="{FF2B5EF4-FFF2-40B4-BE49-F238E27FC236}">
                    <a16:creationId xmlns:a16="http://schemas.microsoft.com/office/drawing/2014/main" id="{C72CF3DF-CC07-D14C-0F5D-B88137D9DA1C}"/>
                  </a:ext>
                </a:extLst>
              </p14:cNvPr>
              <p14:cNvContentPartPr/>
              <p14:nvPr/>
            </p14:nvContentPartPr>
            <p14:xfrm>
              <a:off x="5077280" y="2774730"/>
              <a:ext cx="580680" cy="272520"/>
            </p14:xfrm>
          </p:contentPart>
        </mc:Choice>
        <mc:Fallback xmlns="">
          <p:pic>
            <p:nvPicPr>
              <p:cNvPr id="439" name="Tinta 438">
                <a:extLst>
                  <a:ext uri="{FF2B5EF4-FFF2-40B4-BE49-F238E27FC236}">
                    <a16:creationId xmlns:a16="http://schemas.microsoft.com/office/drawing/2014/main" id="{C72CF3DF-CC07-D14C-0F5D-B88137D9DA1C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987280" y="2595090"/>
                <a:ext cx="7603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440" name="Tinta 439">
                <a:extLst>
                  <a:ext uri="{FF2B5EF4-FFF2-40B4-BE49-F238E27FC236}">
                    <a16:creationId xmlns:a16="http://schemas.microsoft.com/office/drawing/2014/main" id="{CE2DE533-E549-97FA-E27E-4498CFD35247}"/>
                  </a:ext>
                </a:extLst>
              </p14:cNvPr>
              <p14:cNvContentPartPr/>
              <p14:nvPr/>
            </p14:nvContentPartPr>
            <p14:xfrm>
              <a:off x="5597840" y="2730450"/>
              <a:ext cx="117360" cy="82080"/>
            </p14:xfrm>
          </p:contentPart>
        </mc:Choice>
        <mc:Fallback xmlns="">
          <p:pic>
            <p:nvPicPr>
              <p:cNvPr id="440" name="Tinta 439">
                <a:extLst>
                  <a:ext uri="{FF2B5EF4-FFF2-40B4-BE49-F238E27FC236}">
                    <a16:creationId xmlns:a16="http://schemas.microsoft.com/office/drawing/2014/main" id="{CE2DE533-E549-97FA-E27E-4498CFD35247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508200" y="2550450"/>
                <a:ext cx="29700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441" name="Tinta 440">
                <a:extLst>
                  <a:ext uri="{FF2B5EF4-FFF2-40B4-BE49-F238E27FC236}">
                    <a16:creationId xmlns:a16="http://schemas.microsoft.com/office/drawing/2014/main" id="{BAD83F22-64E8-A0CE-7FB5-414333FEE0EF}"/>
                  </a:ext>
                </a:extLst>
              </p14:cNvPr>
              <p14:cNvContentPartPr/>
              <p14:nvPr/>
            </p14:nvContentPartPr>
            <p14:xfrm>
              <a:off x="9814160" y="1187130"/>
              <a:ext cx="707760" cy="352440"/>
            </p14:xfrm>
          </p:contentPart>
        </mc:Choice>
        <mc:Fallback xmlns="">
          <p:pic>
            <p:nvPicPr>
              <p:cNvPr id="441" name="Tinta 440">
                <a:extLst>
                  <a:ext uri="{FF2B5EF4-FFF2-40B4-BE49-F238E27FC236}">
                    <a16:creationId xmlns:a16="http://schemas.microsoft.com/office/drawing/2014/main" id="{BAD83F22-64E8-A0CE-7FB5-414333FEE0EF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9724520" y="1007490"/>
                <a:ext cx="88740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442" name="Tinta 441">
                <a:extLst>
                  <a:ext uri="{FF2B5EF4-FFF2-40B4-BE49-F238E27FC236}">
                    <a16:creationId xmlns:a16="http://schemas.microsoft.com/office/drawing/2014/main" id="{FB261000-A889-86B3-BB3D-B1FEE3691DC0}"/>
                  </a:ext>
                </a:extLst>
              </p14:cNvPr>
              <p14:cNvContentPartPr/>
              <p14:nvPr/>
            </p14:nvContentPartPr>
            <p14:xfrm>
              <a:off x="7891400" y="1720650"/>
              <a:ext cx="2599200" cy="982800"/>
            </p14:xfrm>
          </p:contentPart>
        </mc:Choice>
        <mc:Fallback xmlns="">
          <p:pic>
            <p:nvPicPr>
              <p:cNvPr id="442" name="Tinta 441">
                <a:extLst>
                  <a:ext uri="{FF2B5EF4-FFF2-40B4-BE49-F238E27FC236}">
                    <a16:creationId xmlns:a16="http://schemas.microsoft.com/office/drawing/2014/main" id="{FB261000-A889-86B3-BB3D-B1FEE3691DC0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801400" y="1541010"/>
                <a:ext cx="2778840" cy="13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443" name="Tinta 442">
                <a:extLst>
                  <a:ext uri="{FF2B5EF4-FFF2-40B4-BE49-F238E27FC236}">
                    <a16:creationId xmlns:a16="http://schemas.microsoft.com/office/drawing/2014/main" id="{990D51D2-3CB8-6B7F-AD5A-FBFE48BD6CEC}"/>
                  </a:ext>
                </a:extLst>
              </p14:cNvPr>
              <p14:cNvContentPartPr/>
              <p14:nvPr/>
            </p14:nvContentPartPr>
            <p14:xfrm>
              <a:off x="8737400" y="1923690"/>
              <a:ext cx="1943640" cy="142560"/>
            </p14:xfrm>
          </p:contentPart>
        </mc:Choice>
        <mc:Fallback xmlns="">
          <p:pic>
            <p:nvPicPr>
              <p:cNvPr id="443" name="Tinta 442">
                <a:extLst>
                  <a:ext uri="{FF2B5EF4-FFF2-40B4-BE49-F238E27FC236}">
                    <a16:creationId xmlns:a16="http://schemas.microsoft.com/office/drawing/2014/main" id="{990D51D2-3CB8-6B7F-AD5A-FBFE48BD6CEC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8647400" y="1744050"/>
                <a:ext cx="21232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444" name="Tinta 443">
                <a:extLst>
                  <a:ext uri="{FF2B5EF4-FFF2-40B4-BE49-F238E27FC236}">
                    <a16:creationId xmlns:a16="http://schemas.microsoft.com/office/drawing/2014/main" id="{EE0F706E-86D4-3F2A-2A7E-39F347A17BD5}"/>
                  </a:ext>
                </a:extLst>
              </p14:cNvPr>
              <p14:cNvContentPartPr/>
              <p14:nvPr/>
            </p14:nvContentPartPr>
            <p14:xfrm>
              <a:off x="9763400" y="1600050"/>
              <a:ext cx="968400" cy="43560"/>
            </p14:xfrm>
          </p:contentPart>
        </mc:Choice>
        <mc:Fallback xmlns="">
          <p:pic>
            <p:nvPicPr>
              <p:cNvPr id="444" name="Tinta 443">
                <a:extLst>
                  <a:ext uri="{FF2B5EF4-FFF2-40B4-BE49-F238E27FC236}">
                    <a16:creationId xmlns:a16="http://schemas.microsoft.com/office/drawing/2014/main" id="{EE0F706E-86D4-3F2A-2A7E-39F347A17BD5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9673760" y="1420050"/>
                <a:ext cx="1148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445" name="Tinta 444">
                <a:extLst>
                  <a:ext uri="{FF2B5EF4-FFF2-40B4-BE49-F238E27FC236}">
                    <a16:creationId xmlns:a16="http://schemas.microsoft.com/office/drawing/2014/main" id="{AA2777A0-4298-FCE7-F716-873EF2D1DBA4}"/>
                  </a:ext>
                </a:extLst>
              </p14:cNvPr>
              <p14:cNvContentPartPr/>
              <p14:nvPr/>
            </p14:nvContentPartPr>
            <p14:xfrm>
              <a:off x="10520840" y="1454250"/>
              <a:ext cx="160200" cy="360"/>
            </p14:xfrm>
          </p:contentPart>
        </mc:Choice>
        <mc:Fallback xmlns="">
          <p:pic>
            <p:nvPicPr>
              <p:cNvPr id="445" name="Tinta 444">
                <a:extLst>
                  <a:ext uri="{FF2B5EF4-FFF2-40B4-BE49-F238E27FC236}">
                    <a16:creationId xmlns:a16="http://schemas.microsoft.com/office/drawing/2014/main" id="{AA2777A0-4298-FCE7-F716-873EF2D1DBA4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0431200" y="1274250"/>
                <a:ext cx="3398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446" name="Tinta 445">
                <a:extLst>
                  <a:ext uri="{FF2B5EF4-FFF2-40B4-BE49-F238E27FC236}">
                    <a16:creationId xmlns:a16="http://schemas.microsoft.com/office/drawing/2014/main" id="{D2A7321E-4DCC-A25B-B0ED-DB89BBBB4FA7}"/>
                  </a:ext>
                </a:extLst>
              </p14:cNvPr>
              <p14:cNvContentPartPr/>
              <p14:nvPr/>
            </p14:nvContentPartPr>
            <p14:xfrm>
              <a:off x="10545680" y="1327170"/>
              <a:ext cx="71640" cy="12600"/>
            </p14:xfrm>
          </p:contentPart>
        </mc:Choice>
        <mc:Fallback xmlns="">
          <p:pic>
            <p:nvPicPr>
              <p:cNvPr id="446" name="Tinta 445">
                <a:extLst>
                  <a:ext uri="{FF2B5EF4-FFF2-40B4-BE49-F238E27FC236}">
                    <a16:creationId xmlns:a16="http://schemas.microsoft.com/office/drawing/2014/main" id="{D2A7321E-4DCC-A25B-B0ED-DB89BBBB4FA7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0455680" y="1147530"/>
                <a:ext cx="2512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447" name="Tinta 446">
                <a:extLst>
                  <a:ext uri="{FF2B5EF4-FFF2-40B4-BE49-F238E27FC236}">
                    <a16:creationId xmlns:a16="http://schemas.microsoft.com/office/drawing/2014/main" id="{1D38CD26-DE51-2B19-1B84-293391E6331F}"/>
                  </a:ext>
                </a:extLst>
              </p14:cNvPr>
              <p14:cNvContentPartPr/>
              <p14:nvPr/>
            </p14:nvContentPartPr>
            <p14:xfrm>
              <a:off x="10430480" y="1123770"/>
              <a:ext cx="129600" cy="110160"/>
            </p14:xfrm>
          </p:contentPart>
        </mc:Choice>
        <mc:Fallback xmlns="">
          <p:pic>
            <p:nvPicPr>
              <p:cNvPr id="447" name="Tinta 446">
                <a:extLst>
                  <a:ext uri="{FF2B5EF4-FFF2-40B4-BE49-F238E27FC236}">
                    <a16:creationId xmlns:a16="http://schemas.microsoft.com/office/drawing/2014/main" id="{1D38CD26-DE51-2B19-1B84-293391E6331F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0340840" y="944130"/>
                <a:ext cx="3092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448" name="Tinta 447">
                <a:extLst>
                  <a:ext uri="{FF2B5EF4-FFF2-40B4-BE49-F238E27FC236}">
                    <a16:creationId xmlns:a16="http://schemas.microsoft.com/office/drawing/2014/main" id="{F594B4E2-B0D0-A358-471B-A4A46127F1A5}"/>
                  </a:ext>
                </a:extLst>
              </p14:cNvPr>
              <p14:cNvContentPartPr/>
              <p14:nvPr/>
            </p14:nvContentPartPr>
            <p14:xfrm>
              <a:off x="10202960" y="1206570"/>
              <a:ext cx="217800" cy="95040"/>
            </p14:xfrm>
          </p:contentPart>
        </mc:Choice>
        <mc:Fallback xmlns="">
          <p:pic>
            <p:nvPicPr>
              <p:cNvPr id="448" name="Tinta 447">
                <a:extLst>
                  <a:ext uri="{FF2B5EF4-FFF2-40B4-BE49-F238E27FC236}">
                    <a16:creationId xmlns:a16="http://schemas.microsoft.com/office/drawing/2014/main" id="{F594B4E2-B0D0-A358-471B-A4A46127F1A5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0112960" y="1026570"/>
                <a:ext cx="3974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449" name="Tinta 448">
                <a:extLst>
                  <a:ext uri="{FF2B5EF4-FFF2-40B4-BE49-F238E27FC236}">
                    <a16:creationId xmlns:a16="http://schemas.microsoft.com/office/drawing/2014/main" id="{34DD7667-8418-A25C-231B-C2A7CE8A204A}"/>
                  </a:ext>
                </a:extLst>
              </p14:cNvPr>
              <p14:cNvContentPartPr/>
              <p14:nvPr/>
            </p14:nvContentPartPr>
            <p14:xfrm>
              <a:off x="10238600" y="1181010"/>
              <a:ext cx="182160" cy="88200"/>
            </p14:xfrm>
          </p:contentPart>
        </mc:Choice>
        <mc:Fallback xmlns="">
          <p:pic>
            <p:nvPicPr>
              <p:cNvPr id="449" name="Tinta 448">
                <a:extLst>
                  <a:ext uri="{FF2B5EF4-FFF2-40B4-BE49-F238E27FC236}">
                    <a16:creationId xmlns:a16="http://schemas.microsoft.com/office/drawing/2014/main" id="{34DD7667-8418-A25C-231B-C2A7CE8A204A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0148600" y="1001010"/>
                <a:ext cx="3618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450" name="Tinta 449">
                <a:extLst>
                  <a:ext uri="{FF2B5EF4-FFF2-40B4-BE49-F238E27FC236}">
                    <a16:creationId xmlns:a16="http://schemas.microsoft.com/office/drawing/2014/main" id="{D82C9325-674D-CCEF-11BB-51926D03E0AD}"/>
                  </a:ext>
                </a:extLst>
              </p14:cNvPr>
              <p14:cNvContentPartPr/>
              <p14:nvPr/>
            </p14:nvContentPartPr>
            <p14:xfrm>
              <a:off x="10106840" y="1219170"/>
              <a:ext cx="225000" cy="70920"/>
            </p14:xfrm>
          </p:contentPart>
        </mc:Choice>
        <mc:Fallback xmlns="">
          <p:pic>
            <p:nvPicPr>
              <p:cNvPr id="450" name="Tinta 449">
                <a:extLst>
                  <a:ext uri="{FF2B5EF4-FFF2-40B4-BE49-F238E27FC236}">
                    <a16:creationId xmlns:a16="http://schemas.microsoft.com/office/drawing/2014/main" id="{D82C9325-674D-CCEF-11BB-51926D03E0AD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10016840" y="1039170"/>
                <a:ext cx="40464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451" name="Tinta 450">
                <a:extLst>
                  <a:ext uri="{FF2B5EF4-FFF2-40B4-BE49-F238E27FC236}">
                    <a16:creationId xmlns:a16="http://schemas.microsoft.com/office/drawing/2014/main" id="{6C971F9E-90F8-6186-E87B-398ABB74841C}"/>
                  </a:ext>
                </a:extLst>
              </p14:cNvPr>
              <p14:cNvContentPartPr/>
              <p14:nvPr/>
            </p14:nvContentPartPr>
            <p14:xfrm>
              <a:off x="10545320" y="1822170"/>
              <a:ext cx="231120" cy="50040"/>
            </p14:xfrm>
          </p:contentPart>
        </mc:Choice>
        <mc:Fallback xmlns="">
          <p:pic>
            <p:nvPicPr>
              <p:cNvPr id="451" name="Tinta 450">
                <a:extLst>
                  <a:ext uri="{FF2B5EF4-FFF2-40B4-BE49-F238E27FC236}">
                    <a16:creationId xmlns:a16="http://schemas.microsoft.com/office/drawing/2014/main" id="{6C971F9E-90F8-6186-E87B-398ABB74841C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0455320" y="1642530"/>
                <a:ext cx="4107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452" name="Tinta 451">
                <a:extLst>
                  <a:ext uri="{FF2B5EF4-FFF2-40B4-BE49-F238E27FC236}">
                    <a16:creationId xmlns:a16="http://schemas.microsoft.com/office/drawing/2014/main" id="{7CE4A271-AB71-BFD5-D89C-59578C96D4BF}"/>
                  </a:ext>
                </a:extLst>
              </p14:cNvPr>
              <p14:cNvContentPartPr/>
              <p14:nvPr/>
            </p14:nvContentPartPr>
            <p14:xfrm>
              <a:off x="10150040" y="1911090"/>
              <a:ext cx="448560" cy="115200"/>
            </p14:xfrm>
          </p:contentPart>
        </mc:Choice>
        <mc:Fallback xmlns="">
          <p:pic>
            <p:nvPicPr>
              <p:cNvPr id="452" name="Tinta 451">
                <a:extLst>
                  <a:ext uri="{FF2B5EF4-FFF2-40B4-BE49-F238E27FC236}">
                    <a16:creationId xmlns:a16="http://schemas.microsoft.com/office/drawing/2014/main" id="{7CE4A271-AB71-BFD5-D89C-59578C96D4BF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0060040" y="1731090"/>
                <a:ext cx="6282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453" name="Tinta 452">
                <a:extLst>
                  <a:ext uri="{FF2B5EF4-FFF2-40B4-BE49-F238E27FC236}">
                    <a16:creationId xmlns:a16="http://schemas.microsoft.com/office/drawing/2014/main" id="{C96DDC2F-77C1-6556-69ED-30A7FBB477C0}"/>
                  </a:ext>
                </a:extLst>
              </p14:cNvPr>
              <p14:cNvContentPartPr/>
              <p14:nvPr/>
            </p14:nvContentPartPr>
            <p14:xfrm>
              <a:off x="9841160" y="1961850"/>
              <a:ext cx="579240" cy="188280"/>
            </p14:xfrm>
          </p:contentPart>
        </mc:Choice>
        <mc:Fallback xmlns="">
          <p:pic>
            <p:nvPicPr>
              <p:cNvPr id="453" name="Tinta 452">
                <a:extLst>
                  <a:ext uri="{FF2B5EF4-FFF2-40B4-BE49-F238E27FC236}">
                    <a16:creationId xmlns:a16="http://schemas.microsoft.com/office/drawing/2014/main" id="{C96DDC2F-77C1-6556-69ED-30A7FBB477C0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751520" y="1782210"/>
                <a:ext cx="7588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454" name="Tinta 453">
                <a:extLst>
                  <a:ext uri="{FF2B5EF4-FFF2-40B4-BE49-F238E27FC236}">
                    <a16:creationId xmlns:a16="http://schemas.microsoft.com/office/drawing/2014/main" id="{E6676F8F-0BF8-A1CF-E869-DE8D43CF4FD9}"/>
                  </a:ext>
                </a:extLst>
              </p14:cNvPr>
              <p14:cNvContentPartPr/>
              <p14:nvPr/>
            </p14:nvContentPartPr>
            <p14:xfrm>
              <a:off x="10224200" y="1981290"/>
              <a:ext cx="323280" cy="108360"/>
            </p14:xfrm>
          </p:contentPart>
        </mc:Choice>
        <mc:Fallback xmlns="">
          <p:pic>
            <p:nvPicPr>
              <p:cNvPr id="454" name="Tinta 453">
                <a:extLst>
                  <a:ext uri="{FF2B5EF4-FFF2-40B4-BE49-F238E27FC236}">
                    <a16:creationId xmlns:a16="http://schemas.microsoft.com/office/drawing/2014/main" id="{E6676F8F-0BF8-A1CF-E869-DE8D43CF4FD9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0134200" y="1801290"/>
                <a:ext cx="5029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455" name="Tinta 454">
                <a:extLst>
                  <a:ext uri="{FF2B5EF4-FFF2-40B4-BE49-F238E27FC236}">
                    <a16:creationId xmlns:a16="http://schemas.microsoft.com/office/drawing/2014/main" id="{5EDAFC21-3D6C-860A-17A6-6341E505E702}"/>
                  </a:ext>
                </a:extLst>
              </p14:cNvPr>
              <p14:cNvContentPartPr/>
              <p14:nvPr/>
            </p14:nvContentPartPr>
            <p14:xfrm>
              <a:off x="9526520" y="2095410"/>
              <a:ext cx="595440" cy="171360"/>
            </p14:xfrm>
          </p:contentPart>
        </mc:Choice>
        <mc:Fallback xmlns="">
          <p:pic>
            <p:nvPicPr>
              <p:cNvPr id="455" name="Tinta 454">
                <a:extLst>
                  <a:ext uri="{FF2B5EF4-FFF2-40B4-BE49-F238E27FC236}">
                    <a16:creationId xmlns:a16="http://schemas.microsoft.com/office/drawing/2014/main" id="{5EDAFC21-3D6C-860A-17A6-6341E505E70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9436880" y="1915410"/>
                <a:ext cx="7750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456" name="Tinta 455">
                <a:extLst>
                  <a:ext uri="{FF2B5EF4-FFF2-40B4-BE49-F238E27FC236}">
                    <a16:creationId xmlns:a16="http://schemas.microsoft.com/office/drawing/2014/main" id="{DB85BFD4-4D8C-4E0F-460A-25FF3E874C60}"/>
                  </a:ext>
                </a:extLst>
              </p14:cNvPr>
              <p14:cNvContentPartPr/>
              <p14:nvPr/>
            </p14:nvContentPartPr>
            <p14:xfrm>
              <a:off x="9336440" y="2228610"/>
              <a:ext cx="391680" cy="97200"/>
            </p14:xfrm>
          </p:contentPart>
        </mc:Choice>
        <mc:Fallback xmlns="">
          <p:pic>
            <p:nvPicPr>
              <p:cNvPr id="456" name="Tinta 455">
                <a:extLst>
                  <a:ext uri="{FF2B5EF4-FFF2-40B4-BE49-F238E27FC236}">
                    <a16:creationId xmlns:a16="http://schemas.microsoft.com/office/drawing/2014/main" id="{DB85BFD4-4D8C-4E0F-460A-25FF3E874C60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9246800" y="2048610"/>
                <a:ext cx="5713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457" name="Tinta 456">
                <a:extLst>
                  <a:ext uri="{FF2B5EF4-FFF2-40B4-BE49-F238E27FC236}">
                    <a16:creationId xmlns:a16="http://schemas.microsoft.com/office/drawing/2014/main" id="{C1D840CF-96D8-E2C1-703F-6E8EB8BA80E7}"/>
                  </a:ext>
                </a:extLst>
              </p14:cNvPr>
              <p14:cNvContentPartPr/>
              <p14:nvPr/>
            </p14:nvContentPartPr>
            <p14:xfrm>
              <a:off x="8281640" y="2552610"/>
              <a:ext cx="379800" cy="110160"/>
            </p14:xfrm>
          </p:contentPart>
        </mc:Choice>
        <mc:Fallback xmlns="">
          <p:pic>
            <p:nvPicPr>
              <p:cNvPr id="457" name="Tinta 456">
                <a:extLst>
                  <a:ext uri="{FF2B5EF4-FFF2-40B4-BE49-F238E27FC236}">
                    <a16:creationId xmlns:a16="http://schemas.microsoft.com/office/drawing/2014/main" id="{C1D840CF-96D8-E2C1-703F-6E8EB8BA80E7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8192000" y="2372610"/>
                <a:ext cx="5594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458" name="Tinta 457">
                <a:extLst>
                  <a:ext uri="{FF2B5EF4-FFF2-40B4-BE49-F238E27FC236}">
                    <a16:creationId xmlns:a16="http://schemas.microsoft.com/office/drawing/2014/main" id="{849F5003-1471-86D3-E042-976E288362FC}"/>
                  </a:ext>
                </a:extLst>
              </p14:cNvPr>
              <p14:cNvContentPartPr/>
              <p14:nvPr/>
            </p14:nvContentPartPr>
            <p14:xfrm>
              <a:off x="8218640" y="2596890"/>
              <a:ext cx="538200" cy="121680"/>
            </p14:xfrm>
          </p:contentPart>
        </mc:Choice>
        <mc:Fallback xmlns="">
          <p:pic>
            <p:nvPicPr>
              <p:cNvPr id="458" name="Tinta 457">
                <a:extLst>
                  <a:ext uri="{FF2B5EF4-FFF2-40B4-BE49-F238E27FC236}">
                    <a16:creationId xmlns:a16="http://schemas.microsoft.com/office/drawing/2014/main" id="{849F5003-1471-86D3-E042-976E288362FC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8128640" y="2417250"/>
                <a:ext cx="71784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459" name="Tinta 458">
                <a:extLst>
                  <a:ext uri="{FF2B5EF4-FFF2-40B4-BE49-F238E27FC236}">
                    <a16:creationId xmlns:a16="http://schemas.microsoft.com/office/drawing/2014/main" id="{77A2F3B1-A831-18A6-DB24-0B930B05E97D}"/>
                  </a:ext>
                </a:extLst>
              </p14:cNvPr>
              <p14:cNvContentPartPr/>
              <p14:nvPr/>
            </p14:nvContentPartPr>
            <p14:xfrm>
              <a:off x="8033960" y="2749530"/>
              <a:ext cx="138600" cy="30960"/>
            </p14:xfrm>
          </p:contentPart>
        </mc:Choice>
        <mc:Fallback xmlns="">
          <p:pic>
            <p:nvPicPr>
              <p:cNvPr id="459" name="Tinta 458">
                <a:extLst>
                  <a:ext uri="{FF2B5EF4-FFF2-40B4-BE49-F238E27FC236}">
                    <a16:creationId xmlns:a16="http://schemas.microsoft.com/office/drawing/2014/main" id="{77A2F3B1-A831-18A6-DB24-0B930B05E97D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944320" y="2569530"/>
                <a:ext cx="3182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460" name="Tinta 459">
                <a:extLst>
                  <a:ext uri="{FF2B5EF4-FFF2-40B4-BE49-F238E27FC236}">
                    <a16:creationId xmlns:a16="http://schemas.microsoft.com/office/drawing/2014/main" id="{77661935-0639-D235-5C96-E176980E8B5A}"/>
                  </a:ext>
                </a:extLst>
              </p14:cNvPr>
              <p14:cNvContentPartPr/>
              <p14:nvPr/>
            </p14:nvContentPartPr>
            <p14:xfrm>
              <a:off x="3502810" y="3644620"/>
              <a:ext cx="2174040" cy="1077480"/>
            </p14:xfrm>
          </p:contentPart>
        </mc:Choice>
        <mc:Fallback xmlns="">
          <p:pic>
            <p:nvPicPr>
              <p:cNvPr id="460" name="Tinta 459">
                <a:extLst>
                  <a:ext uri="{FF2B5EF4-FFF2-40B4-BE49-F238E27FC236}">
                    <a16:creationId xmlns:a16="http://schemas.microsoft.com/office/drawing/2014/main" id="{77661935-0639-D235-5C96-E176980E8B5A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413170" y="3464980"/>
                <a:ext cx="2353680" cy="14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461" name="Tinta 460">
                <a:extLst>
                  <a:ext uri="{FF2B5EF4-FFF2-40B4-BE49-F238E27FC236}">
                    <a16:creationId xmlns:a16="http://schemas.microsoft.com/office/drawing/2014/main" id="{54C3E918-9C2F-6F7B-00B9-4C525A814F79}"/>
                  </a:ext>
                </a:extLst>
              </p14:cNvPr>
              <p14:cNvContentPartPr/>
              <p14:nvPr/>
            </p14:nvContentPartPr>
            <p14:xfrm>
              <a:off x="3975850" y="3740020"/>
              <a:ext cx="1770840" cy="909360"/>
            </p14:xfrm>
          </p:contentPart>
        </mc:Choice>
        <mc:Fallback xmlns="">
          <p:pic>
            <p:nvPicPr>
              <p:cNvPr id="461" name="Tinta 460">
                <a:extLst>
                  <a:ext uri="{FF2B5EF4-FFF2-40B4-BE49-F238E27FC236}">
                    <a16:creationId xmlns:a16="http://schemas.microsoft.com/office/drawing/2014/main" id="{54C3E918-9C2F-6F7B-00B9-4C525A814F79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3886210" y="3560020"/>
                <a:ext cx="1950480" cy="12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462" name="Tinta 461">
                <a:extLst>
                  <a:ext uri="{FF2B5EF4-FFF2-40B4-BE49-F238E27FC236}">
                    <a16:creationId xmlns:a16="http://schemas.microsoft.com/office/drawing/2014/main" id="{41C0F67A-6D46-ABA6-E7B9-5C4E73D075E1}"/>
                  </a:ext>
                </a:extLst>
              </p14:cNvPr>
              <p14:cNvContentPartPr/>
              <p14:nvPr/>
            </p14:nvContentPartPr>
            <p14:xfrm>
              <a:off x="2752570" y="4260580"/>
              <a:ext cx="2752920" cy="997560"/>
            </p14:xfrm>
          </p:contentPart>
        </mc:Choice>
        <mc:Fallback xmlns="">
          <p:pic>
            <p:nvPicPr>
              <p:cNvPr id="462" name="Tinta 461">
                <a:extLst>
                  <a:ext uri="{FF2B5EF4-FFF2-40B4-BE49-F238E27FC236}">
                    <a16:creationId xmlns:a16="http://schemas.microsoft.com/office/drawing/2014/main" id="{41C0F67A-6D46-ABA6-E7B9-5C4E73D075E1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2662930" y="4080580"/>
                <a:ext cx="2932560" cy="13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463" name="Tinta 462">
                <a:extLst>
                  <a:ext uri="{FF2B5EF4-FFF2-40B4-BE49-F238E27FC236}">
                    <a16:creationId xmlns:a16="http://schemas.microsoft.com/office/drawing/2014/main" id="{F423F840-8A43-A6E6-F276-F29F579720B7}"/>
                  </a:ext>
                </a:extLst>
              </p14:cNvPr>
              <p14:cNvContentPartPr/>
              <p14:nvPr/>
            </p14:nvContentPartPr>
            <p14:xfrm>
              <a:off x="4070890" y="4279660"/>
              <a:ext cx="736200" cy="285480"/>
            </p14:xfrm>
          </p:contentPart>
        </mc:Choice>
        <mc:Fallback xmlns="">
          <p:pic>
            <p:nvPicPr>
              <p:cNvPr id="463" name="Tinta 462">
                <a:extLst>
                  <a:ext uri="{FF2B5EF4-FFF2-40B4-BE49-F238E27FC236}">
                    <a16:creationId xmlns:a16="http://schemas.microsoft.com/office/drawing/2014/main" id="{F423F840-8A43-A6E6-F276-F29F579720B7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980890" y="4100020"/>
                <a:ext cx="915840" cy="6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464" name="Tinta 463">
                <a:extLst>
                  <a:ext uri="{FF2B5EF4-FFF2-40B4-BE49-F238E27FC236}">
                    <a16:creationId xmlns:a16="http://schemas.microsoft.com/office/drawing/2014/main" id="{D6488E53-B898-ADBE-B430-3F38C984633D}"/>
                  </a:ext>
                </a:extLst>
              </p14:cNvPr>
              <p14:cNvContentPartPr/>
              <p14:nvPr/>
            </p14:nvContentPartPr>
            <p14:xfrm>
              <a:off x="3867130" y="4235380"/>
              <a:ext cx="1409760" cy="686160"/>
            </p14:xfrm>
          </p:contentPart>
        </mc:Choice>
        <mc:Fallback xmlns="">
          <p:pic>
            <p:nvPicPr>
              <p:cNvPr id="464" name="Tinta 463">
                <a:extLst>
                  <a:ext uri="{FF2B5EF4-FFF2-40B4-BE49-F238E27FC236}">
                    <a16:creationId xmlns:a16="http://schemas.microsoft.com/office/drawing/2014/main" id="{D6488E53-B898-ADBE-B430-3F38C984633D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777490" y="4055380"/>
                <a:ext cx="1589400" cy="10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465" name="Tinta 464">
                <a:extLst>
                  <a:ext uri="{FF2B5EF4-FFF2-40B4-BE49-F238E27FC236}">
                    <a16:creationId xmlns:a16="http://schemas.microsoft.com/office/drawing/2014/main" id="{8CAB59BC-0F9F-B40E-3BC4-951393914FB3}"/>
                  </a:ext>
                </a:extLst>
              </p14:cNvPr>
              <p14:cNvContentPartPr/>
              <p14:nvPr/>
            </p14:nvContentPartPr>
            <p14:xfrm>
              <a:off x="3049210" y="4844860"/>
              <a:ext cx="964080" cy="109080"/>
            </p14:xfrm>
          </p:contentPart>
        </mc:Choice>
        <mc:Fallback xmlns="">
          <p:pic>
            <p:nvPicPr>
              <p:cNvPr id="465" name="Tinta 464">
                <a:extLst>
                  <a:ext uri="{FF2B5EF4-FFF2-40B4-BE49-F238E27FC236}">
                    <a16:creationId xmlns:a16="http://schemas.microsoft.com/office/drawing/2014/main" id="{8CAB59BC-0F9F-B40E-3BC4-951393914FB3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2959570" y="4665220"/>
                <a:ext cx="11437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466" name="Tinta 465">
                <a:extLst>
                  <a:ext uri="{FF2B5EF4-FFF2-40B4-BE49-F238E27FC236}">
                    <a16:creationId xmlns:a16="http://schemas.microsoft.com/office/drawing/2014/main" id="{B35BA36B-4C41-4659-4DC0-C7A9693DC54E}"/>
                  </a:ext>
                </a:extLst>
              </p14:cNvPr>
              <p14:cNvContentPartPr/>
              <p14:nvPr/>
            </p14:nvContentPartPr>
            <p14:xfrm>
              <a:off x="4212370" y="3917860"/>
              <a:ext cx="1318680" cy="239040"/>
            </p14:xfrm>
          </p:contentPart>
        </mc:Choice>
        <mc:Fallback xmlns="">
          <p:pic>
            <p:nvPicPr>
              <p:cNvPr id="466" name="Tinta 465">
                <a:extLst>
                  <a:ext uri="{FF2B5EF4-FFF2-40B4-BE49-F238E27FC236}">
                    <a16:creationId xmlns:a16="http://schemas.microsoft.com/office/drawing/2014/main" id="{B35BA36B-4C41-4659-4DC0-C7A9693DC54E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122370" y="3737860"/>
                <a:ext cx="149832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467" name="Tinta 466">
                <a:extLst>
                  <a:ext uri="{FF2B5EF4-FFF2-40B4-BE49-F238E27FC236}">
                    <a16:creationId xmlns:a16="http://schemas.microsoft.com/office/drawing/2014/main" id="{C5BD1D9F-19BE-DFA1-AF38-4A273862EA97}"/>
                  </a:ext>
                </a:extLst>
              </p14:cNvPr>
              <p14:cNvContentPartPr/>
              <p14:nvPr/>
            </p14:nvContentPartPr>
            <p14:xfrm>
              <a:off x="3147490" y="3638500"/>
              <a:ext cx="1951920" cy="506520"/>
            </p14:xfrm>
          </p:contentPart>
        </mc:Choice>
        <mc:Fallback xmlns="">
          <p:pic>
            <p:nvPicPr>
              <p:cNvPr id="467" name="Tinta 466">
                <a:extLst>
                  <a:ext uri="{FF2B5EF4-FFF2-40B4-BE49-F238E27FC236}">
                    <a16:creationId xmlns:a16="http://schemas.microsoft.com/office/drawing/2014/main" id="{C5BD1D9F-19BE-DFA1-AF38-4A273862EA97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057490" y="3458500"/>
                <a:ext cx="213156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468" name="Tinta 467">
                <a:extLst>
                  <a:ext uri="{FF2B5EF4-FFF2-40B4-BE49-F238E27FC236}">
                    <a16:creationId xmlns:a16="http://schemas.microsoft.com/office/drawing/2014/main" id="{7C96EF8C-BBAA-43D1-5811-B74BDED25B60}"/>
                  </a:ext>
                </a:extLst>
              </p14:cNvPr>
              <p14:cNvContentPartPr/>
              <p14:nvPr/>
            </p14:nvContentPartPr>
            <p14:xfrm>
              <a:off x="3735370" y="3422500"/>
              <a:ext cx="1789200" cy="711000"/>
            </p14:xfrm>
          </p:contentPart>
        </mc:Choice>
        <mc:Fallback xmlns="">
          <p:pic>
            <p:nvPicPr>
              <p:cNvPr id="468" name="Tinta 467">
                <a:extLst>
                  <a:ext uri="{FF2B5EF4-FFF2-40B4-BE49-F238E27FC236}">
                    <a16:creationId xmlns:a16="http://schemas.microsoft.com/office/drawing/2014/main" id="{7C96EF8C-BBAA-43D1-5811-B74BDED25B60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645730" y="3242500"/>
                <a:ext cx="1968840" cy="10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469" name="Tinta 468">
                <a:extLst>
                  <a:ext uri="{FF2B5EF4-FFF2-40B4-BE49-F238E27FC236}">
                    <a16:creationId xmlns:a16="http://schemas.microsoft.com/office/drawing/2014/main" id="{7B5886B6-4CD5-F232-C27D-E536D5647FBE}"/>
                  </a:ext>
                </a:extLst>
              </p14:cNvPr>
              <p14:cNvContentPartPr/>
              <p14:nvPr/>
            </p14:nvContentPartPr>
            <p14:xfrm>
              <a:off x="4251970" y="3040900"/>
              <a:ext cx="802800" cy="372600"/>
            </p14:xfrm>
          </p:contentPart>
        </mc:Choice>
        <mc:Fallback xmlns="">
          <p:pic>
            <p:nvPicPr>
              <p:cNvPr id="469" name="Tinta 468">
                <a:extLst>
                  <a:ext uri="{FF2B5EF4-FFF2-40B4-BE49-F238E27FC236}">
                    <a16:creationId xmlns:a16="http://schemas.microsoft.com/office/drawing/2014/main" id="{7B5886B6-4CD5-F232-C27D-E536D5647FBE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4162330" y="2861260"/>
                <a:ext cx="982440" cy="73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470" name="Tinta 469">
                <a:extLst>
                  <a:ext uri="{FF2B5EF4-FFF2-40B4-BE49-F238E27FC236}">
                    <a16:creationId xmlns:a16="http://schemas.microsoft.com/office/drawing/2014/main" id="{FEA3D6EB-B35C-10A6-4146-04F9C8CFE469}"/>
                  </a:ext>
                </a:extLst>
              </p14:cNvPr>
              <p14:cNvContentPartPr/>
              <p14:nvPr/>
            </p14:nvContentPartPr>
            <p14:xfrm>
              <a:off x="4304530" y="3009580"/>
              <a:ext cx="712080" cy="295560"/>
            </p14:xfrm>
          </p:contentPart>
        </mc:Choice>
        <mc:Fallback xmlns="">
          <p:pic>
            <p:nvPicPr>
              <p:cNvPr id="470" name="Tinta 469">
                <a:extLst>
                  <a:ext uri="{FF2B5EF4-FFF2-40B4-BE49-F238E27FC236}">
                    <a16:creationId xmlns:a16="http://schemas.microsoft.com/office/drawing/2014/main" id="{FEA3D6EB-B35C-10A6-4146-04F9C8CFE469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4214890" y="2829940"/>
                <a:ext cx="891720" cy="6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471" name="Tinta 470">
                <a:extLst>
                  <a:ext uri="{FF2B5EF4-FFF2-40B4-BE49-F238E27FC236}">
                    <a16:creationId xmlns:a16="http://schemas.microsoft.com/office/drawing/2014/main" id="{BA575C8A-A520-E9EF-0868-AD624074F4FB}"/>
                  </a:ext>
                </a:extLst>
              </p14:cNvPr>
              <p14:cNvContentPartPr/>
              <p14:nvPr/>
            </p14:nvContentPartPr>
            <p14:xfrm>
              <a:off x="4978450" y="3003460"/>
              <a:ext cx="360" cy="360"/>
            </p14:xfrm>
          </p:contentPart>
        </mc:Choice>
        <mc:Fallback xmlns="">
          <p:pic>
            <p:nvPicPr>
              <p:cNvPr id="471" name="Tinta 470">
                <a:extLst>
                  <a:ext uri="{FF2B5EF4-FFF2-40B4-BE49-F238E27FC236}">
                    <a16:creationId xmlns:a16="http://schemas.microsoft.com/office/drawing/2014/main" id="{BA575C8A-A520-E9EF-0868-AD624074F4FB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4888450" y="28234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472" name="Tinta 471">
                <a:extLst>
                  <a:ext uri="{FF2B5EF4-FFF2-40B4-BE49-F238E27FC236}">
                    <a16:creationId xmlns:a16="http://schemas.microsoft.com/office/drawing/2014/main" id="{9343755B-F94C-8AB0-A9D7-B1F4A36545AE}"/>
                  </a:ext>
                </a:extLst>
              </p14:cNvPr>
              <p14:cNvContentPartPr/>
              <p14:nvPr/>
            </p14:nvContentPartPr>
            <p14:xfrm>
              <a:off x="5207770" y="2844700"/>
              <a:ext cx="190080" cy="86400"/>
            </p14:xfrm>
          </p:contentPart>
        </mc:Choice>
        <mc:Fallback xmlns="">
          <p:pic>
            <p:nvPicPr>
              <p:cNvPr id="472" name="Tinta 471">
                <a:extLst>
                  <a:ext uri="{FF2B5EF4-FFF2-40B4-BE49-F238E27FC236}">
                    <a16:creationId xmlns:a16="http://schemas.microsoft.com/office/drawing/2014/main" id="{9343755B-F94C-8AB0-A9D7-B1F4A36545AE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5117770" y="2664700"/>
                <a:ext cx="3697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474" name="Tinta 473">
                <a:extLst>
                  <a:ext uri="{FF2B5EF4-FFF2-40B4-BE49-F238E27FC236}">
                    <a16:creationId xmlns:a16="http://schemas.microsoft.com/office/drawing/2014/main" id="{0C149982-2C6B-EA76-FAF7-68E2E50D07A7}"/>
                  </a:ext>
                </a:extLst>
              </p14:cNvPr>
              <p14:cNvContentPartPr/>
              <p14:nvPr/>
            </p14:nvContentPartPr>
            <p14:xfrm>
              <a:off x="1911250" y="2952700"/>
              <a:ext cx="3181680" cy="1022760"/>
            </p14:xfrm>
          </p:contentPart>
        </mc:Choice>
        <mc:Fallback xmlns="">
          <p:pic>
            <p:nvPicPr>
              <p:cNvPr id="474" name="Tinta 473">
                <a:extLst>
                  <a:ext uri="{FF2B5EF4-FFF2-40B4-BE49-F238E27FC236}">
                    <a16:creationId xmlns:a16="http://schemas.microsoft.com/office/drawing/2014/main" id="{0C149982-2C6B-EA76-FAF7-68E2E50D07A7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821250" y="2772700"/>
                <a:ext cx="3361320" cy="13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475" name="Tinta 474">
                <a:extLst>
                  <a:ext uri="{FF2B5EF4-FFF2-40B4-BE49-F238E27FC236}">
                    <a16:creationId xmlns:a16="http://schemas.microsoft.com/office/drawing/2014/main" id="{EB5CABFD-262E-A61B-BFD9-F52FBADF74F2}"/>
                  </a:ext>
                </a:extLst>
              </p14:cNvPr>
              <p14:cNvContentPartPr/>
              <p14:nvPr/>
            </p14:nvContentPartPr>
            <p14:xfrm>
              <a:off x="3009610" y="3860620"/>
              <a:ext cx="706320" cy="329760"/>
            </p14:xfrm>
          </p:contentPart>
        </mc:Choice>
        <mc:Fallback xmlns="">
          <p:pic>
            <p:nvPicPr>
              <p:cNvPr id="475" name="Tinta 474">
                <a:extLst>
                  <a:ext uri="{FF2B5EF4-FFF2-40B4-BE49-F238E27FC236}">
                    <a16:creationId xmlns:a16="http://schemas.microsoft.com/office/drawing/2014/main" id="{EB5CABFD-262E-A61B-BFD9-F52FBADF74F2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2919610" y="3680980"/>
                <a:ext cx="88596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476" name="Tinta 475">
                <a:extLst>
                  <a:ext uri="{FF2B5EF4-FFF2-40B4-BE49-F238E27FC236}">
                    <a16:creationId xmlns:a16="http://schemas.microsoft.com/office/drawing/2014/main" id="{91E05FEE-B8ED-A02A-7579-70C406D83724}"/>
                  </a:ext>
                </a:extLst>
              </p14:cNvPr>
              <p14:cNvContentPartPr/>
              <p14:nvPr/>
            </p14:nvContentPartPr>
            <p14:xfrm>
              <a:off x="2947330" y="3797260"/>
              <a:ext cx="761040" cy="299520"/>
            </p14:xfrm>
          </p:contentPart>
        </mc:Choice>
        <mc:Fallback xmlns="">
          <p:pic>
            <p:nvPicPr>
              <p:cNvPr id="476" name="Tinta 475">
                <a:extLst>
                  <a:ext uri="{FF2B5EF4-FFF2-40B4-BE49-F238E27FC236}">
                    <a16:creationId xmlns:a16="http://schemas.microsoft.com/office/drawing/2014/main" id="{91E05FEE-B8ED-A02A-7579-70C406D83724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2857690" y="3617260"/>
                <a:ext cx="94068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477" name="Tinta 476">
                <a:extLst>
                  <a:ext uri="{FF2B5EF4-FFF2-40B4-BE49-F238E27FC236}">
                    <a16:creationId xmlns:a16="http://schemas.microsoft.com/office/drawing/2014/main" id="{790FB2A8-EE7D-0160-FF04-94FDD79AA8E2}"/>
                  </a:ext>
                </a:extLst>
              </p14:cNvPr>
              <p14:cNvContentPartPr/>
              <p14:nvPr/>
            </p14:nvContentPartPr>
            <p14:xfrm>
              <a:off x="2825650" y="3403420"/>
              <a:ext cx="1683000" cy="506160"/>
            </p14:xfrm>
          </p:contentPart>
        </mc:Choice>
        <mc:Fallback xmlns="">
          <p:pic>
            <p:nvPicPr>
              <p:cNvPr id="477" name="Tinta 476">
                <a:extLst>
                  <a:ext uri="{FF2B5EF4-FFF2-40B4-BE49-F238E27FC236}">
                    <a16:creationId xmlns:a16="http://schemas.microsoft.com/office/drawing/2014/main" id="{790FB2A8-EE7D-0160-FF04-94FDD79AA8E2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2736010" y="3223780"/>
                <a:ext cx="1862640" cy="86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478" name="Tinta 477">
                <a:extLst>
                  <a:ext uri="{FF2B5EF4-FFF2-40B4-BE49-F238E27FC236}">
                    <a16:creationId xmlns:a16="http://schemas.microsoft.com/office/drawing/2014/main" id="{F6A1A9D0-FEB1-F46D-9BC8-3D6C75C9E2FD}"/>
                  </a:ext>
                </a:extLst>
              </p14:cNvPr>
              <p14:cNvContentPartPr/>
              <p14:nvPr/>
            </p14:nvContentPartPr>
            <p14:xfrm>
              <a:off x="3948850" y="3568300"/>
              <a:ext cx="1156680" cy="911880"/>
            </p14:xfrm>
          </p:contentPart>
        </mc:Choice>
        <mc:Fallback xmlns="">
          <p:pic>
            <p:nvPicPr>
              <p:cNvPr id="478" name="Tinta 477">
                <a:extLst>
                  <a:ext uri="{FF2B5EF4-FFF2-40B4-BE49-F238E27FC236}">
                    <a16:creationId xmlns:a16="http://schemas.microsoft.com/office/drawing/2014/main" id="{F6A1A9D0-FEB1-F46D-9BC8-3D6C75C9E2FD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3859210" y="3388660"/>
                <a:ext cx="1336320" cy="12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479" name="Tinta 478">
                <a:extLst>
                  <a:ext uri="{FF2B5EF4-FFF2-40B4-BE49-F238E27FC236}">
                    <a16:creationId xmlns:a16="http://schemas.microsoft.com/office/drawing/2014/main" id="{ACB36F77-C55A-E89D-F52A-FDEE2D378EE3}"/>
                  </a:ext>
                </a:extLst>
              </p14:cNvPr>
              <p14:cNvContentPartPr/>
              <p14:nvPr/>
            </p14:nvContentPartPr>
            <p14:xfrm>
              <a:off x="2983690" y="4184620"/>
              <a:ext cx="1531080" cy="458640"/>
            </p14:xfrm>
          </p:contentPart>
        </mc:Choice>
        <mc:Fallback xmlns="">
          <p:pic>
            <p:nvPicPr>
              <p:cNvPr id="479" name="Tinta 478">
                <a:extLst>
                  <a:ext uri="{FF2B5EF4-FFF2-40B4-BE49-F238E27FC236}">
                    <a16:creationId xmlns:a16="http://schemas.microsoft.com/office/drawing/2014/main" id="{ACB36F77-C55A-E89D-F52A-FDEE2D378EE3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2894050" y="4004620"/>
                <a:ext cx="171072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480" name="Tinta 479">
                <a:extLst>
                  <a:ext uri="{FF2B5EF4-FFF2-40B4-BE49-F238E27FC236}">
                    <a16:creationId xmlns:a16="http://schemas.microsoft.com/office/drawing/2014/main" id="{463DB260-FDD9-4BDF-E54A-3CC522B0AB3D}"/>
                  </a:ext>
                </a:extLst>
              </p14:cNvPr>
              <p14:cNvContentPartPr/>
              <p14:nvPr/>
            </p14:nvContentPartPr>
            <p14:xfrm>
              <a:off x="1911250" y="4190740"/>
              <a:ext cx="1438920" cy="86040"/>
            </p14:xfrm>
          </p:contentPart>
        </mc:Choice>
        <mc:Fallback xmlns="">
          <p:pic>
            <p:nvPicPr>
              <p:cNvPr id="480" name="Tinta 479">
                <a:extLst>
                  <a:ext uri="{FF2B5EF4-FFF2-40B4-BE49-F238E27FC236}">
                    <a16:creationId xmlns:a16="http://schemas.microsoft.com/office/drawing/2014/main" id="{463DB260-FDD9-4BDF-E54A-3CC522B0AB3D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821250" y="4010740"/>
                <a:ext cx="16185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481" name="Tinta 480">
                <a:extLst>
                  <a:ext uri="{FF2B5EF4-FFF2-40B4-BE49-F238E27FC236}">
                    <a16:creationId xmlns:a16="http://schemas.microsoft.com/office/drawing/2014/main" id="{05D6476E-E498-DA75-BCFB-2ABAC94970EB}"/>
                  </a:ext>
                </a:extLst>
              </p14:cNvPr>
              <p14:cNvContentPartPr/>
              <p14:nvPr/>
            </p14:nvContentPartPr>
            <p14:xfrm>
              <a:off x="2209690" y="4038460"/>
              <a:ext cx="3782880" cy="358920"/>
            </p14:xfrm>
          </p:contentPart>
        </mc:Choice>
        <mc:Fallback xmlns="">
          <p:pic>
            <p:nvPicPr>
              <p:cNvPr id="481" name="Tinta 480">
                <a:extLst>
                  <a:ext uri="{FF2B5EF4-FFF2-40B4-BE49-F238E27FC236}">
                    <a16:creationId xmlns:a16="http://schemas.microsoft.com/office/drawing/2014/main" id="{05D6476E-E498-DA75-BCFB-2ABAC94970EB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2119690" y="3858820"/>
                <a:ext cx="396252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482" name="Tinta 481">
                <a:extLst>
                  <a:ext uri="{FF2B5EF4-FFF2-40B4-BE49-F238E27FC236}">
                    <a16:creationId xmlns:a16="http://schemas.microsoft.com/office/drawing/2014/main" id="{1852F18A-C38C-2703-55F8-F57D7CFEB2A6}"/>
                  </a:ext>
                </a:extLst>
              </p14:cNvPr>
              <p14:cNvContentPartPr/>
              <p14:nvPr/>
            </p14:nvContentPartPr>
            <p14:xfrm>
              <a:off x="3136690" y="4356700"/>
              <a:ext cx="2439000" cy="93960"/>
            </p14:xfrm>
          </p:contentPart>
        </mc:Choice>
        <mc:Fallback xmlns="">
          <p:pic>
            <p:nvPicPr>
              <p:cNvPr id="482" name="Tinta 481">
                <a:extLst>
                  <a:ext uri="{FF2B5EF4-FFF2-40B4-BE49-F238E27FC236}">
                    <a16:creationId xmlns:a16="http://schemas.microsoft.com/office/drawing/2014/main" id="{1852F18A-C38C-2703-55F8-F57D7CFEB2A6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3047050" y="4176700"/>
                <a:ext cx="26186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483" name="Tinta 482">
                <a:extLst>
                  <a:ext uri="{FF2B5EF4-FFF2-40B4-BE49-F238E27FC236}">
                    <a16:creationId xmlns:a16="http://schemas.microsoft.com/office/drawing/2014/main" id="{6F9C1018-6949-C0F6-645F-09404C0B88C8}"/>
                  </a:ext>
                </a:extLst>
              </p14:cNvPr>
              <p14:cNvContentPartPr/>
              <p14:nvPr/>
            </p14:nvContentPartPr>
            <p14:xfrm>
              <a:off x="1942930" y="4273180"/>
              <a:ext cx="2684520" cy="1411560"/>
            </p14:xfrm>
          </p:contentPart>
        </mc:Choice>
        <mc:Fallback xmlns="">
          <p:pic>
            <p:nvPicPr>
              <p:cNvPr id="483" name="Tinta 482">
                <a:extLst>
                  <a:ext uri="{FF2B5EF4-FFF2-40B4-BE49-F238E27FC236}">
                    <a16:creationId xmlns:a16="http://schemas.microsoft.com/office/drawing/2014/main" id="{6F9C1018-6949-C0F6-645F-09404C0B88C8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853290" y="4093540"/>
                <a:ext cx="2864160" cy="17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484" name="Tinta 483">
                <a:extLst>
                  <a:ext uri="{FF2B5EF4-FFF2-40B4-BE49-F238E27FC236}">
                    <a16:creationId xmlns:a16="http://schemas.microsoft.com/office/drawing/2014/main" id="{6549115B-6969-075D-C282-A0AFE1BE48D2}"/>
                  </a:ext>
                </a:extLst>
              </p14:cNvPr>
              <p14:cNvContentPartPr/>
              <p14:nvPr/>
            </p14:nvContentPartPr>
            <p14:xfrm>
              <a:off x="2895490" y="4792660"/>
              <a:ext cx="2206080" cy="744480"/>
            </p14:xfrm>
          </p:contentPart>
        </mc:Choice>
        <mc:Fallback xmlns="">
          <p:pic>
            <p:nvPicPr>
              <p:cNvPr id="484" name="Tinta 483">
                <a:extLst>
                  <a:ext uri="{FF2B5EF4-FFF2-40B4-BE49-F238E27FC236}">
                    <a16:creationId xmlns:a16="http://schemas.microsoft.com/office/drawing/2014/main" id="{6549115B-6969-075D-C282-A0AFE1BE48D2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2805490" y="4613020"/>
                <a:ext cx="2385720" cy="11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485" name="Tinta 484">
                <a:extLst>
                  <a:ext uri="{FF2B5EF4-FFF2-40B4-BE49-F238E27FC236}">
                    <a16:creationId xmlns:a16="http://schemas.microsoft.com/office/drawing/2014/main" id="{E9455CEB-B9FF-2EA2-5738-526301D5500A}"/>
                  </a:ext>
                </a:extLst>
              </p14:cNvPr>
              <p14:cNvContentPartPr/>
              <p14:nvPr/>
            </p14:nvContentPartPr>
            <p14:xfrm>
              <a:off x="2501650" y="5060860"/>
              <a:ext cx="876960" cy="203040"/>
            </p14:xfrm>
          </p:contentPart>
        </mc:Choice>
        <mc:Fallback xmlns="">
          <p:pic>
            <p:nvPicPr>
              <p:cNvPr id="485" name="Tinta 484">
                <a:extLst>
                  <a:ext uri="{FF2B5EF4-FFF2-40B4-BE49-F238E27FC236}">
                    <a16:creationId xmlns:a16="http://schemas.microsoft.com/office/drawing/2014/main" id="{E9455CEB-B9FF-2EA2-5738-526301D5500A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412010" y="4880860"/>
                <a:ext cx="105660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486" name="Tinta 485">
                <a:extLst>
                  <a:ext uri="{FF2B5EF4-FFF2-40B4-BE49-F238E27FC236}">
                    <a16:creationId xmlns:a16="http://schemas.microsoft.com/office/drawing/2014/main" id="{2528448E-37DC-EE19-F6A7-30C1796F16E9}"/>
                  </a:ext>
                </a:extLst>
              </p14:cNvPr>
              <p14:cNvContentPartPr/>
              <p14:nvPr/>
            </p14:nvContentPartPr>
            <p14:xfrm>
              <a:off x="2628730" y="5370100"/>
              <a:ext cx="732960" cy="14760"/>
            </p14:xfrm>
          </p:contentPart>
        </mc:Choice>
        <mc:Fallback xmlns="">
          <p:pic>
            <p:nvPicPr>
              <p:cNvPr id="486" name="Tinta 485">
                <a:extLst>
                  <a:ext uri="{FF2B5EF4-FFF2-40B4-BE49-F238E27FC236}">
                    <a16:creationId xmlns:a16="http://schemas.microsoft.com/office/drawing/2014/main" id="{2528448E-37DC-EE19-F6A7-30C1796F16E9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2538730" y="5190100"/>
                <a:ext cx="9126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487" name="Tinta 486">
                <a:extLst>
                  <a:ext uri="{FF2B5EF4-FFF2-40B4-BE49-F238E27FC236}">
                    <a16:creationId xmlns:a16="http://schemas.microsoft.com/office/drawing/2014/main" id="{0871334E-3B95-467D-81C5-F428F5BFB349}"/>
                  </a:ext>
                </a:extLst>
              </p14:cNvPr>
              <p14:cNvContentPartPr/>
              <p14:nvPr/>
            </p14:nvContentPartPr>
            <p14:xfrm>
              <a:off x="3606850" y="4471900"/>
              <a:ext cx="1883160" cy="786240"/>
            </p14:xfrm>
          </p:contentPart>
        </mc:Choice>
        <mc:Fallback xmlns="">
          <p:pic>
            <p:nvPicPr>
              <p:cNvPr id="487" name="Tinta 486">
                <a:extLst>
                  <a:ext uri="{FF2B5EF4-FFF2-40B4-BE49-F238E27FC236}">
                    <a16:creationId xmlns:a16="http://schemas.microsoft.com/office/drawing/2014/main" id="{0871334E-3B95-467D-81C5-F428F5BFB349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3516850" y="4291900"/>
                <a:ext cx="2062800" cy="11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488" name="Tinta 487">
                <a:extLst>
                  <a:ext uri="{FF2B5EF4-FFF2-40B4-BE49-F238E27FC236}">
                    <a16:creationId xmlns:a16="http://schemas.microsoft.com/office/drawing/2014/main" id="{FD971F71-25B7-01F6-6B5A-55CFC67D9017}"/>
                  </a:ext>
                </a:extLst>
              </p14:cNvPr>
              <p14:cNvContentPartPr/>
              <p14:nvPr/>
            </p14:nvContentPartPr>
            <p14:xfrm>
              <a:off x="5854330" y="2774860"/>
              <a:ext cx="2362680" cy="1012320"/>
            </p14:xfrm>
          </p:contentPart>
        </mc:Choice>
        <mc:Fallback xmlns="">
          <p:pic>
            <p:nvPicPr>
              <p:cNvPr id="488" name="Tinta 487">
                <a:extLst>
                  <a:ext uri="{FF2B5EF4-FFF2-40B4-BE49-F238E27FC236}">
                    <a16:creationId xmlns:a16="http://schemas.microsoft.com/office/drawing/2014/main" id="{FD971F71-25B7-01F6-6B5A-55CFC67D9017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764330" y="2594860"/>
                <a:ext cx="2542320" cy="13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489" name="Tinta 488">
                <a:extLst>
                  <a:ext uri="{FF2B5EF4-FFF2-40B4-BE49-F238E27FC236}">
                    <a16:creationId xmlns:a16="http://schemas.microsoft.com/office/drawing/2014/main" id="{3F8B61F6-29F2-72EF-FBB6-1C2F5A65119B}"/>
                  </a:ext>
                </a:extLst>
              </p14:cNvPr>
              <p14:cNvContentPartPr/>
              <p14:nvPr/>
            </p14:nvContentPartPr>
            <p14:xfrm>
              <a:off x="6350050" y="3765580"/>
              <a:ext cx="339120" cy="950760"/>
            </p14:xfrm>
          </p:contentPart>
        </mc:Choice>
        <mc:Fallback xmlns="">
          <p:pic>
            <p:nvPicPr>
              <p:cNvPr id="489" name="Tinta 488">
                <a:extLst>
                  <a:ext uri="{FF2B5EF4-FFF2-40B4-BE49-F238E27FC236}">
                    <a16:creationId xmlns:a16="http://schemas.microsoft.com/office/drawing/2014/main" id="{3F8B61F6-29F2-72EF-FBB6-1C2F5A65119B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6260050" y="3585580"/>
                <a:ext cx="518760" cy="13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490" name="Tinta 489">
                <a:extLst>
                  <a:ext uri="{FF2B5EF4-FFF2-40B4-BE49-F238E27FC236}">
                    <a16:creationId xmlns:a16="http://schemas.microsoft.com/office/drawing/2014/main" id="{0F343467-4E30-B378-22C8-B1F9EDFEA94E}"/>
                  </a:ext>
                </a:extLst>
              </p14:cNvPr>
              <p14:cNvContentPartPr/>
              <p14:nvPr/>
            </p14:nvContentPartPr>
            <p14:xfrm>
              <a:off x="4029490" y="4800220"/>
              <a:ext cx="2371320" cy="297360"/>
            </p14:xfrm>
          </p:contentPart>
        </mc:Choice>
        <mc:Fallback xmlns="">
          <p:pic>
            <p:nvPicPr>
              <p:cNvPr id="490" name="Tinta 489">
                <a:extLst>
                  <a:ext uri="{FF2B5EF4-FFF2-40B4-BE49-F238E27FC236}">
                    <a16:creationId xmlns:a16="http://schemas.microsoft.com/office/drawing/2014/main" id="{0F343467-4E30-B378-22C8-B1F9EDFEA94E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3939850" y="4620580"/>
                <a:ext cx="255096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491" name="Tinta 490">
                <a:extLst>
                  <a:ext uri="{FF2B5EF4-FFF2-40B4-BE49-F238E27FC236}">
                    <a16:creationId xmlns:a16="http://schemas.microsoft.com/office/drawing/2014/main" id="{C9F89303-43BB-A409-1E9F-6EDC07640D85}"/>
                  </a:ext>
                </a:extLst>
              </p14:cNvPr>
              <p14:cNvContentPartPr/>
              <p14:nvPr/>
            </p14:nvContentPartPr>
            <p14:xfrm>
              <a:off x="5304970" y="4394140"/>
              <a:ext cx="740520" cy="348840"/>
            </p14:xfrm>
          </p:contentPart>
        </mc:Choice>
        <mc:Fallback xmlns="">
          <p:pic>
            <p:nvPicPr>
              <p:cNvPr id="491" name="Tinta 490">
                <a:extLst>
                  <a:ext uri="{FF2B5EF4-FFF2-40B4-BE49-F238E27FC236}">
                    <a16:creationId xmlns:a16="http://schemas.microsoft.com/office/drawing/2014/main" id="{C9F89303-43BB-A409-1E9F-6EDC07640D85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5215330" y="4214140"/>
                <a:ext cx="92016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492" name="Tinta 491">
                <a:extLst>
                  <a:ext uri="{FF2B5EF4-FFF2-40B4-BE49-F238E27FC236}">
                    <a16:creationId xmlns:a16="http://schemas.microsoft.com/office/drawing/2014/main" id="{5FF8974D-5BED-9CE2-9C78-4E7E93E35D0A}"/>
                  </a:ext>
                </a:extLst>
              </p14:cNvPr>
              <p14:cNvContentPartPr/>
              <p14:nvPr/>
            </p14:nvContentPartPr>
            <p14:xfrm>
              <a:off x="5481370" y="4044940"/>
              <a:ext cx="837000" cy="198360"/>
            </p14:xfrm>
          </p:contentPart>
        </mc:Choice>
        <mc:Fallback xmlns="">
          <p:pic>
            <p:nvPicPr>
              <p:cNvPr id="492" name="Tinta 491">
                <a:extLst>
                  <a:ext uri="{FF2B5EF4-FFF2-40B4-BE49-F238E27FC236}">
                    <a16:creationId xmlns:a16="http://schemas.microsoft.com/office/drawing/2014/main" id="{5FF8974D-5BED-9CE2-9C78-4E7E93E35D0A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5391370" y="3864940"/>
                <a:ext cx="101664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493" name="Tinta 492">
                <a:extLst>
                  <a:ext uri="{FF2B5EF4-FFF2-40B4-BE49-F238E27FC236}">
                    <a16:creationId xmlns:a16="http://schemas.microsoft.com/office/drawing/2014/main" id="{951AC455-B004-5BDC-5A67-90A8B965199B}"/>
                  </a:ext>
                </a:extLst>
              </p14:cNvPr>
              <p14:cNvContentPartPr/>
              <p14:nvPr/>
            </p14:nvContentPartPr>
            <p14:xfrm>
              <a:off x="4725730" y="3911380"/>
              <a:ext cx="1325880" cy="437400"/>
            </p14:xfrm>
          </p:contentPart>
        </mc:Choice>
        <mc:Fallback xmlns="">
          <p:pic>
            <p:nvPicPr>
              <p:cNvPr id="493" name="Tinta 492">
                <a:extLst>
                  <a:ext uri="{FF2B5EF4-FFF2-40B4-BE49-F238E27FC236}">
                    <a16:creationId xmlns:a16="http://schemas.microsoft.com/office/drawing/2014/main" id="{951AC455-B004-5BDC-5A67-90A8B965199B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4636090" y="3731380"/>
                <a:ext cx="1505520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495" name="Tinta 494">
                <a:extLst>
                  <a:ext uri="{FF2B5EF4-FFF2-40B4-BE49-F238E27FC236}">
                    <a16:creationId xmlns:a16="http://schemas.microsoft.com/office/drawing/2014/main" id="{3FEE5EAD-ADDE-AFA9-B548-6CFD7E228785}"/>
                  </a:ext>
                </a:extLst>
              </p14:cNvPr>
              <p14:cNvContentPartPr/>
              <p14:nvPr/>
            </p14:nvContentPartPr>
            <p14:xfrm>
              <a:off x="2037970" y="4438420"/>
              <a:ext cx="489600" cy="1670760"/>
            </p14:xfrm>
          </p:contentPart>
        </mc:Choice>
        <mc:Fallback xmlns="">
          <p:pic>
            <p:nvPicPr>
              <p:cNvPr id="495" name="Tinta 494">
                <a:extLst>
                  <a:ext uri="{FF2B5EF4-FFF2-40B4-BE49-F238E27FC236}">
                    <a16:creationId xmlns:a16="http://schemas.microsoft.com/office/drawing/2014/main" id="{3FEE5EAD-ADDE-AFA9-B548-6CFD7E228785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1947970" y="4258420"/>
                <a:ext cx="669240" cy="20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496" name="Tinta 495">
                <a:extLst>
                  <a:ext uri="{FF2B5EF4-FFF2-40B4-BE49-F238E27FC236}">
                    <a16:creationId xmlns:a16="http://schemas.microsoft.com/office/drawing/2014/main" id="{2B864DB2-DD71-854C-52AB-190F637685BF}"/>
                  </a:ext>
                </a:extLst>
              </p14:cNvPr>
              <p14:cNvContentPartPr/>
              <p14:nvPr/>
            </p14:nvContentPartPr>
            <p14:xfrm>
              <a:off x="2539810" y="6015220"/>
              <a:ext cx="198720" cy="87120"/>
            </p14:xfrm>
          </p:contentPart>
        </mc:Choice>
        <mc:Fallback xmlns="">
          <p:pic>
            <p:nvPicPr>
              <p:cNvPr id="496" name="Tinta 495">
                <a:extLst>
                  <a:ext uri="{FF2B5EF4-FFF2-40B4-BE49-F238E27FC236}">
                    <a16:creationId xmlns:a16="http://schemas.microsoft.com/office/drawing/2014/main" id="{2B864DB2-DD71-854C-52AB-190F637685BF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2450170" y="5835220"/>
                <a:ext cx="37836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498" name="Tinta 497">
                <a:extLst>
                  <a:ext uri="{FF2B5EF4-FFF2-40B4-BE49-F238E27FC236}">
                    <a16:creationId xmlns:a16="http://schemas.microsoft.com/office/drawing/2014/main" id="{F88EEB41-35C6-00FD-EE6E-506624B4EB1C}"/>
                  </a:ext>
                </a:extLst>
              </p14:cNvPr>
              <p14:cNvContentPartPr/>
              <p14:nvPr/>
            </p14:nvContentPartPr>
            <p14:xfrm>
              <a:off x="2692450" y="5454700"/>
              <a:ext cx="1899000" cy="597240"/>
            </p14:xfrm>
          </p:contentPart>
        </mc:Choice>
        <mc:Fallback xmlns="">
          <p:pic>
            <p:nvPicPr>
              <p:cNvPr id="498" name="Tinta 497">
                <a:extLst>
                  <a:ext uri="{FF2B5EF4-FFF2-40B4-BE49-F238E27FC236}">
                    <a16:creationId xmlns:a16="http://schemas.microsoft.com/office/drawing/2014/main" id="{F88EEB41-35C6-00FD-EE6E-506624B4EB1C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2602450" y="5274700"/>
                <a:ext cx="2078640" cy="9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499" name="Tinta 498">
                <a:extLst>
                  <a:ext uri="{FF2B5EF4-FFF2-40B4-BE49-F238E27FC236}">
                    <a16:creationId xmlns:a16="http://schemas.microsoft.com/office/drawing/2014/main" id="{50936D7C-ECCC-9060-A646-4C80D810685C}"/>
                  </a:ext>
                </a:extLst>
              </p14:cNvPr>
              <p14:cNvContentPartPr/>
              <p14:nvPr/>
            </p14:nvContentPartPr>
            <p14:xfrm>
              <a:off x="1874170" y="4070140"/>
              <a:ext cx="11520" cy="360"/>
            </p14:xfrm>
          </p:contentPart>
        </mc:Choice>
        <mc:Fallback xmlns="">
          <p:pic>
            <p:nvPicPr>
              <p:cNvPr id="499" name="Tinta 498">
                <a:extLst>
                  <a:ext uri="{FF2B5EF4-FFF2-40B4-BE49-F238E27FC236}">
                    <a16:creationId xmlns:a16="http://schemas.microsoft.com/office/drawing/2014/main" id="{50936D7C-ECCC-9060-A646-4C80D810685C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1784530" y="3890500"/>
                <a:ext cx="1911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500" name="Tinta 499">
                <a:extLst>
                  <a:ext uri="{FF2B5EF4-FFF2-40B4-BE49-F238E27FC236}">
                    <a16:creationId xmlns:a16="http://schemas.microsoft.com/office/drawing/2014/main" id="{404325B8-7535-C6A1-E231-7D13EF37CDAD}"/>
                  </a:ext>
                </a:extLst>
              </p14:cNvPr>
              <p14:cNvContentPartPr/>
              <p14:nvPr/>
            </p14:nvContentPartPr>
            <p14:xfrm>
              <a:off x="1834930" y="4013260"/>
              <a:ext cx="6840" cy="360"/>
            </p14:xfrm>
          </p:contentPart>
        </mc:Choice>
        <mc:Fallback xmlns="">
          <p:pic>
            <p:nvPicPr>
              <p:cNvPr id="500" name="Tinta 499">
                <a:extLst>
                  <a:ext uri="{FF2B5EF4-FFF2-40B4-BE49-F238E27FC236}">
                    <a16:creationId xmlns:a16="http://schemas.microsoft.com/office/drawing/2014/main" id="{404325B8-7535-C6A1-E231-7D13EF37CDAD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1745290" y="3833260"/>
                <a:ext cx="1864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501" name="Tinta 500">
                <a:extLst>
                  <a:ext uri="{FF2B5EF4-FFF2-40B4-BE49-F238E27FC236}">
                    <a16:creationId xmlns:a16="http://schemas.microsoft.com/office/drawing/2014/main" id="{0352361E-5C65-1E96-0059-D4E23478CE80}"/>
                  </a:ext>
                </a:extLst>
              </p14:cNvPr>
              <p14:cNvContentPartPr/>
              <p14:nvPr/>
            </p14:nvContentPartPr>
            <p14:xfrm>
              <a:off x="6114814" y="3619301"/>
              <a:ext cx="264600" cy="20160"/>
            </p14:xfrm>
          </p:contentPart>
        </mc:Choice>
        <mc:Fallback xmlns="">
          <p:pic>
            <p:nvPicPr>
              <p:cNvPr id="501" name="Tinta 500">
                <a:extLst>
                  <a:ext uri="{FF2B5EF4-FFF2-40B4-BE49-F238E27FC236}">
                    <a16:creationId xmlns:a16="http://schemas.microsoft.com/office/drawing/2014/main" id="{0352361E-5C65-1E96-0059-D4E23478CE80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6097174" y="3583661"/>
                <a:ext cx="3002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502" name="Tinta 501">
                <a:extLst>
                  <a:ext uri="{FF2B5EF4-FFF2-40B4-BE49-F238E27FC236}">
                    <a16:creationId xmlns:a16="http://schemas.microsoft.com/office/drawing/2014/main" id="{AFCD113D-725C-7B80-FCEF-B3FD6C8E13D2}"/>
                  </a:ext>
                </a:extLst>
              </p14:cNvPr>
              <p14:cNvContentPartPr/>
              <p14:nvPr/>
            </p14:nvContentPartPr>
            <p14:xfrm>
              <a:off x="5976214" y="3581141"/>
              <a:ext cx="303480" cy="71280"/>
            </p14:xfrm>
          </p:contentPart>
        </mc:Choice>
        <mc:Fallback xmlns="">
          <p:pic>
            <p:nvPicPr>
              <p:cNvPr id="502" name="Tinta 501">
                <a:extLst>
                  <a:ext uri="{FF2B5EF4-FFF2-40B4-BE49-F238E27FC236}">
                    <a16:creationId xmlns:a16="http://schemas.microsoft.com/office/drawing/2014/main" id="{AFCD113D-725C-7B80-FCEF-B3FD6C8E13D2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5958214" y="3545501"/>
                <a:ext cx="3391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503" name="Tinta 502">
                <a:extLst>
                  <a:ext uri="{FF2B5EF4-FFF2-40B4-BE49-F238E27FC236}">
                    <a16:creationId xmlns:a16="http://schemas.microsoft.com/office/drawing/2014/main" id="{6E3A7254-A9DF-76C8-B9DE-7A20F6B6718E}"/>
                  </a:ext>
                </a:extLst>
              </p14:cNvPr>
              <p14:cNvContentPartPr/>
              <p14:nvPr/>
            </p14:nvContentPartPr>
            <p14:xfrm>
              <a:off x="5619814" y="3619301"/>
              <a:ext cx="1261080" cy="1303200"/>
            </p14:xfrm>
          </p:contentPart>
        </mc:Choice>
        <mc:Fallback xmlns="">
          <p:pic>
            <p:nvPicPr>
              <p:cNvPr id="503" name="Tinta 502">
                <a:extLst>
                  <a:ext uri="{FF2B5EF4-FFF2-40B4-BE49-F238E27FC236}">
                    <a16:creationId xmlns:a16="http://schemas.microsoft.com/office/drawing/2014/main" id="{6E3A7254-A9DF-76C8-B9DE-7A20F6B6718E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5602174" y="3583661"/>
                <a:ext cx="1296720" cy="13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504" name="Tinta 503">
                <a:extLst>
                  <a:ext uri="{FF2B5EF4-FFF2-40B4-BE49-F238E27FC236}">
                    <a16:creationId xmlns:a16="http://schemas.microsoft.com/office/drawing/2014/main" id="{ED342063-FFDB-E275-314E-A3220AA792AD}"/>
                  </a:ext>
                </a:extLst>
              </p14:cNvPr>
              <p14:cNvContentPartPr/>
              <p14:nvPr/>
            </p14:nvContentPartPr>
            <p14:xfrm>
              <a:off x="6348814" y="4724861"/>
              <a:ext cx="442800" cy="239760"/>
            </p14:xfrm>
          </p:contentPart>
        </mc:Choice>
        <mc:Fallback xmlns="">
          <p:pic>
            <p:nvPicPr>
              <p:cNvPr id="504" name="Tinta 503">
                <a:extLst>
                  <a:ext uri="{FF2B5EF4-FFF2-40B4-BE49-F238E27FC236}">
                    <a16:creationId xmlns:a16="http://schemas.microsoft.com/office/drawing/2014/main" id="{ED342063-FFDB-E275-314E-A3220AA792AD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6330814" y="4688861"/>
                <a:ext cx="4784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506" name="Tinta 505">
                <a:extLst>
                  <a:ext uri="{FF2B5EF4-FFF2-40B4-BE49-F238E27FC236}">
                    <a16:creationId xmlns:a16="http://schemas.microsoft.com/office/drawing/2014/main" id="{A4580ABE-83CE-B4CF-2CBC-3F79E2A6126C}"/>
                  </a:ext>
                </a:extLst>
              </p14:cNvPr>
              <p14:cNvContentPartPr/>
              <p14:nvPr/>
            </p14:nvContentPartPr>
            <p14:xfrm>
              <a:off x="4681388" y="4991033"/>
              <a:ext cx="1857960" cy="581400"/>
            </p14:xfrm>
          </p:contentPart>
        </mc:Choice>
        <mc:Fallback xmlns="">
          <p:pic>
            <p:nvPicPr>
              <p:cNvPr id="506" name="Tinta 505">
                <a:extLst>
                  <a:ext uri="{FF2B5EF4-FFF2-40B4-BE49-F238E27FC236}">
                    <a16:creationId xmlns:a16="http://schemas.microsoft.com/office/drawing/2014/main" id="{A4580ABE-83CE-B4CF-2CBC-3F79E2A6126C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4663388" y="4955033"/>
                <a:ext cx="189360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507" name="Tinta 506">
                <a:extLst>
                  <a:ext uri="{FF2B5EF4-FFF2-40B4-BE49-F238E27FC236}">
                    <a16:creationId xmlns:a16="http://schemas.microsoft.com/office/drawing/2014/main" id="{C4AC7AF1-2E1C-D78A-0ACC-41BC034DC2F2}"/>
                  </a:ext>
                </a:extLst>
              </p14:cNvPr>
              <p14:cNvContentPartPr/>
              <p14:nvPr/>
            </p14:nvContentPartPr>
            <p14:xfrm>
              <a:off x="4382948" y="4244393"/>
              <a:ext cx="2206440" cy="1302480"/>
            </p14:xfrm>
          </p:contentPart>
        </mc:Choice>
        <mc:Fallback xmlns="">
          <p:pic>
            <p:nvPicPr>
              <p:cNvPr id="507" name="Tinta 506">
                <a:extLst>
                  <a:ext uri="{FF2B5EF4-FFF2-40B4-BE49-F238E27FC236}">
                    <a16:creationId xmlns:a16="http://schemas.microsoft.com/office/drawing/2014/main" id="{C4AC7AF1-2E1C-D78A-0ACC-41BC034DC2F2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4364948" y="4208393"/>
                <a:ext cx="2242080" cy="13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508" name="Tinta 507">
                <a:extLst>
                  <a:ext uri="{FF2B5EF4-FFF2-40B4-BE49-F238E27FC236}">
                    <a16:creationId xmlns:a16="http://schemas.microsoft.com/office/drawing/2014/main" id="{8E44C660-556F-B266-F76D-E71F7821C29F}"/>
                  </a:ext>
                </a:extLst>
              </p14:cNvPr>
              <p14:cNvContentPartPr/>
              <p14:nvPr/>
            </p14:nvContentPartPr>
            <p14:xfrm>
              <a:off x="5353250" y="4832305"/>
              <a:ext cx="739800" cy="284760"/>
            </p14:xfrm>
          </p:contentPart>
        </mc:Choice>
        <mc:Fallback xmlns="">
          <p:pic>
            <p:nvPicPr>
              <p:cNvPr id="508" name="Tinta 507">
                <a:extLst>
                  <a:ext uri="{FF2B5EF4-FFF2-40B4-BE49-F238E27FC236}">
                    <a16:creationId xmlns:a16="http://schemas.microsoft.com/office/drawing/2014/main" id="{8E44C660-556F-B266-F76D-E71F7821C29F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5335250" y="4796305"/>
                <a:ext cx="77544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509" name="Tinta 508">
                <a:extLst>
                  <a:ext uri="{FF2B5EF4-FFF2-40B4-BE49-F238E27FC236}">
                    <a16:creationId xmlns:a16="http://schemas.microsoft.com/office/drawing/2014/main" id="{07553572-04B5-CEBF-6CB8-3C102C1254F3}"/>
                  </a:ext>
                </a:extLst>
              </p14:cNvPr>
              <p14:cNvContentPartPr/>
              <p14:nvPr/>
            </p14:nvContentPartPr>
            <p14:xfrm>
              <a:off x="2597125" y="5822665"/>
              <a:ext cx="127800" cy="10080"/>
            </p14:xfrm>
          </p:contentPart>
        </mc:Choice>
        <mc:Fallback xmlns="">
          <p:pic>
            <p:nvPicPr>
              <p:cNvPr id="509" name="Tinta 508">
                <a:extLst>
                  <a:ext uri="{FF2B5EF4-FFF2-40B4-BE49-F238E27FC236}">
                    <a16:creationId xmlns:a16="http://schemas.microsoft.com/office/drawing/2014/main" id="{07553572-04B5-CEBF-6CB8-3C102C1254F3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2579125" y="5787025"/>
                <a:ext cx="1634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510" name="Tinta 509">
                <a:extLst>
                  <a:ext uri="{FF2B5EF4-FFF2-40B4-BE49-F238E27FC236}">
                    <a16:creationId xmlns:a16="http://schemas.microsoft.com/office/drawing/2014/main" id="{71CB1391-4C8F-1FF0-D898-77F997F417CD}"/>
                  </a:ext>
                </a:extLst>
              </p14:cNvPr>
              <p14:cNvContentPartPr/>
              <p14:nvPr/>
            </p14:nvContentPartPr>
            <p14:xfrm>
              <a:off x="2463925" y="6271585"/>
              <a:ext cx="96480" cy="22320"/>
            </p14:xfrm>
          </p:contentPart>
        </mc:Choice>
        <mc:Fallback xmlns="">
          <p:pic>
            <p:nvPicPr>
              <p:cNvPr id="510" name="Tinta 509">
                <a:extLst>
                  <a:ext uri="{FF2B5EF4-FFF2-40B4-BE49-F238E27FC236}">
                    <a16:creationId xmlns:a16="http://schemas.microsoft.com/office/drawing/2014/main" id="{71CB1391-4C8F-1FF0-D898-77F997F417CD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2445925" y="6235945"/>
                <a:ext cx="1321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512" name="Tinta 511">
                <a:extLst>
                  <a:ext uri="{FF2B5EF4-FFF2-40B4-BE49-F238E27FC236}">
                    <a16:creationId xmlns:a16="http://schemas.microsoft.com/office/drawing/2014/main" id="{BF2CB4AB-13FB-8541-768E-221028C46918}"/>
                  </a:ext>
                </a:extLst>
              </p14:cNvPr>
              <p14:cNvContentPartPr/>
              <p14:nvPr/>
            </p14:nvContentPartPr>
            <p14:xfrm>
              <a:off x="2025445" y="4898665"/>
              <a:ext cx="295200" cy="822600"/>
            </p14:xfrm>
          </p:contentPart>
        </mc:Choice>
        <mc:Fallback xmlns="">
          <p:pic>
            <p:nvPicPr>
              <p:cNvPr id="512" name="Tinta 511">
                <a:extLst>
                  <a:ext uri="{FF2B5EF4-FFF2-40B4-BE49-F238E27FC236}">
                    <a16:creationId xmlns:a16="http://schemas.microsoft.com/office/drawing/2014/main" id="{BF2CB4AB-13FB-8541-768E-221028C46918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2007805" y="4863025"/>
                <a:ext cx="330840" cy="8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513" name="Tinta 512">
                <a:extLst>
                  <a:ext uri="{FF2B5EF4-FFF2-40B4-BE49-F238E27FC236}">
                    <a16:creationId xmlns:a16="http://schemas.microsoft.com/office/drawing/2014/main" id="{DE309AC1-E848-62C1-8D04-1443FE0C14B9}"/>
                  </a:ext>
                </a:extLst>
              </p14:cNvPr>
              <p14:cNvContentPartPr/>
              <p14:nvPr/>
            </p14:nvContentPartPr>
            <p14:xfrm>
              <a:off x="2067205" y="5069305"/>
              <a:ext cx="247680" cy="652320"/>
            </p14:xfrm>
          </p:contentPart>
        </mc:Choice>
        <mc:Fallback xmlns="">
          <p:pic>
            <p:nvPicPr>
              <p:cNvPr id="513" name="Tinta 512">
                <a:extLst>
                  <a:ext uri="{FF2B5EF4-FFF2-40B4-BE49-F238E27FC236}">
                    <a16:creationId xmlns:a16="http://schemas.microsoft.com/office/drawing/2014/main" id="{DE309AC1-E848-62C1-8D04-1443FE0C14B9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049205" y="5033305"/>
                <a:ext cx="28332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514" name="Tinta 513">
                <a:extLst>
                  <a:ext uri="{FF2B5EF4-FFF2-40B4-BE49-F238E27FC236}">
                    <a16:creationId xmlns:a16="http://schemas.microsoft.com/office/drawing/2014/main" id="{F43239B3-86E8-5956-B6C4-4DD534D979B5}"/>
                  </a:ext>
                </a:extLst>
              </p14:cNvPr>
              <p14:cNvContentPartPr/>
              <p14:nvPr/>
            </p14:nvContentPartPr>
            <p14:xfrm>
              <a:off x="1933285" y="4634905"/>
              <a:ext cx="82800" cy="239040"/>
            </p14:xfrm>
          </p:contentPart>
        </mc:Choice>
        <mc:Fallback xmlns="">
          <p:pic>
            <p:nvPicPr>
              <p:cNvPr id="514" name="Tinta 513">
                <a:extLst>
                  <a:ext uri="{FF2B5EF4-FFF2-40B4-BE49-F238E27FC236}">
                    <a16:creationId xmlns:a16="http://schemas.microsoft.com/office/drawing/2014/main" id="{F43239B3-86E8-5956-B6C4-4DD534D979B5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1915645" y="4598905"/>
                <a:ext cx="11844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515" name="Tinta 514">
                <a:extLst>
                  <a:ext uri="{FF2B5EF4-FFF2-40B4-BE49-F238E27FC236}">
                    <a16:creationId xmlns:a16="http://schemas.microsoft.com/office/drawing/2014/main" id="{9E76A48B-057A-04C3-D316-3B56A592DB4A}"/>
                  </a:ext>
                </a:extLst>
              </p14:cNvPr>
              <p14:cNvContentPartPr/>
              <p14:nvPr/>
            </p14:nvContentPartPr>
            <p14:xfrm>
              <a:off x="1866685" y="4386145"/>
              <a:ext cx="108360" cy="290520"/>
            </p14:xfrm>
          </p:contentPart>
        </mc:Choice>
        <mc:Fallback xmlns="">
          <p:pic>
            <p:nvPicPr>
              <p:cNvPr id="515" name="Tinta 514">
                <a:extLst>
                  <a:ext uri="{FF2B5EF4-FFF2-40B4-BE49-F238E27FC236}">
                    <a16:creationId xmlns:a16="http://schemas.microsoft.com/office/drawing/2014/main" id="{9E76A48B-057A-04C3-D316-3B56A592DB4A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1849045" y="4350505"/>
                <a:ext cx="1440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516" name="Tinta 515">
                <a:extLst>
                  <a:ext uri="{FF2B5EF4-FFF2-40B4-BE49-F238E27FC236}">
                    <a16:creationId xmlns:a16="http://schemas.microsoft.com/office/drawing/2014/main" id="{68648FAD-A21A-9B75-2399-9C9A93DCDBD7}"/>
                  </a:ext>
                </a:extLst>
              </p14:cNvPr>
              <p14:cNvContentPartPr/>
              <p14:nvPr/>
            </p14:nvContentPartPr>
            <p14:xfrm>
              <a:off x="1869205" y="4376785"/>
              <a:ext cx="112320" cy="243000"/>
            </p14:xfrm>
          </p:contentPart>
        </mc:Choice>
        <mc:Fallback xmlns="">
          <p:pic>
            <p:nvPicPr>
              <p:cNvPr id="516" name="Tinta 515">
                <a:extLst>
                  <a:ext uri="{FF2B5EF4-FFF2-40B4-BE49-F238E27FC236}">
                    <a16:creationId xmlns:a16="http://schemas.microsoft.com/office/drawing/2014/main" id="{68648FAD-A21A-9B75-2399-9C9A93DCDBD7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851205" y="4340785"/>
                <a:ext cx="1479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517" name="Tinta 516">
                <a:extLst>
                  <a:ext uri="{FF2B5EF4-FFF2-40B4-BE49-F238E27FC236}">
                    <a16:creationId xmlns:a16="http://schemas.microsoft.com/office/drawing/2014/main" id="{7049F12B-E18D-F6C9-0D80-B2E583747586}"/>
                  </a:ext>
                </a:extLst>
              </p14:cNvPr>
              <p14:cNvContentPartPr/>
              <p14:nvPr/>
            </p14:nvContentPartPr>
            <p14:xfrm>
              <a:off x="1766965" y="4157185"/>
              <a:ext cx="122400" cy="294480"/>
            </p14:xfrm>
          </p:contentPart>
        </mc:Choice>
        <mc:Fallback xmlns="">
          <p:pic>
            <p:nvPicPr>
              <p:cNvPr id="517" name="Tinta 516">
                <a:extLst>
                  <a:ext uri="{FF2B5EF4-FFF2-40B4-BE49-F238E27FC236}">
                    <a16:creationId xmlns:a16="http://schemas.microsoft.com/office/drawing/2014/main" id="{7049F12B-E18D-F6C9-0D80-B2E583747586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1748965" y="4121185"/>
                <a:ext cx="1580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518" name="Tinta 517">
                <a:extLst>
                  <a:ext uri="{FF2B5EF4-FFF2-40B4-BE49-F238E27FC236}">
                    <a16:creationId xmlns:a16="http://schemas.microsoft.com/office/drawing/2014/main" id="{E3E054EA-F9F4-40C1-9831-B8ACDE2AF2F8}"/>
                  </a:ext>
                </a:extLst>
              </p14:cNvPr>
              <p14:cNvContentPartPr/>
              <p14:nvPr/>
            </p14:nvContentPartPr>
            <p14:xfrm>
              <a:off x="1730245" y="3989065"/>
              <a:ext cx="79560" cy="217800"/>
            </p14:xfrm>
          </p:contentPart>
        </mc:Choice>
        <mc:Fallback xmlns="">
          <p:pic>
            <p:nvPicPr>
              <p:cNvPr id="518" name="Tinta 517">
                <a:extLst>
                  <a:ext uri="{FF2B5EF4-FFF2-40B4-BE49-F238E27FC236}">
                    <a16:creationId xmlns:a16="http://schemas.microsoft.com/office/drawing/2014/main" id="{E3E054EA-F9F4-40C1-9831-B8ACDE2AF2F8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1712605" y="3953425"/>
                <a:ext cx="1152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519" name="Tinta 518">
                <a:extLst>
                  <a:ext uri="{FF2B5EF4-FFF2-40B4-BE49-F238E27FC236}">
                    <a16:creationId xmlns:a16="http://schemas.microsoft.com/office/drawing/2014/main" id="{2EC1205D-34E8-5F31-186E-FEFE3DE0E380}"/>
                  </a:ext>
                </a:extLst>
              </p14:cNvPr>
              <p14:cNvContentPartPr/>
              <p14:nvPr/>
            </p14:nvContentPartPr>
            <p14:xfrm>
              <a:off x="1692445" y="3946225"/>
              <a:ext cx="76320" cy="86400"/>
            </p14:xfrm>
          </p:contentPart>
        </mc:Choice>
        <mc:Fallback xmlns="">
          <p:pic>
            <p:nvPicPr>
              <p:cNvPr id="519" name="Tinta 518">
                <a:extLst>
                  <a:ext uri="{FF2B5EF4-FFF2-40B4-BE49-F238E27FC236}">
                    <a16:creationId xmlns:a16="http://schemas.microsoft.com/office/drawing/2014/main" id="{2EC1205D-34E8-5F31-186E-FEFE3DE0E380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1674445" y="3910225"/>
                <a:ext cx="111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520" name="Tinta 519">
                <a:extLst>
                  <a:ext uri="{FF2B5EF4-FFF2-40B4-BE49-F238E27FC236}">
                    <a16:creationId xmlns:a16="http://schemas.microsoft.com/office/drawing/2014/main" id="{AABDDF2D-BACA-50F9-B6DC-3D2B54FD8914}"/>
                  </a:ext>
                </a:extLst>
              </p14:cNvPr>
              <p14:cNvContentPartPr/>
              <p14:nvPr/>
            </p14:nvContentPartPr>
            <p14:xfrm>
              <a:off x="1666525" y="3864865"/>
              <a:ext cx="163080" cy="28080"/>
            </p14:xfrm>
          </p:contentPart>
        </mc:Choice>
        <mc:Fallback xmlns="">
          <p:pic>
            <p:nvPicPr>
              <p:cNvPr id="520" name="Tinta 519">
                <a:extLst>
                  <a:ext uri="{FF2B5EF4-FFF2-40B4-BE49-F238E27FC236}">
                    <a16:creationId xmlns:a16="http://schemas.microsoft.com/office/drawing/2014/main" id="{AABDDF2D-BACA-50F9-B6DC-3D2B54FD8914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648885" y="3828865"/>
                <a:ext cx="1987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521" name="Tinta 520">
                <a:extLst>
                  <a:ext uri="{FF2B5EF4-FFF2-40B4-BE49-F238E27FC236}">
                    <a16:creationId xmlns:a16="http://schemas.microsoft.com/office/drawing/2014/main" id="{002D2E22-2AAA-2A32-A684-208FA378CA44}"/>
                  </a:ext>
                </a:extLst>
              </p14:cNvPr>
              <p14:cNvContentPartPr/>
              <p14:nvPr/>
            </p14:nvContentPartPr>
            <p14:xfrm>
              <a:off x="1704685" y="3930385"/>
              <a:ext cx="109440" cy="29520"/>
            </p14:xfrm>
          </p:contentPart>
        </mc:Choice>
        <mc:Fallback xmlns="">
          <p:pic>
            <p:nvPicPr>
              <p:cNvPr id="521" name="Tinta 520">
                <a:extLst>
                  <a:ext uri="{FF2B5EF4-FFF2-40B4-BE49-F238E27FC236}">
                    <a16:creationId xmlns:a16="http://schemas.microsoft.com/office/drawing/2014/main" id="{002D2E22-2AAA-2A32-A684-208FA378CA44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687045" y="3894745"/>
                <a:ext cx="1450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522" name="Tinta 521">
                <a:extLst>
                  <a:ext uri="{FF2B5EF4-FFF2-40B4-BE49-F238E27FC236}">
                    <a16:creationId xmlns:a16="http://schemas.microsoft.com/office/drawing/2014/main" id="{2DBD1584-95B0-DDEC-F566-4FB7012D9E22}"/>
                  </a:ext>
                </a:extLst>
              </p14:cNvPr>
              <p14:cNvContentPartPr/>
              <p14:nvPr/>
            </p14:nvContentPartPr>
            <p14:xfrm>
              <a:off x="6433995" y="3187433"/>
              <a:ext cx="1101600" cy="341640"/>
            </p14:xfrm>
          </p:contentPart>
        </mc:Choice>
        <mc:Fallback xmlns="">
          <p:pic>
            <p:nvPicPr>
              <p:cNvPr id="522" name="Tinta 521">
                <a:extLst>
                  <a:ext uri="{FF2B5EF4-FFF2-40B4-BE49-F238E27FC236}">
                    <a16:creationId xmlns:a16="http://schemas.microsoft.com/office/drawing/2014/main" id="{2DBD1584-95B0-DDEC-F566-4FB7012D9E22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415995" y="3151433"/>
                <a:ext cx="113724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524" name="Tinta 523">
                <a:extLst>
                  <a:ext uri="{FF2B5EF4-FFF2-40B4-BE49-F238E27FC236}">
                    <a16:creationId xmlns:a16="http://schemas.microsoft.com/office/drawing/2014/main" id="{CE4A97AA-5711-62C9-833C-37858A8C2A16}"/>
                  </a:ext>
                </a:extLst>
              </p14:cNvPr>
              <p14:cNvContentPartPr/>
              <p14:nvPr/>
            </p14:nvContentPartPr>
            <p14:xfrm>
              <a:off x="8291235" y="2690633"/>
              <a:ext cx="738720" cy="228960"/>
            </p14:xfrm>
          </p:contentPart>
        </mc:Choice>
        <mc:Fallback xmlns="">
          <p:pic>
            <p:nvPicPr>
              <p:cNvPr id="524" name="Tinta 523">
                <a:extLst>
                  <a:ext uri="{FF2B5EF4-FFF2-40B4-BE49-F238E27FC236}">
                    <a16:creationId xmlns:a16="http://schemas.microsoft.com/office/drawing/2014/main" id="{CE4A97AA-5711-62C9-833C-37858A8C2A16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8273235" y="2654633"/>
                <a:ext cx="7743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525" name="Tinta 524">
                <a:extLst>
                  <a:ext uri="{FF2B5EF4-FFF2-40B4-BE49-F238E27FC236}">
                    <a16:creationId xmlns:a16="http://schemas.microsoft.com/office/drawing/2014/main" id="{76C004BB-A478-8D8E-1C8C-01A6A5E632E9}"/>
                  </a:ext>
                </a:extLst>
              </p14:cNvPr>
              <p14:cNvContentPartPr/>
              <p14:nvPr/>
            </p14:nvContentPartPr>
            <p14:xfrm>
              <a:off x="9048675" y="2307413"/>
              <a:ext cx="1147320" cy="331200"/>
            </p14:xfrm>
          </p:contentPart>
        </mc:Choice>
        <mc:Fallback xmlns="">
          <p:pic>
            <p:nvPicPr>
              <p:cNvPr id="525" name="Tinta 524">
                <a:extLst>
                  <a:ext uri="{FF2B5EF4-FFF2-40B4-BE49-F238E27FC236}">
                    <a16:creationId xmlns:a16="http://schemas.microsoft.com/office/drawing/2014/main" id="{76C004BB-A478-8D8E-1C8C-01A6A5E632E9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9030675" y="2271773"/>
                <a:ext cx="118296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526" name="Tinta 525">
                <a:extLst>
                  <a:ext uri="{FF2B5EF4-FFF2-40B4-BE49-F238E27FC236}">
                    <a16:creationId xmlns:a16="http://schemas.microsoft.com/office/drawing/2014/main" id="{E73D045D-1EB6-0ADE-AEB1-370EB24DA78D}"/>
                  </a:ext>
                </a:extLst>
              </p14:cNvPr>
              <p14:cNvContentPartPr/>
              <p14:nvPr/>
            </p14:nvContentPartPr>
            <p14:xfrm>
              <a:off x="9224715" y="2557253"/>
              <a:ext cx="233280" cy="57600"/>
            </p14:xfrm>
          </p:contentPart>
        </mc:Choice>
        <mc:Fallback xmlns="">
          <p:pic>
            <p:nvPicPr>
              <p:cNvPr id="526" name="Tinta 525">
                <a:extLst>
                  <a:ext uri="{FF2B5EF4-FFF2-40B4-BE49-F238E27FC236}">
                    <a16:creationId xmlns:a16="http://schemas.microsoft.com/office/drawing/2014/main" id="{E73D045D-1EB6-0ADE-AEB1-370EB24DA78D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9207075" y="2521253"/>
                <a:ext cx="2689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527" name="Tinta 526">
                <a:extLst>
                  <a:ext uri="{FF2B5EF4-FFF2-40B4-BE49-F238E27FC236}">
                    <a16:creationId xmlns:a16="http://schemas.microsoft.com/office/drawing/2014/main" id="{9D9C2758-BBEA-3E7A-0A64-34F4CE8A670B}"/>
                  </a:ext>
                </a:extLst>
              </p14:cNvPr>
              <p14:cNvContentPartPr/>
              <p14:nvPr/>
            </p14:nvContentPartPr>
            <p14:xfrm>
              <a:off x="9124635" y="2593973"/>
              <a:ext cx="252360" cy="49320"/>
            </p14:xfrm>
          </p:contentPart>
        </mc:Choice>
        <mc:Fallback xmlns="">
          <p:pic>
            <p:nvPicPr>
              <p:cNvPr id="527" name="Tinta 526">
                <a:extLst>
                  <a:ext uri="{FF2B5EF4-FFF2-40B4-BE49-F238E27FC236}">
                    <a16:creationId xmlns:a16="http://schemas.microsoft.com/office/drawing/2014/main" id="{9D9C2758-BBEA-3E7A-0A64-34F4CE8A670B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9106995" y="2558333"/>
                <a:ext cx="2880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528" name="Tinta 527">
                <a:extLst>
                  <a:ext uri="{FF2B5EF4-FFF2-40B4-BE49-F238E27FC236}">
                    <a16:creationId xmlns:a16="http://schemas.microsoft.com/office/drawing/2014/main" id="{20E38BB6-5A5D-1CC8-4F6F-BAE12B16F61B}"/>
                  </a:ext>
                </a:extLst>
              </p14:cNvPr>
              <p14:cNvContentPartPr/>
              <p14:nvPr/>
            </p14:nvContentPartPr>
            <p14:xfrm>
              <a:off x="10172595" y="2206073"/>
              <a:ext cx="257040" cy="46800"/>
            </p14:xfrm>
          </p:contentPart>
        </mc:Choice>
        <mc:Fallback xmlns="">
          <p:pic>
            <p:nvPicPr>
              <p:cNvPr id="528" name="Tinta 527">
                <a:extLst>
                  <a:ext uri="{FF2B5EF4-FFF2-40B4-BE49-F238E27FC236}">
                    <a16:creationId xmlns:a16="http://schemas.microsoft.com/office/drawing/2014/main" id="{20E38BB6-5A5D-1CC8-4F6F-BAE12B16F61B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10154595" y="2170433"/>
                <a:ext cx="2926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529" name="Tinta 528">
                <a:extLst>
                  <a:ext uri="{FF2B5EF4-FFF2-40B4-BE49-F238E27FC236}">
                    <a16:creationId xmlns:a16="http://schemas.microsoft.com/office/drawing/2014/main" id="{D084DCD7-CFEF-D7B4-F0BE-7185076C15A1}"/>
                  </a:ext>
                </a:extLst>
              </p14:cNvPr>
              <p14:cNvContentPartPr/>
              <p14:nvPr/>
            </p14:nvContentPartPr>
            <p14:xfrm>
              <a:off x="10229475" y="2111753"/>
              <a:ext cx="420120" cy="146160"/>
            </p14:xfrm>
          </p:contentPart>
        </mc:Choice>
        <mc:Fallback xmlns="">
          <p:pic>
            <p:nvPicPr>
              <p:cNvPr id="529" name="Tinta 528">
                <a:extLst>
                  <a:ext uri="{FF2B5EF4-FFF2-40B4-BE49-F238E27FC236}">
                    <a16:creationId xmlns:a16="http://schemas.microsoft.com/office/drawing/2014/main" id="{D084DCD7-CFEF-D7B4-F0BE-7185076C15A1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10211835" y="2075753"/>
                <a:ext cx="4557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530" name="Tinta 529">
                <a:extLst>
                  <a:ext uri="{FF2B5EF4-FFF2-40B4-BE49-F238E27FC236}">
                    <a16:creationId xmlns:a16="http://schemas.microsoft.com/office/drawing/2014/main" id="{E64D730D-FB1F-2527-C06A-285E3952F006}"/>
                  </a:ext>
                </a:extLst>
              </p14:cNvPr>
              <p14:cNvContentPartPr/>
              <p14:nvPr/>
            </p14:nvContentPartPr>
            <p14:xfrm>
              <a:off x="10530075" y="2009513"/>
              <a:ext cx="500040" cy="126000"/>
            </p14:xfrm>
          </p:contentPart>
        </mc:Choice>
        <mc:Fallback xmlns="">
          <p:pic>
            <p:nvPicPr>
              <p:cNvPr id="530" name="Tinta 529">
                <a:extLst>
                  <a:ext uri="{FF2B5EF4-FFF2-40B4-BE49-F238E27FC236}">
                    <a16:creationId xmlns:a16="http://schemas.microsoft.com/office/drawing/2014/main" id="{E64D730D-FB1F-2527-C06A-285E3952F006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10512075" y="1973873"/>
                <a:ext cx="5356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531" name="Tinta 530">
                <a:extLst>
                  <a:ext uri="{FF2B5EF4-FFF2-40B4-BE49-F238E27FC236}">
                    <a16:creationId xmlns:a16="http://schemas.microsoft.com/office/drawing/2014/main" id="{42EED65B-D001-9A40-2861-29C719E78B38}"/>
                  </a:ext>
                </a:extLst>
              </p14:cNvPr>
              <p14:cNvContentPartPr/>
              <p14:nvPr/>
            </p14:nvContentPartPr>
            <p14:xfrm>
              <a:off x="10580115" y="1952273"/>
              <a:ext cx="431280" cy="90000"/>
            </p14:xfrm>
          </p:contentPart>
        </mc:Choice>
        <mc:Fallback xmlns="">
          <p:pic>
            <p:nvPicPr>
              <p:cNvPr id="531" name="Tinta 530">
                <a:extLst>
                  <a:ext uri="{FF2B5EF4-FFF2-40B4-BE49-F238E27FC236}">
                    <a16:creationId xmlns:a16="http://schemas.microsoft.com/office/drawing/2014/main" id="{42EED65B-D001-9A40-2861-29C719E78B38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10562115" y="1916633"/>
                <a:ext cx="4669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532" name="Tinta 531">
                <a:extLst>
                  <a:ext uri="{FF2B5EF4-FFF2-40B4-BE49-F238E27FC236}">
                    <a16:creationId xmlns:a16="http://schemas.microsoft.com/office/drawing/2014/main" id="{0DCD2270-1377-562F-F014-0B44F2676043}"/>
                  </a:ext>
                </a:extLst>
              </p14:cNvPr>
              <p14:cNvContentPartPr/>
              <p14:nvPr/>
            </p14:nvContentPartPr>
            <p14:xfrm>
              <a:off x="10584435" y="1981073"/>
              <a:ext cx="393480" cy="72720"/>
            </p14:xfrm>
          </p:contentPart>
        </mc:Choice>
        <mc:Fallback xmlns="">
          <p:pic>
            <p:nvPicPr>
              <p:cNvPr id="532" name="Tinta 531">
                <a:extLst>
                  <a:ext uri="{FF2B5EF4-FFF2-40B4-BE49-F238E27FC236}">
                    <a16:creationId xmlns:a16="http://schemas.microsoft.com/office/drawing/2014/main" id="{0DCD2270-1377-562F-F014-0B44F2676043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10566435" y="1945073"/>
                <a:ext cx="4291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533" name="Tinta 532">
                <a:extLst>
                  <a:ext uri="{FF2B5EF4-FFF2-40B4-BE49-F238E27FC236}">
                    <a16:creationId xmlns:a16="http://schemas.microsoft.com/office/drawing/2014/main" id="{A50BD07B-CE40-8789-4A01-19AA18CAAEFE}"/>
                  </a:ext>
                </a:extLst>
              </p14:cNvPr>
              <p14:cNvContentPartPr/>
              <p14:nvPr/>
            </p14:nvContentPartPr>
            <p14:xfrm>
              <a:off x="10454475" y="2090513"/>
              <a:ext cx="351720" cy="126360"/>
            </p14:xfrm>
          </p:contentPart>
        </mc:Choice>
        <mc:Fallback xmlns="">
          <p:pic>
            <p:nvPicPr>
              <p:cNvPr id="533" name="Tinta 532">
                <a:extLst>
                  <a:ext uri="{FF2B5EF4-FFF2-40B4-BE49-F238E27FC236}">
                    <a16:creationId xmlns:a16="http://schemas.microsoft.com/office/drawing/2014/main" id="{A50BD07B-CE40-8789-4A01-19AA18CAAEFE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10436475" y="2054873"/>
                <a:ext cx="3873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534" name="Tinta 533">
                <a:extLst>
                  <a:ext uri="{FF2B5EF4-FFF2-40B4-BE49-F238E27FC236}">
                    <a16:creationId xmlns:a16="http://schemas.microsoft.com/office/drawing/2014/main" id="{914DA8BB-AEB7-2F15-B992-7B5745439B46}"/>
                  </a:ext>
                </a:extLst>
              </p14:cNvPr>
              <p14:cNvContentPartPr/>
              <p14:nvPr/>
            </p14:nvContentPartPr>
            <p14:xfrm>
              <a:off x="10857675" y="1758593"/>
              <a:ext cx="110520" cy="203400"/>
            </p14:xfrm>
          </p:contentPart>
        </mc:Choice>
        <mc:Fallback xmlns="">
          <p:pic>
            <p:nvPicPr>
              <p:cNvPr id="534" name="Tinta 533">
                <a:extLst>
                  <a:ext uri="{FF2B5EF4-FFF2-40B4-BE49-F238E27FC236}">
                    <a16:creationId xmlns:a16="http://schemas.microsoft.com/office/drawing/2014/main" id="{914DA8BB-AEB7-2F15-B992-7B5745439B46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0840035" y="1722953"/>
                <a:ext cx="1461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535" name="Tinta 534">
                <a:extLst>
                  <a:ext uri="{FF2B5EF4-FFF2-40B4-BE49-F238E27FC236}">
                    <a16:creationId xmlns:a16="http://schemas.microsoft.com/office/drawing/2014/main" id="{F92B04AC-AB53-11E0-CA6A-442926D4847F}"/>
                  </a:ext>
                </a:extLst>
              </p14:cNvPr>
              <p14:cNvContentPartPr/>
              <p14:nvPr/>
            </p14:nvContentPartPr>
            <p14:xfrm>
              <a:off x="10741035" y="1766513"/>
              <a:ext cx="174960" cy="172080"/>
            </p14:xfrm>
          </p:contentPart>
        </mc:Choice>
        <mc:Fallback xmlns="">
          <p:pic>
            <p:nvPicPr>
              <p:cNvPr id="535" name="Tinta 534">
                <a:extLst>
                  <a:ext uri="{FF2B5EF4-FFF2-40B4-BE49-F238E27FC236}">
                    <a16:creationId xmlns:a16="http://schemas.microsoft.com/office/drawing/2014/main" id="{F92B04AC-AB53-11E0-CA6A-442926D4847F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0723035" y="1730513"/>
                <a:ext cx="2106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536" name="Tinta 535">
                <a:extLst>
                  <a:ext uri="{FF2B5EF4-FFF2-40B4-BE49-F238E27FC236}">
                    <a16:creationId xmlns:a16="http://schemas.microsoft.com/office/drawing/2014/main" id="{3ADF0EF5-81DD-256B-9B0E-EF6900136A23}"/>
                  </a:ext>
                </a:extLst>
              </p14:cNvPr>
              <p14:cNvContentPartPr/>
              <p14:nvPr/>
            </p14:nvContentPartPr>
            <p14:xfrm>
              <a:off x="10817715" y="1694153"/>
              <a:ext cx="145800" cy="125280"/>
            </p14:xfrm>
          </p:contentPart>
        </mc:Choice>
        <mc:Fallback xmlns="">
          <p:pic>
            <p:nvPicPr>
              <p:cNvPr id="536" name="Tinta 535">
                <a:extLst>
                  <a:ext uri="{FF2B5EF4-FFF2-40B4-BE49-F238E27FC236}">
                    <a16:creationId xmlns:a16="http://schemas.microsoft.com/office/drawing/2014/main" id="{3ADF0EF5-81DD-256B-9B0E-EF6900136A23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0799715" y="1658513"/>
                <a:ext cx="1814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537" name="Tinta 536">
                <a:extLst>
                  <a:ext uri="{FF2B5EF4-FFF2-40B4-BE49-F238E27FC236}">
                    <a16:creationId xmlns:a16="http://schemas.microsoft.com/office/drawing/2014/main" id="{E78A54B6-F532-EA88-2C10-4C1D105EB2E2}"/>
                  </a:ext>
                </a:extLst>
              </p14:cNvPr>
              <p14:cNvContentPartPr/>
              <p14:nvPr/>
            </p14:nvContentPartPr>
            <p14:xfrm>
              <a:off x="10815555" y="1605233"/>
              <a:ext cx="124200" cy="147600"/>
            </p14:xfrm>
          </p:contentPart>
        </mc:Choice>
        <mc:Fallback xmlns="">
          <p:pic>
            <p:nvPicPr>
              <p:cNvPr id="537" name="Tinta 536">
                <a:extLst>
                  <a:ext uri="{FF2B5EF4-FFF2-40B4-BE49-F238E27FC236}">
                    <a16:creationId xmlns:a16="http://schemas.microsoft.com/office/drawing/2014/main" id="{E78A54B6-F532-EA88-2C10-4C1D105EB2E2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0797555" y="1569233"/>
                <a:ext cx="1598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538" name="Tinta 537">
                <a:extLst>
                  <a:ext uri="{FF2B5EF4-FFF2-40B4-BE49-F238E27FC236}">
                    <a16:creationId xmlns:a16="http://schemas.microsoft.com/office/drawing/2014/main" id="{5D248C35-1EA5-BE74-E25A-2C9D1A10BF82}"/>
                  </a:ext>
                </a:extLst>
              </p14:cNvPr>
              <p14:cNvContentPartPr/>
              <p14:nvPr/>
            </p14:nvContentPartPr>
            <p14:xfrm>
              <a:off x="10771275" y="1430273"/>
              <a:ext cx="87120" cy="174960"/>
            </p14:xfrm>
          </p:contentPart>
        </mc:Choice>
        <mc:Fallback xmlns="">
          <p:pic>
            <p:nvPicPr>
              <p:cNvPr id="538" name="Tinta 537">
                <a:extLst>
                  <a:ext uri="{FF2B5EF4-FFF2-40B4-BE49-F238E27FC236}">
                    <a16:creationId xmlns:a16="http://schemas.microsoft.com/office/drawing/2014/main" id="{5D248C35-1EA5-BE74-E25A-2C9D1A10BF82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0753635" y="1394273"/>
                <a:ext cx="1227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539" name="Tinta 538">
                <a:extLst>
                  <a:ext uri="{FF2B5EF4-FFF2-40B4-BE49-F238E27FC236}">
                    <a16:creationId xmlns:a16="http://schemas.microsoft.com/office/drawing/2014/main" id="{10CABC3F-F562-F98C-D23C-FD197C603309}"/>
                  </a:ext>
                </a:extLst>
              </p14:cNvPr>
              <p14:cNvContentPartPr/>
              <p14:nvPr/>
            </p14:nvContentPartPr>
            <p14:xfrm>
              <a:off x="10755795" y="1235153"/>
              <a:ext cx="69480" cy="212760"/>
            </p14:xfrm>
          </p:contentPart>
        </mc:Choice>
        <mc:Fallback xmlns="">
          <p:pic>
            <p:nvPicPr>
              <p:cNvPr id="539" name="Tinta 538">
                <a:extLst>
                  <a:ext uri="{FF2B5EF4-FFF2-40B4-BE49-F238E27FC236}">
                    <a16:creationId xmlns:a16="http://schemas.microsoft.com/office/drawing/2014/main" id="{10CABC3F-F562-F98C-D23C-FD197C603309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10738155" y="1199153"/>
                <a:ext cx="10512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540" name="Tinta 539">
                <a:extLst>
                  <a:ext uri="{FF2B5EF4-FFF2-40B4-BE49-F238E27FC236}">
                    <a16:creationId xmlns:a16="http://schemas.microsoft.com/office/drawing/2014/main" id="{F4B1DDE0-E817-1CBE-BB14-8D4D6E169985}"/>
                  </a:ext>
                </a:extLst>
              </p14:cNvPr>
              <p14:cNvContentPartPr/>
              <p14:nvPr/>
            </p14:nvContentPartPr>
            <p14:xfrm>
              <a:off x="10718355" y="1239473"/>
              <a:ext cx="83160" cy="127800"/>
            </p14:xfrm>
          </p:contentPart>
        </mc:Choice>
        <mc:Fallback xmlns="">
          <p:pic>
            <p:nvPicPr>
              <p:cNvPr id="540" name="Tinta 539">
                <a:extLst>
                  <a:ext uri="{FF2B5EF4-FFF2-40B4-BE49-F238E27FC236}">
                    <a16:creationId xmlns:a16="http://schemas.microsoft.com/office/drawing/2014/main" id="{F4B1DDE0-E817-1CBE-BB14-8D4D6E169985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0700715" y="1203473"/>
                <a:ext cx="1188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541" name="Tinta 540">
                <a:extLst>
                  <a:ext uri="{FF2B5EF4-FFF2-40B4-BE49-F238E27FC236}">
                    <a16:creationId xmlns:a16="http://schemas.microsoft.com/office/drawing/2014/main" id="{84782C54-5AC8-0218-4214-FDE3351FE88E}"/>
                  </a:ext>
                </a:extLst>
              </p14:cNvPr>
              <p14:cNvContentPartPr/>
              <p14:nvPr/>
            </p14:nvContentPartPr>
            <p14:xfrm>
              <a:off x="10680555" y="1085033"/>
              <a:ext cx="92520" cy="310680"/>
            </p14:xfrm>
          </p:contentPart>
        </mc:Choice>
        <mc:Fallback xmlns="">
          <p:pic>
            <p:nvPicPr>
              <p:cNvPr id="541" name="Tinta 540">
                <a:extLst>
                  <a:ext uri="{FF2B5EF4-FFF2-40B4-BE49-F238E27FC236}">
                    <a16:creationId xmlns:a16="http://schemas.microsoft.com/office/drawing/2014/main" id="{84782C54-5AC8-0218-4214-FDE3351FE88E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0662555" y="1049033"/>
                <a:ext cx="1281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542" name="Tinta 541">
                <a:extLst>
                  <a:ext uri="{FF2B5EF4-FFF2-40B4-BE49-F238E27FC236}">
                    <a16:creationId xmlns:a16="http://schemas.microsoft.com/office/drawing/2014/main" id="{0DEAE69E-560C-8790-1B7C-2BFC228FD1EA}"/>
                  </a:ext>
                </a:extLst>
              </p14:cNvPr>
              <p14:cNvContentPartPr/>
              <p14:nvPr/>
            </p14:nvContentPartPr>
            <p14:xfrm>
              <a:off x="10626195" y="994313"/>
              <a:ext cx="75600" cy="134280"/>
            </p14:xfrm>
          </p:contentPart>
        </mc:Choice>
        <mc:Fallback xmlns="">
          <p:pic>
            <p:nvPicPr>
              <p:cNvPr id="542" name="Tinta 541">
                <a:extLst>
                  <a:ext uri="{FF2B5EF4-FFF2-40B4-BE49-F238E27FC236}">
                    <a16:creationId xmlns:a16="http://schemas.microsoft.com/office/drawing/2014/main" id="{0DEAE69E-560C-8790-1B7C-2BFC228FD1EA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0608195" y="958673"/>
                <a:ext cx="1112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543" name="Tinta 542">
                <a:extLst>
                  <a:ext uri="{FF2B5EF4-FFF2-40B4-BE49-F238E27FC236}">
                    <a16:creationId xmlns:a16="http://schemas.microsoft.com/office/drawing/2014/main" id="{77E4504E-A6E6-C921-C26D-0B2380E2D3EF}"/>
                  </a:ext>
                </a:extLst>
              </p14:cNvPr>
              <p14:cNvContentPartPr/>
              <p14:nvPr/>
            </p14:nvContentPartPr>
            <p14:xfrm>
              <a:off x="10580475" y="938153"/>
              <a:ext cx="59040" cy="216720"/>
            </p14:xfrm>
          </p:contentPart>
        </mc:Choice>
        <mc:Fallback xmlns="">
          <p:pic>
            <p:nvPicPr>
              <p:cNvPr id="543" name="Tinta 542">
                <a:extLst>
                  <a:ext uri="{FF2B5EF4-FFF2-40B4-BE49-F238E27FC236}">
                    <a16:creationId xmlns:a16="http://schemas.microsoft.com/office/drawing/2014/main" id="{77E4504E-A6E6-C921-C26D-0B2380E2D3EF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10562835" y="902153"/>
                <a:ext cx="946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544" name="Tinta 543">
                <a:extLst>
                  <a:ext uri="{FF2B5EF4-FFF2-40B4-BE49-F238E27FC236}">
                    <a16:creationId xmlns:a16="http://schemas.microsoft.com/office/drawing/2014/main" id="{444D66D4-5718-5ABE-E594-13EEC5AA428A}"/>
                  </a:ext>
                </a:extLst>
              </p14:cNvPr>
              <p14:cNvContentPartPr/>
              <p14:nvPr/>
            </p14:nvContentPartPr>
            <p14:xfrm>
              <a:off x="10576155" y="923753"/>
              <a:ext cx="49320" cy="93240"/>
            </p14:xfrm>
          </p:contentPart>
        </mc:Choice>
        <mc:Fallback xmlns="">
          <p:pic>
            <p:nvPicPr>
              <p:cNvPr id="544" name="Tinta 543">
                <a:extLst>
                  <a:ext uri="{FF2B5EF4-FFF2-40B4-BE49-F238E27FC236}">
                    <a16:creationId xmlns:a16="http://schemas.microsoft.com/office/drawing/2014/main" id="{444D66D4-5718-5ABE-E594-13EEC5AA428A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0558155" y="887753"/>
                <a:ext cx="849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545" name="Tinta 544">
                <a:extLst>
                  <a:ext uri="{FF2B5EF4-FFF2-40B4-BE49-F238E27FC236}">
                    <a16:creationId xmlns:a16="http://schemas.microsoft.com/office/drawing/2014/main" id="{932D9E89-AA3D-EABB-BF94-5DE45A38798A}"/>
                  </a:ext>
                </a:extLst>
              </p14:cNvPr>
              <p14:cNvContentPartPr/>
              <p14:nvPr/>
            </p14:nvContentPartPr>
            <p14:xfrm>
              <a:off x="10639515" y="1137953"/>
              <a:ext cx="57240" cy="32040"/>
            </p14:xfrm>
          </p:contentPart>
        </mc:Choice>
        <mc:Fallback xmlns="">
          <p:pic>
            <p:nvPicPr>
              <p:cNvPr id="545" name="Tinta 544">
                <a:extLst>
                  <a:ext uri="{FF2B5EF4-FFF2-40B4-BE49-F238E27FC236}">
                    <a16:creationId xmlns:a16="http://schemas.microsoft.com/office/drawing/2014/main" id="{932D9E89-AA3D-EABB-BF94-5DE45A38798A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10621515" y="1102313"/>
                <a:ext cx="928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546" name="Tinta 545">
                <a:extLst>
                  <a:ext uri="{FF2B5EF4-FFF2-40B4-BE49-F238E27FC236}">
                    <a16:creationId xmlns:a16="http://schemas.microsoft.com/office/drawing/2014/main" id="{1BED3241-3EA8-2F78-3EC5-18A403C6BBBE}"/>
                  </a:ext>
                </a:extLst>
              </p14:cNvPr>
              <p14:cNvContentPartPr/>
              <p14:nvPr/>
            </p14:nvContentPartPr>
            <p14:xfrm>
              <a:off x="9561315" y="1147673"/>
              <a:ext cx="430560" cy="136440"/>
            </p14:xfrm>
          </p:contentPart>
        </mc:Choice>
        <mc:Fallback xmlns="">
          <p:pic>
            <p:nvPicPr>
              <p:cNvPr id="546" name="Tinta 545">
                <a:extLst>
                  <a:ext uri="{FF2B5EF4-FFF2-40B4-BE49-F238E27FC236}">
                    <a16:creationId xmlns:a16="http://schemas.microsoft.com/office/drawing/2014/main" id="{1BED3241-3EA8-2F78-3EC5-18A403C6BBBE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9543675" y="1111673"/>
                <a:ext cx="4662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547" name="Tinta 546">
                <a:extLst>
                  <a:ext uri="{FF2B5EF4-FFF2-40B4-BE49-F238E27FC236}">
                    <a16:creationId xmlns:a16="http://schemas.microsoft.com/office/drawing/2014/main" id="{CDFC6B35-2FD2-805A-1B05-98EB3732C7F2}"/>
                  </a:ext>
                </a:extLst>
              </p14:cNvPr>
              <p14:cNvContentPartPr/>
              <p14:nvPr/>
            </p14:nvContentPartPr>
            <p14:xfrm>
              <a:off x="9909435" y="1123913"/>
              <a:ext cx="158760" cy="66600"/>
            </p14:xfrm>
          </p:contentPart>
        </mc:Choice>
        <mc:Fallback xmlns="">
          <p:pic>
            <p:nvPicPr>
              <p:cNvPr id="547" name="Tinta 546">
                <a:extLst>
                  <a:ext uri="{FF2B5EF4-FFF2-40B4-BE49-F238E27FC236}">
                    <a16:creationId xmlns:a16="http://schemas.microsoft.com/office/drawing/2014/main" id="{CDFC6B35-2FD2-805A-1B05-98EB3732C7F2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9891795" y="1087913"/>
                <a:ext cx="194400" cy="138240"/>
              </a:xfrm>
              <a:prstGeom prst="rect">
                <a:avLst/>
              </a:prstGeom>
            </p:spPr>
          </p:pic>
        </mc:Fallback>
      </mc:AlternateContent>
      <p:sp>
        <p:nvSpPr>
          <p:cNvPr id="548" name="CaixaDeTexto 547">
            <a:extLst>
              <a:ext uri="{FF2B5EF4-FFF2-40B4-BE49-F238E27FC236}">
                <a16:creationId xmlns:a16="http://schemas.microsoft.com/office/drawing/2014/main" id="{5BAB7C54-392E-6E2D-BF12-9CB9E5510A06}"/>
              </a:ext>
            </a:extLst>
          </p:cNvPr>
          <p:cNvSpPr txBox="1"/>
          <p:nvPr/>
        </p:nvSpPr>
        <p:spPr>
          <a:xfrm>
            <a:off x="8277716" y="4464126"/>
            <a:ext cx="234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-1oSS – Cozinha Funcionário</a:t>
            </a:r>
          </a:p>
        </p:txBody>
      </p:sp>
      <p:sp>
        <p:nvSpPr>
          <p:cNvPr id="549" name="CaixaDeTexto 548">
            <a:extLst>
              <a:ext uri="{FF2B5EF4-FFF2-40B4-BE49-F238E27FC236}">
                <a16:creationId xmlns:a16="http://schemas.microsoft.com/office/drawing/2014/main" id="{1F62E17B-17F2-B1A8-0E17-7E87F42E68B0}"/>
              </a:ext>
            </a:extLst>
          </p:cNvPr>
          <p:cNvSpPr txBox="1"/>
          <p:nvPr/>
        </p:nvSpPr>
        <p:spPr>
          <a:xfrm>
            <a:off x="5339947" y="5339648"/>
            <a:ext cx="160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- 1oSS – Cômodos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550" name="Tinta 549">
                <a:extLst>
                  <a:ext uri="{FF2B5EF4-FFF2-40B4-BE49-F238E27FC236}">
                    <a16:creationId xmlns:a16="http://schemas.microsoft.com/office/drawing/2014/main" id="{39075305-6788-B458-C86B-17BF7C934F5A}"/>
                  </a:ext>
                </a:extLst>
              </p14:cNvPr>
              <p14:cNvContentPartPr/>
              <p14:nvPr/>
            </p14:nvContentPartPr>
            <p14:xfrm>
              <a:off x="5916024" y="4379616"/>
              <a:ext cx="360" cy="360"/>
            </p14:xfrm>
          </p:contentPart>
        </mc:Choice>
        <mc:Fallback xmlns="">
          <p:pic>
            <p:nvPicPr>
              <p:cNvPr id="550" name="Tinta 549">
                <a:extLst>
                  <a:ext uri="{FF2B5EF4-FFF2-40B4-BE49-F238E27FC236}">
                    <a16:creationId xmlns:a16="http://schemas.microsoft.com/office/drawing/2014/main" id="{39075305-6788-B458-C86B-17BF7C934F5A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5898384" y="4343976"/>
                <a:ext cx="36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reeform 4">
            <a:extLst>
              <a:ext uri="{FF2B5EF4-FFF2-40B4-BE49-F238E27FC236}">
                <a16:creationId xmlns:a16="http://schemas.microsoft.com/office/drawing/2014/main" id="{52FECD01-96BD-19F6-CE20-85EF9E8847FF}"/>
              </a:ext>
            </a:extLst>
          </p:cNvPr>
          <p:cNvSpPr/>
          <p:nvPr/>
        </p:nvSpPr>
        <p:spPr>
          <a:xfrm>
            <a:off x="0" y="0"/>
            <a:ext cx="1256950" cy="1117228"/>
          </a:xfrm>
          <a:custGeom>
            <a:avLst/>
            <a:gdLst/>
            <a:ahLst/>
            <a:cxnLst/>
            <a:rect l="l" t="t" r="r" b="b"/>
            <a:pathLst>
              <a:path w="1935604" h="1410840">
                <a:moveTo>
                  <a:pt x="0" y="0"/>
                </a:moveTo>
                <a:lnTo>
                  <a:pt x="1935604" y="0"/>
                </a:lnTo>
                <a:lnTo>
                  <a:pt x="1935604" y="1410840"/>
                </a:lnTo>
                <a:lnTo>
                  <a:pt x="0" y="1410840"/>
                </a:lnTo>
                <a:lnTo>
                  <a:pt x="0" y="0"/>
                </a:lnTo>
                <a:close/>
              </a:path>
            </a:pathLst>
          </a:custGeom>
          <a:blipFill>
            <a:blip r:embed="rId499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4691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FA6BA-7DFF-54A0-87EA-DC548491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CFF0EC-EB4D-7016-E666-EFBCA676D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25" y="237679"/>
            <a:ext cx="9135750" cy="63826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9E0A06-1A49-0A3B-CB07-9AFCF8EA0EC0}"/>
                  </a:ext>
                </a:extLst>
              </p14:cNvPr>
              <p14:cNvContentPartPr/>
              <p14:nvPr/>
            </p14:nvContentPartPr>
            <p14:xfrm>
              <a:off x="8326298" y="2319218"/>
              <a:ext cx="417960" cy="8820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9E0A06-1A49-0A3B-CB07-9AFCF8EA0E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8298" y="2283218"/>
                <a:ext cx="4536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10A427FF-F9A5-CE2C-A43A-054883BB2287}"/>
                  </a:ext>
                </a:extLst>
              </p14:cNvPr>
              <p14:cNvContentPartPr/>
              <p14:nvPr/>
            </p14:nvContentPartPr>
            <p14:xfrm>
              <a:off x="7857938" y="2323898"/>
              <a:ext cx="681480" cy="1994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10A427FF-F9A5-CE2C-A43A-054883BB22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0298" y="2287898"/>
                <a:ext cx="71712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38B41A35-0386-9398-D8B5-302D961E76AF}"/>
                  </a:ext>
                </a:extLst>
              </p14:cNvPr>
              <p14:cNvContentPartPr/>
              <p14:nvPr/>
            </p14:nvContentPartPr>
            <p14:xfrm>
              <a:off x="8157098" y="2180978"/>
              <a:ext cx="406080" cy="12672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38B41A35-0386-9398-D8B5-302D961E76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39098" y="2145338"/>
                <a:ext cx="4417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610BA375-8F04-913B-1AD3-A4548626A937}"/>
                  </a:ext>
                </a:extLst>
              </p14:cNvPr>
              <p14:cNvContentPartPr/>
              <p14:nvPr/>
            </p14:nvContentPartPr>
            <p14:xfrm>
              <a:off x="6367178" y="2133818"/>
              <a:ext cx="1233720" cy="2379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610BA375-8F04-913B-1AD3-A4548626A9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77538" y="1954178"/>
                <a:ext cx="141336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108320EA-5B6E-5FE6-3870-7B292F58EA17}"/>
                  </a:ext>
                </a:extLst>
              </p14:cNvPr>
              <p14:cNvContentPartPr/>
              <p14:nvPr/>
            </p14:nvContentPartPr>
            <p14:xfrm>
              <a:off x="5814938" y="1978298"/>
              <a:ext cx="808560" cy="21744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108320EA-5B6E-5FE6-3870-7B292F58EA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24938" y="1798658"/>
                <a:ext cx="98820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9BA80EE1-FB88-10D1-BC8F-98CDF4E080D7}"/>
                  </a:ext>
                </a:extLst>
              </p14:cNvPr>
              <p14:cNvContentPartPr/>
              <p14:nvPr/>
            </p14:nvContentPartPr>
            <p14:xfrm>
              <a:off x="6367178" y="1854098"/>
              <a:ext cx="1039680" cy="21780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9BA80EE1-FB88-10D1-BC8F-98CDF4E080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77538" y="1674458"/>
                <a:ext cx="121932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10065AB9-3764-425F-FEBF-3AD45AF1F192}"/>
                  </a:ext>
                </a:extLst>
              </p14:cNvPr>
              <p14:cNvContentPartPr/>
              <p14:nvPr/>
            </p14:nvContentPartPr>
            <p14:xfrm>
              <a:off x="7499378" y="1371338"/>
              <a:ext cx="716040" cy="3434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10065AB9-3764-425F-FEBF-3AD45AF1F1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09738" y="1191698"/>
                <a:ext cx="89568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96C0D64A-67F0-D62D-D269-20D6E28D7A71}"/>
                  </a:ext>
                </a:extLst>
              </p14:cNvPr>
              <p14:cNvContentPartPr/>
              <p14:nvPr/>
            </p14:nvContentPartPr>
            <p14:xfrm>
              <a:off x="7223618" y="1462058"/>
              <a:ext cx="615960" cy="24768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96C0D64A-67F0-D62D-D269-20D6E28D7A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33618" y="1282058"/>
                <a:ext cx="79560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9B87B069-533B-22DC-E342-3885D9569677}"/>
                  </a:ext>
                </a:extLst>
              </p14:cNvPr>
              <p14:cNvContentPartPr/>
              <p14:nvPr/>
            </p14:nvContentPartPr>
            <p14:xfrm>
              <a:off x="7934258" y="1342898"/>
              <a:ext cx="90720" cy="6444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9B87B069-533B-22DC-E342-3885D956967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44258" y="1162898"/>
                <a:ext cx="27036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1F8D282F-7774-B0E5-71BC-0AA880A3F839}"/>
                  </a:ext>
                </a:extLst>
              </p14:cNvPr>
              <p14:cNvContentPartPr/>
              <p14:nvPr/>
            </p14:nvContentPartPr>
            <p14:xfrm>
              <a:off x="7808978" y="1361978"/>
              <a:ext cx="173160" cy="5184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1F8D282F-7774-B0E5-71BC-0AA880A3F83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19338" y="1181978"/>
                <a:ext cx="3528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597C0584-06CF-4D88-4060-F5F0A80ADC6C}"/>
                  </a:ext>
                </a:extLst>
              </p14:cNvPr>
              <p14:cNvContentPartPr/>
              <p14:nvPr/>
            </p14:nvContentPartPr>
            <p14:xfrm>
              <a:off x="7725098" y="1423898"/>
              <a:ext cx="75960" cy="4392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597C0584-06CF-4D88-4060-F5F0A80ADC6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35458" y="1243898"/>
                <a:ext cx="2556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1C746D7C-BAA7-3C87-DFD4-ABA893E290DD}"/>
                  </a:ext>
                </a:extLst>
              </p14:cNvPr>
              <p14:cNvContentPartPr/>
              <p14:nvPr/>
            </p14:nvContentPartPr>
            <p14:xfrm>
              <a:off x="7633658" y="1847618"/>
              <a:ext cx="743760" cy="1584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1C746D7C-BAA7-3C87-DFD4-ABA893E290D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44018" y="1667978"/>
                <a:ext cx="9234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173C3448-6E4B-4C73-7D0A-7429C80B66FB}"/>
                  </a:ext>
                </a:extLst>
              </p14:cNvPr>
              <p14:cNvContentPartPr/>
              <p14:nvPr/>
            </p14:nvContentPartPr>
            <p14:xfrm>
              <a:off x="7592618" y="2176298"/>
              <a:ext cx="898920" cy="22968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173C3448-6E4B-4C73-7D0A-7429C80B66F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02618" y="1996298"/>
                <a:ext cx="107856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074FEF64-581A-659D-FBEF-B850FECF8C10}"/>
                  </a:ext>
                </a:extLst>
              </p14:cNvPr>
              <p14:cNvContentPartPr/>
              <p14:nvPr/>
            </p14:nvContentPartPr>
            <p14:xfrm>
              <a:off x="7230458" y="2157218"/>
              <a:ext cx="794160" cy="21600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074FEF64-581A-659D-FBEF-B850FECF8C1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40818" y="1977218"/>
                <a:ext cx="9738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28AB5138-0277-BDFC-F6F4-36CA8B1493E4}"/>
                  </a:ext>
                </a:extLst>
              </p14:cNvPr>
              <p14:cNvContentPartPr/>
              <p14:nvPr/>
            </p14:nvContentPartPr>
            <p14:xfrm>
              <a:off x="7740218" y="2047778"/>
              <a:ext cx="660960" cy="16236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28AB5138-0277-BDFC-F6F4-36CA8B1493E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50578" y="1867778"/>
                <a:ext cx="8406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85F7DD18-3B0A-EC53-7462-8CD383271FA8}"/>
                  </a:ext>
                </a:extLst>
              </p14:cNvPr>
              <p14:cNvContentPartPr/>
              <p14:nvPr/>
            </p14:nvContentPartPr>
            <p14:xfrm>
              <a:off x="7247738" y="1776338"/>
              <a:ext cx="781920" cy="20916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85F7DD18-3B0A-EC53-7462-8CD383271FA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57738" y="1596338"/>
                <a:ext cx="96156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42E99C7E-C75E-7C29-FDD1-F86BA7573B8D}"/>
                  </a:ext>
                </a:extLst>
              </p14:cNvPr>
              <p14:cNvContentPartPr/>
              <p14:nvPr/>
            </p14:nvContentPartPr>
            <p14:xfrm>
              <a:off x="7617818" y="1647458"/>
              <a:ext cx="726480" cy="23112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42E99C7E-C75E-7C29-FDD1-F86BA7573B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27818" y="1467818"/>
                <a:ext cx="90612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4F8B6875-0B4F-E38C-053D-AFB1A2AB2FAB}"/>
                  </a:ext>
                </a:extLst>
              </p14:cNvPr>
              <p14:cNvContentPartPr/>
              <p14:nvPr/>
            </p14:nvContentPartPr>
            <p14:xfrm>
              <a:off x="7219658" y="2314538"/>
              <a:ext cx="719640" cy="25164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4F8B6875-0B4F-E38C-053D-AFB1A2AB2FA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29658" y="2134538"/>
                <a:ext cx="89928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E7AAA8E6-53CB-1E8E-D2B5-0F376F700D41}"/>
                  </a:ext>
                </a:extLst>
              </p14:cNvPr>
              <p14:cNvContentPartPr/>
              <p14:nvPr/>
            </p14:nvContentPartPr>
            <p14:xfrm>
              <a:off x="6500738" y="2398418"/>
              <a:ext cx="1031760" cy="42624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E7AAA8E6-53CB-1E8E-D2B5-0F376F700D4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10738" y="2218418"/>
                <a:ext cx="121140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EC8DACBE-EFDC-6883-5467-315FA6FF000E}"/>
                  </a:ext>
                </a:extLst>
              </p14:cNvPr>
              <p14:cNvContentPartPr/>
              <p14:nvPr/>
            </p14:nvContentPartPr>
            <p14:xfrm>
              <a:off x="6691178" y="2520458"/>
              <a:ext cx="730080" cy="27072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EC8DACBE-EFDC-6883-5467-315FA6FF000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01178" y="2340818"/>
                <a:ext cx="90972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712F5831-1368-8128-F1AF-92F172AF3DC8}"/>
                  </a:ext>
                </a:extLst>
              </p14:cNvPr>
              <p14:cNvContentPartPr/>
              <p14:nvPr/>
            </p14:nvContentPartPr>
            <p14:xfrm>
              <a:off x="7029218" y="2225618"/>
              <a:ext cx="1449360" cy="49392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712F5831-1368-8128-F1AF-92F172AF3D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39578" y="2045618"/>
                <a:ext cx="1629000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1A5F94BC-4916-3BA3-D969-90432F5F0A32}"/>
                  </a:ext>
                </a:extLst>
              </p14:cNvPr>
              <p14:cNvContentPartPr/>
              <p14:nvPr/>
            </p14:nvContentPartPr>
            <p14:xfrm>
              <a:off x="8191298" y="1314098"/>
              <a:ext cx="309960" cy="88128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1A5F94BC-4916-3BA3-D969-90432F5F0A3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01298" y="1134458"/>
                <a:ext cx="489600" cy="12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2EF0319C-EEDE-BDB7-41E6-06CF47CAEB33}"/>
                  </a:ext>
                </a:extLst>
              </p14:cNvPr>
              <p14:cNvContentPartPr/>
              <p14:nvPr/>
            </p14:nvContentPartPr>
            <p14:xfrm>
              <a:off x="8070698" y="1319138"/>
              <a:ext cx="68400" cy="4680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2EF0319C-EEDE-BDB7-41E6-06CF47CAEB3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81058" y="1139138"/>
                <a:ext cx="2480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9049A703-483F-D5B1-D1FF-CDE2C4223A97}"/>
                  </a:ext>
                </a:extLst>
              </p14:cNvPr>
              <p14:cNvContentPartPr/>
              <p14:nvPr/>
            </p14:nvContentPartPr>
            <p14:xfrm>
              <a:off x="8019578" y="1328498"/>
              <a:ext cx="100440" cy="5652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9049A703-483F-D5B1-D1FF-CDE2C4223A9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29938" y="1148858"/>
                <a:ext cx="2800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C99F46B9-015E-6E85-38B5-B3A1560EFBD8}"/>
                  </a:ext>
                </a:extLst>
              </p14:cNvPr>
              <p14:cNvContentPartPr/>
              <p14:nvPr/>
            </p14:nvContentPartPr>
            <p14:xfrm>
              <a:off x="6830858" y="1657178"/>
              <a:ext cx="446400" cy="218880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C99F46B9-015E-6E85-38B5-B3A1560EFBD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40858" y="1477178"/>
                <a:ext cx="62604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9C3EB756-32F8-B554-842E-44EE7B48E723}"/>
                  </a:ext>
                </a:extLst>
              </p14:cNvPr>
              <p14:cNvContentPartPr/>
              <p14:nvPr/>
            </p14:nvContentPartPr>
            <p14:xfrm>
              <a:off x="7080698" y="1599938"/>
              <a:ext cx="225000" cy="6768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9C3EB756-32F8-B554-842E-44EE7B48E72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91058" y="1420298"/>
                <a:ext cx="40464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CD5A594B-1E28-29E5-D5C4-F5315620FA72}"/>
                  </a:ext>
                </a:extLst>
              </p14:cNvPr>
              <p14:cNvContentPartPr/>
              <p14:nvPr/>
            </p14:nvContentPartPr>
            <p14:xfrm>
              <a:off x="6730778" y="1680938"/>
              <a:ext cx="360720" cy="215640"/>
            </p14:xfrm>
          </p:contentPart>
        </mc:Choice>
        <mc:Fallback xmlns=""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CD5A594B-1E28-29E5-D5C4-F5315620FA7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41138" y="1501298"/>
                <a:ext cx="54036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A7C1BB39-9D00-1F98-E895-3897D4F05E2B}"/>
                  </a:ext>
                </a:extLst>
              </p14:cNvPr>
              <p14:cNvContentPartPr/>
              <p14:nvPr/>
            </p14:nvContentPartPr>
            <p14:xfrm>
              <a:off x="6739778" y="1680938"/>
              <a:ext cx="327960" cy="12888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A7C1BB39-9D00-1F98-E895-3897D4F05E2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50138" y="1501298"/>
                <a:ext cx="5076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4C82B3CB-86AB-4355-22A4-E394A4AF0167}"/>
                  </a:ext>
                </a:extLst>
              </p14:cNvPr>
              <p14:cNvContentPartPr/>
              <p14:nvPr/>
            </p14:nvContentPartPr>
            <p14:xfrm>
              <a:off x="6937778" y="1666538"/>
              <a:ext cx="110880" cy="2844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4C82B3CB-86AB-4355-22A4-E394A4AF016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47778" y="1486898"/>
                <a:ext cx="29052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3B093CFB-69EA-5289-A682-620A6EDF1FE3}"/>
                  </a:ext>
                </a:extLst>
              </p14:cNvPr>
              <p14:cNvContentPartPr/>
              <p14:nvPr/>
            </p14:nvContentPartPr>
            <p14:xfrm>
              <a:off x="6514778" y="1776338"/>
              <a:ext cx="367200" cy="145800"/>
            </p14:xfrm>
          </p:contentPart>
        </mc:Choice>
        <mc:Fallback xmlns=""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3B093CFB-69EA-5289-A682-620A6EDF1FE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24778" y="1596338"/>
                <a:ext cx="54684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F45173DC-153D-DF86-BA62-3795846F37BD}"/>
                  </a:ext>
                </a:extLst>
              </p14:cNvPr>
              <p14:cNvContentPartPr/>
              <p14:nvPr/>
            </p14:nvContentPartPr>
            <p14:xfrm>
              <a:off x="6550418" y="1761938"/>
              <a:ext cx="269640" cy="10512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F45173DC-153D-DF86-BA62-3795846F37B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60418" y="1581938"/>
                <a:ext cx="4492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EBA0AE14-3C75-BF7D-BFCA-535A0C4A6B07}"/>
                  </a:ext>
                </a:extLst>
              </p14:cNvPr>
              <p14:cNvContentPartPr/>
              <p14:nvPr/>
            </p14:nvContentPartPr>
            <p14:xfrm>
              <a:off x="6566618" y="1771298"/>
              <a:ext cx="200880" cy="7632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EBA0AE14-3C75-BF7D-BFCA-535A0C4A6B0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76618" y="1591658"/>
                <a:ext cx="38052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DD20311B-A1FA-82AD-A11B-EAD53AF714FF}"/>
                  </a:ext>
                </a:extLst>
              </p14:cNvPr>
              <p14:cNvContentPartPr/>
              <p14:nvPr/>
            </p14:nvContentPartPr>
            <p14:xfrm>
              <a:off x="6437738" y="1828538"/>
              <a:ext cx="205920" cy="9432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DD20311B-A1FA-82AD-A11B-EAD53AF714F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48098" y="1648898"/>
                <a:ext cx="3855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5E5657AC-EC70-6053-C2C9-C138A65F7522}"/>
                  </a:ext>
                </a:extLst>
              </p14:cNvPr>
              <p14:cNvContentPartPr/>
              <p14:nvPr/>
            </p14:nvContentPartPr>
            <p14:xfrm>
              <a:off x="6383738" y="1842938"/>
              <a:ext cx="183960" cy="7992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5E5657AC-EC70-6053-C2C9-C138A65F752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94098" y="1662938"/>
                <a:ext cx="3636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E1D5FDC9-7D41-FE81-AD47-D358BC667229}"/>
                  </a:ext>
                </a:extLst>
              </p14:cNvPr>
              <p14:cNvContentPartPr/>
              <p14:nvPr/>
            </p14:nvContentPartPr>
            <p14:xfrm>
              <a:off x="6223538" y="1852298"/>
              <a:ext cx="291600" cy="15696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E1D5FDC9-7D41-FE81-AD47-D358BC66722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33898" y="1672658"/>
                <a:ext cx="4712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38A956DF-9CAF-FE2D-6B3D-5926DDF718F5}"/>
                  </a:ext>
                </a:extLst>
              </p14:cNvPr>
              <p14:cNvContentPartPr/>
              <p14:nvPr/>
            </p14:nvContentPartPr>
            <p14:xfrm>
              <a:off x="6170618" y="1904858"/>
              <a:ext cx="216000" cy="7020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38A956DF-9CAF-FE2D-6B3D-5926DDF718F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80618" y="1724858"/>
                <a:ext cx="3956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893D9D48-E924-24C2-6675-522C357DD8B5}"/>
                  </a:ext>
                </a:extLst>
              </p14:cNvPr>
              <p14:cNvContentPartPr/>
              <p14:nvPr/>
            </p14:nvContentPartPr>
            <p14:xfrm>
              <a:off x="6482018" y="1833218"/>
              <a:ext cx="37800" cy="1296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893D9D48-E924-24C2-6675-522C357DD8B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392378" y="1653578"/>
                <a:ext cx="2174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DD51A970-0FE5-6901-CB7C-F8B8632A2317}"/>
                  </a:ext>
                </a:extLst>
              </p14:cNvPr>
              <p14:cNvContentPartPr/>
              <p14:nvPr/>
            </p14:nvContentPartPr>
            <p14:xfrm>
              <a:off x="6331898" y="1862018"/>
              <a:ext cx="126360" cy="4788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DD51A970-0FE5-6901-CB7C-F8B8632A231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42258" y="1682018"/>
                <a:ext cx="3060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F4387DFB-415C-09F4-1984-8DC10FF88430}"/>
                  </a:ext>
                </a:extLst>
              </p14:cNvPr>
              <p14:cNvContentPartPr/>
              <p14:nvPr/>
            </p14:nvContentPartPr>
            <p14:xfrm>
              <a:off x="5867498" y="1895138"/>
              <a:ext cx="567000" cy="17280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F4387DFB-415C-09F4-1984-8DC10FF8843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77498" y="1715498"/>
                <a:ext cx="74664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67AE66C9-C2CA-E152-8E0F-00E8B059B6D1}"/>
                  </a:ext>
                </a:extLst>
              </p14:cNvPr>
              <p14:cNvContentPartPr/>
              <p14:nvPr/>
            </p14:nvContentPartPr>
            <p14:xfrm>
              <a:off x="6021938" y="1966778"/>
              <a:ext cx="160200" cy="7272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67AE66C9-C2CA-E152-8E0F-00E8B059B6D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31938" y="1786778"/>
                <a:ext cx="3398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1" name="Tinta 50">
                <a:extLst>
                  <a:ext uri="{FF2B5EF4-FFF2-40B4-BE49-F238E27FC236}">
                    <a16:creationId xmlns:a16="http://schemas.microsoft.com/office/drawing/2014/main" id="{AE2E522D-F11A-59D6-7F37-5186542D7037}"/>
                  </a:ext>
                </a:extLst>
              </p14:cNvPr>
              <p14:cNvContentPartPr/>
              <p14:nvPr/>
            </p14:nvContentPartPr>
            <p14:xfrm>
              <a:off x="5686058" y="2036258"/>
              <a:ext cx="351720" cy="88560"/>
            </p14:xfrm>
          </p:contentPart>
        </mc:Choice>
        <mc:Fallback xmlns="">
          <p:pic>
            <p:nvPicPr>
              <p:cNvPr id="51" name="Tinta 50">
                <a:extLst>
                  <a:ext uri="{FF2B5EF4-FFF2-40B4-BE49-F238E27FC236}">
                    <a16:creationId xmlns:a16="http://schemas.microsoft.com/office/drawing/2014/main" id="{AE2E522D-F11A-59D6-7F37-5186542D703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96418" y="1856258"/>
                <a:ext cx="5313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Tinta 51">
                <a:extLst>
                  <a:ext uri="{FF2B5EF4-FFF2-40B4-BE49-F238E27FC236}">
                    <a16:creationId xmlns:a16="http://schemas.microsoft.com/office/drawing/2014/main" id="{35C7C70F-3158-AA91-BB21-4CDD2BB12D3D}"/>
                  </a:ext>
                </a:extLst>
              </p14:cNvPr>
              <p14:cNvContentPartPr/>
              <p14:nvPr/>
            </p14:nvContentPartPr>
            <p14:xfrm>
              <a:off x="5728898" y="2029058"/>
              <a:ext cx="283680" cy="81000"/>
            </p14:xfrm>
          </p:contentPart>
        </mc:Choice>
        <mc:Fallback xmlns="">
          <p:pic>
            <p:nvPicPr>
              <p:cNvPr id="52" name="Tinta 51">
                <a:extLst>
                  <a:ext uri="{FF2B5EF4-FFF2-40B4-BE49-F238E27FC236}">
                    <a16:creationId xmlns:a16="http://schemas.microsoft.com/office/drawing/2014/main" id="{35C7C70F-3158-AA91-BB21-4CDD2BB12D3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639258" y="1849058"/>
                <a:ext cx="46332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Tinta 52">
                <a:extLst>
                  <a:ext uri="{FF2B5EF4-FFF2-40B4-BE49-F238E27FC236}">
                    <a16:creationId xmlns:a16="http://schemas.microsoft.com/office/drawing/2014/main" id="{F9ECD0CC-C630-B772-17B4-6C3FB9A6AC34}"/>
                  </a:ext>
                </a:extLst>
              </p14:cNvPr>
              <p14:cNvContentPartPr/>
              <p14:nvPr/>
            </p14:nvContentPartPr>
            <p14:xfrm>
              <a:off x="5772098" y="2127338"/>
              <a:ext cx="451080" cy="206280"/>
            </p14:xfrm>
          </p:contentPart>
        </mc:Choice>
        <mc:Fallback xmlns="">
          <p:pic>
            <p:nvPicPr>
              <p:cNvPr id="53" name="Tinta 52">
                <a:extLst>
                  <a:ext uri="{FF2B5EF4-FFF2-40B4-BE49-F238E27FC236}">
                    <a16:creationId xmlns:a16="http://schemas.microsoft.com/office/drawing/2014/main" id="{F9ECD0CC-C630-B772-17B4-6C3FB9A6AC3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682098" y="1947698"/>
                <a:ext cx="6307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Tinta 53">
                <a:extLst>
                  <a:ext uri="{FF2B5EF4-FFF2-40B4-BE49-F238E27FC236}">
                    <a16:creationId xmlns:a16="http://schemas.microsoft.com/office/drawing/2014/main" id="{F4E1B9E2-CC6F-3F3F-3F2D-EF5C0F6F28B1}"/>
                  </a:ext>
                </a:extLst>
              </p14:cNvPr>
              <p14:cNvContentPartPr/>
              <p14:nvPr/>
            </p14:nvContentPartPr>
            <p14:xfrm>
              <a:off x="5919698" y="2258018"/>
              <a:ext cx="113400" cy="47160"/>
            </p14:xfrm>
          </p:contentPart>
        </mc:Choice>
        <mc:Fallback xmlns="">
          <p:pic>
            <p:nvPicPr>
              <p:cNvPr id="54" name="Tinta 53">
                <a:extLst>
                  <a:ext uri="{FF2B5EF4-FFF2-40B4-BE49-F238E27FC236}">
                    <a16:creationId xmlns:a16="http://schemas.microsoft.com/office/drawing/2014/main" id="{F4E1B9E2-CC6F-3F3F-3F2D-EF5C0F6F28B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29698" y="2078378"/>
                <a:ext cx="2930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Tinta 54">
                <a:extLst>
                  <a:ext uri="{FF2B5EF4-FFF2-40B4-BE49-F238E27FC236}">
                    <a16:creationId xmlns:a16="http://schemas.microsoft.com/office/drawing/2014/main" id="{49B15328-13B2-06E6-5699-A1B9F750CC5F}"/>
                  </a:ext>
                </a:extLst>
              </p14:cNvPr>
              <p14:cNvContentPartPr/>
              <p14:nvPr/>
            </p14:nvContentPartPr>
            <p14:xfrm>
              <a:off x="6305258" y="2276378"/>
              <a:ext cx="360" cy="360"/>
            </p14:xfrm>
          </p:contentPart>
        </mc:Choice>
        <mc:Fallback xmlns="">
          <p:pic>
            <p:nvPicPr>
              <p:cNvPr id="55" name="Tinta 54">
                <a:extLst>
                  <a:ext uri="{FF2B5EF4-FFF2-40B4-BE49-F238E27FC236}">
                    <a16:creationId xmlns:a16="http://schemas.microsoft.com/office/drawing/2014/main" id="{49B15328-13B2-06E6-5699-A1B9F750CC5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15618" y="209637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Tinta 55">
                <a:extLst>
                  <a:ext uri="{FF2B5EF4-FFF2-40B4-BE49-F238E27FC236}">
                    <a16:creationId xmlns:a16="http://schemas.microsoft.com/office/drawing/2014/main" id="{28D36F81-516C-03BF-A070-E9975CA8D790}"/>
                  </a:ext>
                </a:extLst>
              </p14:cNvPr>
              <p14:cNvContentPartPr/>
              <p14:nvPr/>
            </p14:nvContentPartPr>
            <p14:xfrm>
              <a:off x="8440418" y="2276378"/>
              <a:ext cx="270360" cy="95400"/>
            </p14:xfrm>
          </p:contentPart>
        </mc:Choice>
        <mc:Fallback xmlns="">
          <p:pic>
            <p:nvPicPr>
              <p:cNvPr id="56" name="Tinta 55">
                <a:extLst>
                  <a:ext uri="{FF2B5EF4-FFF2-40B4-BE49-F238E27FC236}">
                    <a16:creationId xmlns:a16="http://schemas.microsoft.com/office/drawing/2014/main" id="{28D36F81-516C-03BF-A070-E9975CA8D79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22418" y="2240378"/>
                <a:ext cx="3060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7" name="Tinta 56">
                <a:extLst>
                  <a:ext uri="{FF2B5EF4-FFF2-40B4-BE49-F238E27FC236}">
                    <a16:creationId xmlns:a16="http://schemas.microsoft.com/office/drawing/2014/main" id="{58FBF9F8-7392-C2AB-75EF-C94AD374EC36}"/>
                  </a:ext>
                </a:extLst>
              </p14:cNvPr>
              <p14:cNvContentPartPr/>
              <p14:nvPr/>
            </p14:nvContentPartPr>
            <p14:xfrm>
              <a:off x="8394338" y="2347658"/>
              <a:ext cx="249840" cy="30960"/>
            </p14:xfrm>
          </p:contentPart>
        </mc:Choice>
        <mc:Fallback xmlns="">
          <p:pic>
            <p:nvPicPr>
              <p:cNvPr id="57" name="Tinta 56">
                <a:extLst>
                  <a:ext uri="{FF2B5EF4-FFF2-40B4-BE49-F238E27FC236}">
                    <a16:creationId xmlns:a16="http://schemas.microsoft.com/office/drawing/2014/main" id="{58FBF9F8-7392-C2AB-75EF-C94AD374EC3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76698" y="2312018"/>
                <a:ext cx="2854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Tinta 57">
                <a:extLst>
                  <a:ext uri="{FF2B5EF4-FFF2-40B4-BE49-F238E27FC236}">
                    <a16:creationId xmlns:a16="http://schemas.microsoft.com/office/drawing/2014/main" id="{EBA701E8-32B6-53F2-B3C1-E223A57B9E14}"/>
                  </a:ext>
                </a:extLst>
              </p14:cNvPr>
              <p14:cNvContentPartPr/>
              <p14:nvPr/>
            </p14:nvContentPartPr>
            <p14:xfrm>
              <a:off x="8534018" y="2241098"/>
              <a:ext cx="191160" cy="6120"/>
            </p14:xfrm>
          </p:contentPart>
        </mc:Choice>
        <mc:Fallback xmlns="">
          <p:pic>
            <p:nvPicPr>
              <p:cNvPr id="58" name="Tinta 57">
                <a:extLst>
                  <a:ext uri="{FF2B5EF4-FFF2-40B4-BE49-F238E27FC236}">
                    <a16:creationId xmlns:a16="http://schemas.microsoft.com/office/drawing/2014/main" id="{EBA701E8-32B6-53F2-B3C1-E223A57B9E1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16378" y="2205098"/>
                <a:ext cx="226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27943ADC-22C5-38CB-D097-E8C8A54ED829}"/>
                  </a:ext>
                </a:extLst>
              </p14:cNvPr>
              <p14:cNvContentPartPr/>
              <p14:nvPr/>
            </p14:nvContentPartPr>
            <p14:xfrm>
              <a:off x="8464898" y="2134178"/>
              <a:ext cx="241200" cy="56880"/>
            </p14:xfrm>
          </p:contentPart>
        </mc:Choice>
        <mc:Fallback xmlns=""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27943ADC-22C5-38CB-D097-E8C8A54ED82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46898" y="2098178"/>
                <a:ext cx="2768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3" name="Tinta 62">
                <a:extLst>
                  <a:ext uri="{FF2B5EF4-FFF2-40B4-BE49-F238E27FC236}">
                    <a16:creationId xmlns:a16="http://schemas.microsoft.com/office/drawing/2014/main" id="{DF65790E-D6A0-6583-B5C6-7495301246A4}"/>
                  </a:ext>
                </a:extLst>
              </p14:cNvPr>
              <p14:cNvContentPartPr/>
              <p14:nvPr/>
            </p14:nvContentPartPr>
            <p14:xfrm>
              <a:off x="8484698" y="2110778"/>
              <a:ext cx="202320" cy="18000"/>
            </p14:xfrm>
          </p:contentPart>
        </mc:Choice>
        <mc:Fallback xmlns="">
          <p:pic>
            <p:nvPicPr>
              <p:cNvPr id="63" name="Tinta 62">
                <a:extLst>
                  <a:ext uri="{FF2B5EF4-FFF2-40B4-BE49-F238E27FC236}">
                    <a16:creationId xmlns:a16="http://schemas.microsoft.com/office/drawing/2014/main" id="{DF65790E-D6A0-6583-B5C6-7495301246A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466698" y="2075138"/>
                <a:ext cx="2379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73" name="Tinta 472">
                <a:extLst>
                  <a:ext uri="{FF2B5EF4-FFF2-40B4-BE49-F238E27FC236}">
                    <a16:creationId xmlns:a16="http://schemas.microsoft.com/office/drawing/2014/main" id="{B5569689-7689-715B-D096-B051C4B7C80D}"/>
                  </a:ext>
                </a:extLst>
              </p14:cNvPr>
              <p14:cNvContentPartPr/>
              <p14:nvPr/>
            </p14:nvContentPartPr>
            <p14:xfrm>
              <a:off x="8565338" y="2083418"/>
              <a:ext cx="107280" cy="12240"/>
            </p14:xfrm>
          </p:contentPart>
        </mc:Choice>
        <mc:Fallback xmlns="">
          <p:pic>
            <p:nvPicPr>
              <p:cNvPr id="473" name="Tinta 472">
                <a:extLst>
                  <a:ext uri="{FF2B5EF4-FFF2-40B4-BE49-F238E27FC236}">
                    <a16:creationId xmlns:a16="http://schemas.microsoft.com/office/drawing/2014/main" id="{B5569689-7689-715B-D096-B051C4B7C80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47698" y="2047418"/>
                <a:ext cx="142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94" name="Tinta 493">
                <a:extLst>
                  <a:ext uri="{FF2B5EF4-FFF2-40B4-BE49-F238E27FC236}">
                    <a16:creationId xmlns:a16="http://schemas.microsoft.com/office/drawing/2014/main" id="{414D71CA-35AA-E720-6233-CE1F0DFA2626}"/>
                  </a:ext>
                </a:extLst>
              </p14:cNvPr>
              <p14:cNvContentPartPr/>
              <p14:nvPr/>
            </p14:nvContentPartPr>
            <p14:xfrm>
              <a:off x="8505578" y="2022938"/>
              <a:ext cx="133920" cy="34920"/>
            </p14:xfrm>
          </p:contentPart>
        </mc:Choice>
        <mc:Fallback xmlns="">
          <p:pic>
            <p:nvPicPr>
              <p:cNvPr id="494" name="Tinta 493">
                <a:extLst>
                  <a:ext uri="{FF2B5EF4-FFF2-40B4-BE49-F238E27FC236}">
                    <a16:creationId xmlns:a16="http://schemas.microsoft.com/office/drawing/2014/main" id="{414D71CA-35AA-E720-6233-CE1F0DFA262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487578" y="1986938"/>
                <a:ext cx="1695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97" name="Tinta 496">
                <a:extLst>
                  <a:ext uri="{FF2B5EF4-FFF2-40B4-BE49-F238E27FC236}">
                    <a16:creationId xmlns:a16="http://schemas.microsoft.com/office/drawing/2014/main" id="{399AF7A1-F12A-70AB-BAAE-08E45E738BAA}"/>
                  </a:ext>
                </a:extLst>
              </p14:cNvPr>
              <p14:cNvContentPartPr/>
              <p14:nvPr/>
            </p14:nvContentPartPr>
            <p14:xfrm>
              <a:off x="8527538" y="1998098"/>
              <a:ext cx="102600" cy="11520"/>
            </p14:xfrm>
          </p:contentPart>
        </mc:Choice>
        <mc:Fallback xmlns="">
          <p:pic>
            <p:nvPicPr>
              <p:cNvPr id="497" name="Tinta 496">
                <a:extLst>
                  <a:ext uri="{FF2B5EF4-FFF2-40B4-BE49-F238E27FC236}">
                    <a16:creationId xmlns:a16="http://schemas.microsoft.com/office/drawing/2014/main" id="{399AF7A1-F12A-70AB-BAAE-08E45E738BA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509538" y="1962458"/>
                <a:ext cx="1382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05" name="Tinta 504">
                <a:extLst>
                  <a:ext uri="{FF2B5EF4-FFF2-40B4-BE49-F238E27FC236}">
                    <a16:creationId xmlns:a16="http://schemas.microsoft.com/office/drawing/2014/main" id="{E8031D59-6522-8989-5E71-0E245B728A39}"/>
                  </a:ext>
                </a:extLst>
              </p14:cNvPr>
              <p14:cNvContentPartPr/>
              <p14:nvPr/>
            </p14:nvContentPartPr>
            <p14:xfrm>
              <a:off x="8535818" y="1926458"/>
              <a:ext cx="84600" cy="36000"/>
            </p14:xfrm>
          </p:contentPart>
        </mc:Choice>
        <mc:Fallback xmlns="">
          <p:pic>
            <p:nvPicPr>
              <p:cNvPr id="505" name="Tinta 504">
                <a:extLst>
                  <a:ext uri="{FF2B5EF4-FFF2-40B4-BE49-F238E27FC236}">
                    <a16:creationId xmlns:a16="http://schemas.microsoft.com/office/drawing/2014/main" id="{E8031D59-6522-8989-5E71-0E245B728A3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517818" y="1890458"/>
                <a:ext cx="1202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4" name="Tinta 83">
                <a:extLst>
                  <a:ext uri="{FF2B5EF4-FFF2-40B4-BE49-F238E27FC236}">
                    <a16:creationId xmlns:a16="http://schemas.microsoft.com/office/drawing/2014/main" id="{3EB1DF09-5461-4E93-20C8-06FA8FD6C68F}"/>
                  </a:ext>
                </a:extLst>
              </p14:cNvPr>
              <p14:cNvContentPartPr/>
              <p14:nvPr/>
            </p14:nvContentPartPr>
            <p14:xfrm>
              <a:off x="8527526" y="1838554"/>
              <a:ext cx="83160" cy="97560"/>
            </p14:xfrm>
          </p:contentPart>
        </mc:Choice>
        <mc:Fallback xmlns="">
          <p:pic>
            <p:nvPicPr>
              <p:cNvPr id="84" name="Tinta 83">
                <a:extLst>
                  <a:ext uri="{FF2B5EF4-FFF2-40B4-BE49-F238E27FC236}">
                    <a16:creationId xmlns:a16="http://schemas.microsoft.com/office/drawing/2014/main" id="{3EB1DF09-5461-4E93-20C8-06FA8FD6C68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09526" y="1802914"/>
                <a:ext cx="1188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6" name="Tinta 85">
                <a:extLst>
                  <a:ext uri="{FF2B5EF4-FFF2-40B4-BE49-F238E27FC236}">
                    <a16:creationId xmlns:a16="http://schemas.microsoft.com/office/drawing/2014/main" id="{CF0BFE4C-14B9-EF85-706E-064E0669266B}"/>
                  </a:ext>
                </a:extLst>
              </p14:cNvPr>
              <p14:cNvContentPartPr/>
              <p14:nvPr/>
            </p14:nvContentPartPr>
            <p14:xfrm>
              <a:off x="8493686" y="1751794"/>
              <a:ext cx="79200" cy="137880"/>
            </p14:xfrm>
          </p:contentPart>
        </mc:Choice>
        <mc:Fallback xmlns="">
          <p:pic>
            <p:nvPicPr>
              <p:cNvPr id="86" name="Tinta 85">
                <a:extLst>
                  <a:ext uri="{FF2B5EF4-FFF2-40B4-BE49-F238E27FC236}">
                    <a16:creationId xmlns:a16="http://schemas.microsoft.com/office/drawing/2014/main" id="{CF0BFE4C-14B9-EF85-706E-064E066926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475686" y="1715794"/>
                <a:ext cx="1148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7" name="Tinta 86">
                <a:extLst>
                  <a:ext uri="{FF2B5EF4-FFF2-40B4-BE49-F238E27FC236}">
                    <a16:creationId xmlns:a16="http://schemas.microsoft.com/office/drawing/2014/main" id="{8C43CA9C-BC22-E25E-E7CA-83A41DDC474E}"/>
                  </a:ext>
                </a:extLst>
              </p14:cNvPr>
              <p14:cNvContentPartPr/>
              <p14:nvPr/>
            </p14:nvContentPartPr>
            <p14:xfrm>
              <a:off x="8466686" y="1643794"/>
              <a:ext cx="108360" cy="213840"/>
            </p14:xfrm>
          </p:contentPart>
        </mc:Choice>
        <mc:Fallback xmlns="">
          <p:pic>
            <p:nvPicPr>
              <p:cNvPr id="87" name="Tinta 86">
                <a:extLst>
                  <a:ext uri="{FF2B5EF4-FFF2-40B4-BE49-F238E27FC236}">
                    <a16:creationId xmlns:a16="http://schemas.microsoft.com/office/drawing/2014/main" id="{8C43CA9C-BC22-E25E-E7CA-83A41DDC474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449046" y="1607794"/>
                <a:ext cx="1440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8" name="Tinta 87">
                <a:extLst>
                  <a:ext uri="{FF2B5EF4-FFF2-40B4-BE49-F238E27FC236}">
                    <a16:creationId xmlns:a16="http://schemas.microsoft.com/office/drawing/2014/main" id="{73689CE9-BD7C-F867-98A7-77549AE5CD93}"/>
                  </a:ext>
                </a:extLst>
              </p14:cNvPr>
              <p14:cNvContentPartPr/>
              <p14:nvPr/>
            </p14:nvContentPartPr>
            <p14:xfrm>
              <a:off x="8447606" y="1621834"/>
              <a:ext cx="94320" cy="138240"/>
            </p14:xfrm>
          </p:contentPart>
        </mc:Choice>
        <mc:Fallback xmlns="">
          <p:pic>
            <p:nvPicPr>
              <p:cNvPr id="88" name="Tinta 87">
                <a:extLst>
                  <a:ext uri="{FF2B5EF4-FFF2-40B4-BE49-F238E27FC236}">
                    <a16:creationId xmlns:a16="http://schemas.microsoft.com/office/drawing/2014/main" id="{73689CE9-BD7C-F867-98A7-77549AE5CD9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29606" y="1585834"/>
                <a:ext cx="1299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9" name="Tinta 88">
                <a:extLst>
                  <a:ext uri="{FF2B5EF4-FFF2-40B4-BE49-F238E27FC236}">
                    <a16:creationId xmlns:a16="http://schemas.microsoft.com/office/drawing/2014/main" id="{ACEE3DAC-4797-9244-E3FA-ED78BA7BFDFC}"/>
                  </a:ext>
                </a:extLst>
              </p14:cNvPr>
              <p14:cNvContentPartPr/>
              <p14:nvPr/>
            </p14:nvContentPartPr>
            <p14:xfrm>
              <a:off x="8423846" y="1536874"/>
              <a:ext cx="68040" cy="125280"/>
            </p14:xfrm>
          </p:contentPart>
        </mc:Choice>
        <mc:Fallback xmlns="">
          <p:pic>
            <p:nvPicPr>
              <p:cNvPr id="89" name="Tinta 88">
                <a:extLst>
                  <a:ext uri="{FF2B5EF4-FFF2-40B4-BE49-F238E27FC236}">
                    <a16:creationId xmlns:a16="http://schemas.microsoft.com/office/drawing/2014/main" id="{ACEE3DAC-4797-9244-E3FA-ED78BA7BFDF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405846" y="1500874"/>
                <a:ext cx="1036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0" name="Tinta 89">
                <a:extLst>
                  <a:ext uri="{FF2B5EF4-FFF2-40B4-BE49-F238E27FC236}">
                    <a16:creationId xmlns:a16="http://schemas.microsoft.com/office/drawing/2014/main" id="{24E079B9-5E9A-D787-6529-45DE85A4C70C}"/>
                  </a:ext>
                </a:extLst>
              </p14:cNvPr>
              <p14:cNvContentPartPr/>
              <p14:nvPr/>
            </p14:nvContentPartPr>
            <p14:xfrm>
              <a:off x="8453006" y="1591594"/>
              <a:ext cx="74520" cy="61200"/>
            </p14:xfrm>
          </p:contentPart>
        </mc:Choice>
        <mc:Fallback xmlns="">
          <p:pic>
            <p:nvPicPr>
              <p:cNvPr id="90" name="Tinta 89">
                <a:extLst>
                  <a:ext uri="{FF2B5EF4-FFF2-40B4-BE49-F238E27FC236}">
                    <a16:creationId xmlns:a16="http://schemas.microsoft.com/office/drawing/2014/main" id="{24E079B9-5E9A-D787-6529-45DE85A4C70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435006" y="1555954"/>
                <a:ext cx="1101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1" name="Tinta 90">
                <a:extLst>
                  <a:ext uri="{FF2B5EF4-FFF2-40B4-BE49-F238E27FC236}">
                    <a16:creationId xmlns:a16="http://schemas.microsoft.com/office/drawing/2014/main" id="{E1EBF8D7-04FA-C666-FD19-CACEE35A0E3E}"/>
                  </a:ext>
                </a:extLst>
              </p14:cNvPr>
              <p14:cNvContentPartPr/>
              <p14:nvPr/>
            </p14:nvContentPartPr>
            <p14:xfrm>
              <a:off x="8336366" y="1392154"/>
              <a:ext cx="136080" cy="169920"/>
            </p14:xfrm>
          </p:contentPart>
        </mc:Choice>
        <mc:Fallback xmlns="">
          <p:pic>
            <p:nvPicPr>
              <p:cNvPr id="91" name="Tinta 90">
                <a:extLst>
                  <a:ext uri="{FF2B5EF4-FFF2-40B4-BE49-F238E27FC236}">
                    <a16:creationId xmlns:a16="http://schemas.microsoft.com/office/drawing/2014/main" id="{E1EBF8D7-04FA-C666-FD19-CACEE35A0E3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318726" y="1356514"/>
                <a:ext cx="1717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2" name="Tinta 91">
                <a:extLst>
                  <a:ext uri="{FF2B5EF4-FFF2-40B4-BE49-F238E27FC236}">
                    <a16:creationId xmlns:a16="http://schemas.microsoft.com/office/drawing/2014/main" id="{E35637EC-CFD3-F5FB-A383-CF9F6B05F72E}"/>
                  </a:ext>
                </a:extLst>
              </p14:cNvPr>
              <p14:cNvContentPartPr/>
              <p14:nvPr/>
            </p14:nvContentPartPr>
            <p14:xfrm>
              <a:off x="8375966" y="1378114"/>
              <a:ext cx="101160" cy="129240"/>
            </p14:xfrm>
          </p:contentPart>
        </mc:Choice>
        <mc:Fallback xmlns="">
          <p:pic>
            <p:nvPicPr>
              <p:cNvPr id="92" name="Tinta 91">
                <a:extLst>
                  <a:ext uri="{FF2B5EF4-FFF2-40B4-BE49-F238E27FC236}">
                    <a16:creationId xmlns:a16="http://schemas.microsoft.com/office/drawing/2014/main" id="{E35637EC-CFD3-F5FB-A383-CF9F6B05F72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358326" y="1342474"/>
                <a:ext cx="1368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2" name="Tinta 101">
                <a:extLst>
                  <a:ext uri="{FF2B5EF4-FFF2-40B4-BE49-F238E27FC236}">
                    <a16:creationId xmlns:a16="http://schemas.microsoft.com/office/drawing/2014/main" id="{4934CF29-DD0A-0EF9-762D-C082F6858A34}"/>
                  </a:ext>
                </a:extLst>
              </p14:cNvPr>
              <p14:cNvContentPartPr/>
              <p14:nvPr/>
            </p14:nvContentPartPr>
            <p14:xfrm>
              <a:off x="8325206" y="1279834"/>
              <a:ext cx="99720" cy="101520"/>
            </p14:xfrm>
          </p:contentPart>
        </mc:Choice>
        <mc:Fallback xmlns="">
          <p:pic>
            <p:nvPicPr>
              <p:cNvPr id="102" name="Tinta 101">
                <a:extLst>
                  <a:ext uri="{FF2B5EF4-FFF2-40B4-BE49-F238E27FC236}">
                    <a16:creationId xmlns:a16="http://schemas.microsoft.com/office/drawing/2014/main" id="{4934CF29-DD0A-0EF9-762D-C082F6858A3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307566" y="1244194"/>
                <a:ext cx="1353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3" name="Tinta 102">
                <a:extLst>
                  <a:ext uri="{FF2B5EF4-FFF2-40B4-BE49-F238E27FC236}">
                    <a16:creationId xmlns:a16="http://schemas.microsoft.com/office/drawing/2014/main" id="{5320EDF3-AEB4-D894-7F04-08E7F54332CF}"/>
                  </a:ext>
                </a:extLst>
              </p14:cNvPr>
              <p14:cNvContentPartPr/>
              <p14:nvPr/>
            </p14:nvContentPartPr>
            <p14:xfrm>
              <a:off x="8296766" y="1335994"/>
              <a:ext cx="71280" cy="19080"/>
            </p14:xfrm>
          </p:contentPart>
        </mc:Choice>
        <mc:Fallback xmlns="">
          <p:pic>
            <p:nvPicPr>
              <p:cNvPr id="103" name="Tinta 102">
                <a:extLst>
                  <a:ext uri="{FF2B5EF4-FFF2-40B4-BE49-F238E27FC236}">
                    <a16:creationId xmlns:a16="http://schemas.microsoft.com/office/drawing/2014/main" id="{5320EDF3-AEB4-D894-7F04-08E7F54332C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278766" y="1300354"/>
                <a:ext cx="1069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4" name="Tinta 103">
                <a:extLst>
                  <a:ext uri="{FF2B5EF4-FFF2-40B4-BE49-F238E27FC236}">
                    <a16:creationId xmlns:a16="http://schemas.microsoft.com/office/drawing/2014/main" id="{48C9514F-963D-3175-4A0E-FF836F5347FC}"/>
                  </a:ext>
                </a:extLst>
              </p14:cNvPr>
              <p14:cNvContentPartPr/>
              <p14:nvPr/>
            </p14:nvContentPartPr>
            <p14:xfrm>
              <a:off x="8258966" y="1218004"/>
              <a:ext cx="132840" cy="51120"/>
            </p14:xfrm>
          </p:contentPart>
        </mc:Choice>
        <mc:Fallback xmlns="">
          <p:pic>
            <p:nvPicPr>
              <p:cNvPr id="104" name="Tinta 103">
                <a:extLst>
                  <a:ext uri="{FF2B5EF4-FFF2-40B4-BE49-F238E27FC236}">
                    <a16:creationId xmlns:a16="http://schemas.microsoft.com/office/drawing/2014/main" id="{48C9514F-963D-3175-4A0E-FF836F5347F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241326" y="1182364"/>
                <a:ext cx="1684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5" name="Tinta 104">
                <a:extLst>
                  <a:ext uri="{FF2B5EF4-FFF2-40B4-BE49-F238E27FC236}">
                    <a16:creationId xmlns:a16="http://schemas.microsoft.com/office/drawing/2014/main" id="{17278211-B87D-CE2F-95B5-D136D53F1C12}"/>
                  </a:ext>
                </a:extLst>
              </p14:cNvPr>
              <p14:cNvContentPartPr/>
              <p14:nvPr/>
            </p14:nvContentPartPr>
            <p14:xfrm>
              <a:off x="8201726" y="1083364"/>
              <a:ext cx="118440" cy="34200"/>
            </p14:xfrm>
          </p:contentPart>
        </mc:Choice>
        <mc:Fallback xmlns="">
          <p:pic>
            <p:nvPicPr>
              <p:cNvPr id="105" name="Tinta 104">
                <a:extLst>
                  <a:ext uri="{FF2B5EF4-FFF2-40B4-BE49-F238E27FC236}">
                    <a16:creationId xmlns:a16="http://schemas.microsoft.com/office/drawing/2014/main" id="{17278211-B87D-CE2F-95B5-D136D53F1C1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183726" y="1047364"/>
                <a:ext cx="1540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7" name="Tinta 106">
                <a:extLst>
                  <a:ext uri="{FF2B5EF4-FFF2-40B4-BE49-F238E27FC236}">
                    <a16:creationId xmlns:a16="http://schemas.microsoft.com/office/drawing/2014/main" id="{66D7DD01-7527-0D5A-8156-6CB77C8C11A6}"/>
                  </a:ext>
                </a:extLst>
              </p14:cNvPr>
              <p14:cNvContentPartPr/>
              <p14:nvPr/>
            </p14:nvContentPartPr>
            <p14:xfrm>
              <a:off x="8046566" y="1099924"/>
              <a:ext cx="240120" cy="61920"/>
            </p14:xfrm>
          </p:contentPart>
        </mc:Choice>
        <mc:Fallback xmlns="">
          <p:pic>
            <p:nvPicPr>
              <p:cNvPr id="107" name="Tinta 106">
                <a:extLst>
                  <a:ext uri="{FF2B5EF4-FFF2-40B4-BE49-F238E27FC236}">
                    <a16:creationId xmlns:a16="http://schemas.microsoft.com/office/drawing/2014/main" id="{66D7DD01-7527-0D5A-8156-6CB77C8C11A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028926" y="1064284"/>
                <a:ext cx="2757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8" name="Tinta 107">
                <a:extLst>
                  <a:ext uri="{FF2B5EF4-FFF2-40B4-BE49-F238E27FC236}">
                    <a16:creationId xmlns:a16="http://schemas.microsoft.com/office/drawing/2014/main" id="{13A86780-5938-8AD0-804F-716928228AE8}"/>
                  </a:ext>
                </a:extLst>
              </p14:cNvPr>
              <p14:cNvContentPartPr/>
              <p14:nvPr/>
            </p14:nvContentPartPr>
            <p14:xfrm>
              <a:off x="8225846" y="1169044"/>
              <a:ext cx="135000" cy="12600"/>
            </p14:xfrm>
          </p:contentPart>
        </mc:Choice>
        <mc:Fallback xmlns="">
          <p:pic>
            <p:nvPicPr>
              <p:cNvPr id="108" name="Tinta 107">
                <a:extLst>
                  <a:ext uri="{FF2B5EF4-FFF2-40B4-BE49-F238E27FC236}">
                    <a16:creationId xmlns:a16="http://schemas.microsoft.com/office/drawing/2014/main" id="{13A86780-5938-8AD0-804F-716928228AE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207846" y="1133044"/>
                <a:ext cx="1706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9" name="Tinta 108">
                <a:extLst>
                  <a:ext uri="{FF2B5EF4-FFF2-40B4-BE49-F238E27FC236}">
                    <a16:creationId xmlns:a16="http://schemas.microsoft.com/office/drawing/2014/main" id="{4A34FBE7-7A79-4660-6A34-0BA201211434}"/>
                  </a:ext>
                </a:extLst>
              </p14:cNvPr>
              <p14:cNvContentPartPr/>
              <p14:nvPr/>
            </p14:nvContentPartPr>
            <p14:xfrm>
              <a:off x="8205686" y="1121524"/>
              <a:ext cx="128880" cy="70920"/>
            </p14:xfrm>
          </p:contentPart>
        </mc:Choice>
        <mc:Fallback xmlns="">
          <p:pic>
            <p:nvPicPr>
              <p:cNvPr id="109" name="Tinta 108">
                <a:extLst>
                  <a:ext uri="{FF2B5EF4-FFF2-40B4-BE49-F238E27FC236}">
                    <a16:creationId xmlns:a16="http://schemas.microsoft.com/office/drawing/2014/main" id="{4A34FBE7-7A79-4660-6A34-0BA20121143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187686" y="1085524"/>
                <a:ext cx="164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0" name="Tinta 109">
                <a:extLst>
                  <a:ext uri="{FF2B5EF4-FFF2-40B4-BE49-F238E27FC236}">
                    <a16:creationId xmlns:a16="http://schemas.microsoft.com/office/drawing/2014/main" id="{C0801F76-3F8D-A765-BE27-A618B1846ECC}"/>
                  </a:ext>
                </a:extLst>
              </p14:cNvPr>
              <p14:cNvContentPartPr/>
              <p14:nvPr/>
            </p14:nvContentPartPr>
            <p14:xfrm>
              <a:off x="6840518" y="2895514"/>
              <a:ext cx="172440" cy="24480"/>
            </p14:xfrm>
          </p:contentPart>
        </mc:Choice>
        <mc:Fallback xmlns="">
          <p:pic>
            <p:nvPicPr>
              <p:cNvPr id="110" name="Tinta 109">
                <a:extLst>
                  <a:ext uri="{FF2B5EF4-FFF2-40B4-BE49-F238E27FC236}">
                    <a16:creationId xmlns:a16="http://schemas.microsoft.com/office/drawing/2014/main" id="{C0801F76-3F8D-A765-BE27-A618B1846EC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822518" y="2859514"/>
                <a:ext cx="2080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1" name="Tinta 110">
                <a:extLst>
                  <a:ext uri="{FF2B5EF4-FFF2-40B4-BE49-F238E27FC236}">
                    <a16:creationId xmlns:a16="http://schemas.microsoft.com/office/drawing/2014/main" id="{EE7ABFF9-4C42-01A7-CA22-A53FE9071435}"/>
                  </a:ext>
                </a:extLst>
              </p14:cNvPr>
              <p14:cNvContentPartPr/>
              <p14:nvPr/>
            </p14:nvContentPartPr>
            <p14:xfrm>
              <a:off x="6713078" y="2945554"/>
              <a:ext cx="156960" cy="21960"/>
            </p14:xfrm>
          </p:contentPart>
        </mc:Choice>
        <mc:Fallback xmlns="">
          <p:pic>
            <p:nvPicPr>
              <p:cNvPr id="111" name="Tinta 110">
                <a:extLst>
                  <a:ext uri="{FF2B5EF4-FFF2-40B4-BE49-F238E27FC236}">
                    <a16:creationId xmlns:a16="http://schemas.microsoft.com/office/drawing/2014/main" id="{EE7ABFF9-4C42-01A7-CA22-A53FE907143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695078" y="2909554"/>
                <a:ext cx="1926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2" name="Tinta 111">
                <a:extLst>
                  <a:ext uri="{FF2B5EF4-FFF2-40B4-BE49-F238E27FC236}">
                    <a16:creationId xmlns:a16="http://schemas.microsoft.com/office/drawing/2014/main" id="{C2C26424-E1D5-5181-7C64-2A374C640B24}"/>
                  </a:ext>
                </a:extLst>
              </p14:cNvPr>
              <p14:cNvContentPartPr/>
              <p14:nvPr/>
            </p14:nvContentPartPr>
            <p14:xfrm>
              <a:off x="6598238" y="2995234"/>
              <a:ext cx="71640" cy="14040"/>
            </p14:xfrm>
          </p:contentPart>
        </mc:Choice>
        <mc:Fallback xmlns="">
          <p:pic>
            <p:nvPicPr>
              <p:cNvPr id="112" name="Tinta 111">
                <a:extLst>
                  <a:ext uri="{FF2B5EF4-FFF2-40B4-BE49-F238E27FC236}">
                    <a16:creationId xmlns:a16="http://schemas.microsoft.com/office/drawing/2014/main" id="{C2C26424-E1D5-5181-7C64-2A374C640B2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580598" y="2959594"/>
                <a:ext cx="1072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3" name="Tinta 112">
                <a:extLst>
                  <a:ext uri="{FF2B5EF4-FFF2-40B4-BE49-F238E27FC236}">
                    <a16:creationId xmlns:a16="http://schemas.microsoft.com/office/drawing/2014/main" id="{CF576DD4-F044-B9AC-499B-F0C9CB928CF4}"/>
                  </a:ext>
                </a:extLst>
              </p14:cNvPr>
              <p14:cNvContentPartPr/>
              <p14:nvPr/>
            </p14:nvContentPartPr>
            <p14:xfrm>
              <a:off x="6431558" y="3016474"/>
              <a:ext cx="122040" cy="50760"/>
            </p14:xfrm>
          </p:contentPart>
        </mc:Choice>
        <mc:Fallback xmlns="">
          <p:pic>
            <p:nvPicPr>
              <p:cNvPr id="113" name="Tinta 112">
                <a:extLst>
                  <a:ext uri="{FF2B5EF4-FFF2-40B4-BE49-F238E27FC236}">
                    <a16:creationId xmlns:a16="http://schemas.microsoft.com/office/drawing/2014/main" id="{CF576DD4-F044-B9AC-499B-F0C9CB928CF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413918" y="2980834"/>
                <a:ext cx="1576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4" name="Tinta 113">
                <a:extLst>
                  <a:ext uri="{FF2B5EF4-FFF2-40B4-BE49-F238E27FC236}">
                    <a16:creationId xmlns:a16="http://schemas.microsoft.com/office/drawing/2014/main" id="{6746ABDF-9C0B-9F34-0236-31DBF7971949}"/>
                  </a:ext>
                </a:extLst>
              </p14:cNvPr>
              <p14:cNvContentPartPr/>
              <p14:nvPr/>
            </p14:nvContentPartPr>
            <p14:xfrm>
              <a:off x="6462518" y="3000274"/>
              <a:ext cx="184320" cy="52560"/>
            </p14:xfrm>
          </p:contentPart>
        </mc:Choice>
        <mc:Fallback xmlns="">
          <p:pic>
            <p:nvPicPr>
              <p:cNvPr id="114" name="Tinta 113">
                <a:extLst>
                  <a:ext uri="{FF2B5EF4-FFF2-40B4-BE49-F238E27FC236}">
                    <a16:creationId xmlns:a16="http://schemas.microsoft.com/office/drawing/2014/main" id="{6746ABDF-9C0B-9F34-0236-31DBF797194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444518" y="2964634"/>
                <a:ext cx="2199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6" name="Tinta 115">
                <a:extLst>
                  <a:ext uri="{FF2B5EF4-FFF2-40B4-BE49-F238E27FC236}">
                    <a16:creationId xmlns:a16="http://schemas.microsoft.com/office/drawing/2014/main" id="{6C6F0A26-7BAD-8882-75B3-F8FD2CAB7084}"/>
                  </a:ext>
                </a:extLst>
              </p14:cNvPr>
              <p14:cNvContentPartPr/>
              <p14:nvPr/>
            </p14:nvContentPartPr>
            <p14:xfrm>
              <a:off x="6412478" y="2988034"/>
              <a:ext cx="106200" cy="45720"/>
            </p14:xfrm>
          </p:contentPart>
        </mc:Choice>
        <mc:Fallback xmlns="">
          <p:pic>
            <p:nvPicPr>
              <p:cNvPr id="116" name="Tinta 115">
                <a:extLst>
                  <a:ext uri="{FF2B5EF4-FFF2-40B4-BE49-F238E27FC236}">
                    <a16:creationId xmlns:a16="http://schemas.microsoft.com/office/drawing/2014/main" id="{6C6F0A26-7BAD-8882-75B3-F8FD2CAB708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394838" y="2952394"/>
                <a:ext cx="1418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7" name="Tinta 116">
                <a:extLst>
                  <a:ext uri="{FF2B5EF4-FFF2-40B4-BE49-F238E27FC236}">
                    <a16:creationId xmlns:a16="http://schemas.microsoft.com/office/drawing/2014/main" id="{A2644D5C-970D-55F7-C605-5C664C386A76}"/>
                  </a:ext>
                </a:extLst>
              </p14:cNvPr>
              <p14:cNvContentPartPr/>
              <p14:nvPr/>
            </p14:nvContentPartPr>
            <p14:xfrm>
              <a:off x="6391238" y="2905234"/>
              <a:ext cx="193680" cy="64440"/>
            </p14:xfrm>
          </p:contentPart>
        </mc:Choice>
        <mc:Fallback xmlns="">
          <p:pic>
            <p:nvPicPr>
              <p:cNvPr id="117" name="Tinta 116">
                <a:extLst>
                  <a:ext uri="{FF2B5EF4-FFF2-40B4-BE49-F238E27FC236}">
                    <a16:creationId xmlns:a16="http://schemas.microsoft.com/office/drawing/2014/main" id="{A2644D5C-970D-55F7-C605-5C664C386A7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373238" y="2869234"/>
                <a:ext cx="2293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8" name="Tinta 117">
                <a:extLst>
                  <a:ext uri="{FF2B5EF4-FFF2-40B4-BE49-F238E27FC236}">
                    <a16:creationId xmlns:a16="http://schemas.microsoft.com/office/drawing/2014/main" id="{E3C0AE61-70BE-8B91-E0E2-DCC8C4EE2B40}"/>
                  </a:ext>
                </a:extLst>
              </p14:cNvPr>
              <p14:cNvContentPartPr/>
              <p14:nvPr/>
            </p14:nvContentPartPr>
            <p14:xfrm>
              <a:off x="6375038" y="2518954"/>
              <a:ext cx="280800" cy="422280"/>
            </p14:xfrm>
          </p:contentPart>
        </mc:Choice>
        <mc:Fallback xmlns="">
          <p:pic>
            <p:nvPicPr>
              <p:cNvPr id="118" name="Tinta 117">
                <a:extLst>
                  <a:ext uri="{FF2B5EF4-FFF2-40B4-BE49-F238E27FC236}">
                    <a16:creationId xmlns:a16="http://schemas.microsoft.com/office/drawing/2014/main" id="{E3C0AE61-70BE-8B91-E0E2-DCC8C4EE2B4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357038" y="2483314"/>
                <a:ext cx="3164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9" name="Tinta 118">
                <a:extLst>
                  <a:ext uri="{FF2B5EF4-FFF2-40B4-BE49-F238E27FC236}">
                    <a16:creationId xmlns:a16="http://schemas.microsoft.com/office/drawing/2014/main" id="{D16F93F3-5000-50A0-DD57-D5BCF8C90540}"/>
                  </a:ext>
                </a:extLst>
              </p14:cNvPr>
              <p14:cNvContentPartPr/>
              <p14:nvPr/>
            </p14:nvContentPartPr>
            <p14:xfrm>
              <a:off x="6200438" y="2359474"/>
              <a:ext cx="24480" cy="74160"/>
            </p14:xfrm>
          </p:contentPart>
        </mc:Choice>
        <mc:Fallback xmlns="">
          <p:pic>
            <p:nvPicPr>
              <p:cNvPr id="119" name="Tinta 118">
                <a:extLst>
                  <a:ext uri="{FF2B5EF4-FFF2-40B4-BE49-F238E27FC236}">
                    <a16:creationId xmlns:a16="http://schemas.microsoft.com/office/drawing/2014/main" id="{D16F93F3-5000-50A0-DD57-D5BCF8C9054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182798" y="2323834"/>
                <a:ext cx="601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0" name="Tinta 119">
                <a:extLst>
                  <a:ext uri="{FF2B5EF4-FFF2-40B4-BE49-F238E27FC236}">
                    <a16:creationId xmlns:a16="http://schemas.microsoft.com/office/drawing/2014/main" id="{A48CC3DF-BDE2-93EA-5FDF-D513257A5C8B}"/>
                  </a:ext>
                </a:extLst>
              </p14:cNvPr>
              <p14:cNvContentPartPr/>
              <p14:nvPr/>
            </p14:nvContentPartPr>
            <p14:xfrm>
              <a:off x="6214838" y="2385754"/>
              <a:ext cx="111240" cy="168840"/>
            </p14:xfrm>
          </p:contentPart>
        </mc:Choice>
        <mc:Fallback xmlns="">
          <p:pic>
            <p:nvPicPr>
              <p:cNvPr id="120" name="Tinta 119">
                <a:extLst>
                  <a:ext uri="{FF2B5EF4-FFF2-40B4-BE49-F238E27FC236}">
                    <a16:creationId xmlns:a16="http://schemas.microsoft.com/office/drawing/2014/main" id="{A48CC3DF-BDE2-93EA-5FDF-D513257A5C8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197198" y="2350114"/>
                <a:ext cx="1468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1" name="Tinta 120">
                <a:extLst>
                  <a:ext uri="{FF2B5EF4-FFF2-40B4-BE49-F238E27FC236}">
                    <a16:creationId xmlns:a16="http://schemas.microsoft.com/office/drawing/2014/main" id="{BC682749-8C09-BD18-DD70-39681E8FF12E}"/>
                  </a:ext>
                </a:extLst>
              </p14:cNvPr>
              <p14:cNvContentPartPr/>
              <p14:nvPr/>
            </p14:nvContentPartPr>
            <p14:xfrm>
              <a:off x="6224558" y="2445514"/>
              <a:ext cx="61560" cy="136800"/>
            </p14:xfrm>
          </p:contentPart>
        </mc:Choice>
        <mc:Fallback xmlns="">
          <p:pic>
            <p:nvPicPr>
              <p:cNvPr id="121" name="Tinta 120">
                <a:extLst>
                  <a:ext uri="{FF2B5EF4-FFF2-40B4-BE49-F238E27FC236}">
                    <a16:creationId xmlns:a16="http://schemas.microsoft.com/office/drawing/2014/main" id="{BC682749-8C09-BD18-DD70-39681E8FF12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206558" y="2409514"/>
                <a:ext cx="972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2" name="Tinta 121">
                <a:extLst>
                  <a:ext uri="{FF2B5EF4-FFF2-40B4-BE49-F238E27FC236}">
                    <a16:creationId xmlns:a16="http://schemas.microsoft.com/office/drawing/2014/main" id="{4DA3A00B-7A05-47E2-954C-0C6A647E5021}"/>
                  </a:ext>
                </a:extLst>
              </p14:cNvPr>
              <p14:cNvContentPartPr/>
              <p14:nvPr/>
            </p14:nvContentPartPr>
            <p14:xfrm>
              <a:off x="6257678" y="2514274"/>
              <a:ext cx="48960" cy="221400"/>
            </p14:xfrm>
          </p:contentPart>
        </mc:Choice>
        <mc:Fallback xmlns="">
          <p:pic>
            <p:nvPicPr>
              <p:cNvPr id="122" name="Tinta 121">
                <a:extLst>
                  <a:ext uri="{FF2B5EF4-FFF2-40B4-BE49-F238E27FC236}">
                    <a16:creationId xmlns:a16="http://schemas.microsoft.com/office/drawing/2014/main" id="{4DA3A00B-7A05-47E2-954C-0C6A647E502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240038" y="2478634"/>
                <a:ext cx="846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3" name="Tinta 122">
                <a:extLst>
                  <a:ext uri="{FF2B5EF4-FFF2-40B4-BE49-F238E27FC236}">
                    <a16:creationId xmlns:a16="http://schemas.microsoft.com/office/drawing/2014/main" id="{EBA1C935-9F3C-3F48-CAC1-2152F44C85E3}"/>
                  </a:ext>
                </a:extLst>
              </p14:cNvPr>
              <p14:cNvContentPartPr/>
              <p14:nvPr/>
            </p14:nvContentPartPr>
            <p14:xfrm>
              <a:off x="6312398" y="2709754"/>
              <a:ext cx="65880" cy="144360"/>
            </p14:xfrm>
          </p:contentPart>
        </mc:Choice>
        <mc:Fallback xmlns="">
          <p:pic>
            <p:nvPicPr>
              <p:cNvPr id="123" name="Tinta 122">
                <a:extLst>
                  <a:ext uri="{FF2B5EF4-FFF2-40B4-BE49-F238E27FC236}">
                    <a16:creationId xmlns:a16="http://schemas.microsoft.com/office/drawing/2014/main" id="{EBA1C935-9F3C-3F48-CAC1-2152F44C85E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294758" y="2673754"/>
                <a:ext cx="10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4" name="Tinta 123">
                <a:extLst>
                  <a:ext uri="{FF2B5EF4-FFF2-40B4-BE49-F238E27FC236}">
                    <a16:creationId xmlns:a16="http://schemas.microsoft.com/office/drawing/2014/main" id="{83E25E08-21E3-797B-4EB1-7D2BA32553AF}"/>
                  </a:ext>
                </a:extLst>
              </p14:cNvPr>
              <p14:cNvContentPartPr/>
              <p14:nvPr/>
            </p14:nvContentPartPr>
            <p14:xfrm>
              <a:off x="6374318" y="2553874"/>
              <a:ext cx="72360" cy="220320"/>
            </p14:xfrm>
          </p:contentPart>
        </mc:Choice>
        <mc:Fallback xmlns="">
          <p:pic>
            <p:nvPicPr>
              <p:cNvPr id="124" name="Tinta 123">
                <a:extLst>
                  <a:ext uri="{FF2B5EF4-FFF2-40B4-BE49-F238E27FC236}">
                    <a16:creationId xmlns:a16="http://schemas.microsoft.com/office/drawing/2014/main" id="{83E25E08-21E3-797B-4EB1-7D2BA32553A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356678" y="2518234"/>
                <a:ext cx="1080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5" name="Tinta 124">
                <a:extLst>
                  <a:ext uri="{FF2B5EF4-FFF2-40B4-BE49-F238E27FC236}">
                    <a16:creationId xmlns:a16="http://schemas.microsoft.com/office/drawing/2014/main" id="{ED2C5EA0-333D-5342-007B-E3E6BB0F61C5}"/>
                  </a:ext>
                </a:extLst>
              </p14:cNvPr>
              <p14:cNvContentPartPr/>
              <p14:nvPr/>
            </p14:nvContentPartPr>
            <p14:xfrm>
              <a:off x="6353078" y="2583394"/>
              <a:ext cx="101880" cy="148320"/>
            </p14:xfrm>
          </p:contentPart>
        </mc:Choice>
        <mc:Fallback xmlns="">
          <p:pic>
            <p:nvPicPr>
              <p:cNvPr id="125" name="Tinta 124">
                <a:extLst>
                  <a:ext uri="{FF2B5EF4-FFF2-40B4-BE49-F238E27FC236}">
                    <a16:creationId xmlns:a16="http://schemas.microsoft.com/office/drawing/2014/main" id="{ED2C5EA0-333D-5342-007B-E3E6BB0F61C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335078" y="2547394"/>
                <a:ext cx="1375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6" name="Tinta 125">
                <a:extLst>
                  <a:ext uri="{FF2B5EF4-FFF2-40B4-BE49-F238E27FC236}">
                    <a16:creationId xmlns:a16="http://schemas.microsoft.com/office/drawing/2014/main" id="{0CDD01B0-BD4A-73F0-20F9-B47E1BA53097}"/>
                  </a:ext>
                </a:extLst>
              </p14:cNvPr>
              <p14:cNvContentPartPr/>
              <p14:nvPr/>
            </p14:nvContentPartPr>
            <p14:xfrm>
              <a:off x="6317438" y="2508154"/>
              <a:ext cx="181440" cy="171000"/>
            </p14:xfrm>
          </p:contentPart>
        </mc:Choice>
        <mc:Fallback xmlns="">
          <p:pic>
            <p:nvPicPr>
              <p:cNvPr id="126" name="Tinta 125">
                <a:extLst>
                  <a:ext uri="{FF2B5EF4-FFF2-40B4-BE49-F238E27FC236}">
                    <a16:creationId xmlns:a16="http://schemas.microsoft.com/office/drawing/2014/main" id="{0CDD01B0-BD4A-73F0-20F9-B47E1BA5309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99438" y="2472154"/>
                <a:ext cx="2170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7" name="Tinta 126">
                <a:extLst>
                  <a:ext uri="{FF2B5EF4-FFF2-40B4-BE49-F238E27FC236}">
                    <a16:creationId xmlns:a16="http://schemas.microsoft.com/office/drawing/2014/main" id="{8ADA35A4-089B-3B8E-7F3C-CF3CB9271726}"/>
                  </a:ext>
                </a:extLst>
              </p14:cNvPr>
              <p14:cNvContentPartPr/>
              <p14:nvPr/>
            </p14:nvContentPartPr>
            <p14:xfrm>
              <a:off x="6300518" y="2512114"/>
              <a:ext cx="181800" cy="102600"/>
            </p14:xfrm>
          </p:contentPart>
        </mc:Choice>
        <mc:Fallback xmlns="">
          <p:pic>
            <p:nvPicPr>
              <p:cNvPr id="127" name="Tinta 126">
                <a:extLst>
                  <a:ext uri="{FF2B5EF4-FFF2-40B4-BE49-F238E27FC236}">
                    <a16:creationId xmlns:a16="http://schemas.microsoft.com/office/drawing/2014/main" id="{8ADA35A4-089B-3B8E-7F3C-CF3CB927172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282878" y="2476474"/>
                <a:ext cx="2174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523" name="Tinta 522">
                <a:extLst>
                  <a:ext uri="{FF2B5EF4-FFF2-40B4-BE49-F238E27FC236}">
                    <a16:creationId xmlns:a16="http://schemas.microsoft.com/office/drawing/2014/main" id="{9BC27486-A30D-D8C4-231D-4DD9B66ADADA}"/>
                  </a:ext>
                </a:extLst>
              </p14:cNvPr>
              <p14:cNvContentPartPr/>
              <p14:nvPr/>
            </p14:nvContentPartPr>
            <p14:xfrm>
              <a:off x="6124478" y="2392954"/>
              <a:ext cx="148320" cy="14760"/>
            </p14:xfrm>
          </p:contentPart>
        </mc:Choice>
        <mc:Fallback xmlns="">
          <p:pic>
            <p:nvPicPr>
              <p:cNvPr id="523" name="Tinta 522">
                <a:extLst>
                  <a:ext uri="{FF2B5EF4-FFF2-40B4-BE49-F238E27FC236}">
                    <a16:creationId xmlns:a16="http://schemas.microsoft.com/office/drawing/2014/main" id="{9BC27486-A30D-D8C4-231D-4DD9B66ADAD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106478" y="2357314"/>
                <a:ext cx="1839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550" name="Tinta 549">
                <a:extLst>
                  <a:ext uri="{FF2B5EF4-FFF2-40B4-BE49-F238E27FC236}">
                    <a16:creationId xmlns:a16="http://schemas.microsoft.com/office/drawing/2014/main" id="{23905DB7-E75C-8F90-9A15-D5D7AF1D6C2F}"/>
                  </a:ext>
                </a:extLst>
              </p14:cNvPr>
              <p14:cNvContentPartPr/>
              <p14:nvPr/>
            </p14:nvContentPartPr>
            <p14:xfrm>
              <a:off x="6176678" y="2407354"/>
              <a:ext cx="152640" cy="49680"/>
            </p14:xfrm>
          </p:contentPart>
        </mc:Choice>
        <mc:Fallback xmlns="">
          <p:pic>
            <p:nvPicPr>
              <p:cNvPr id="550" name="Tinta 549">
                <a:extLst>
                  <a:ext uri="{FF2B5EF4-FFF2-40B4-BE49-F238E27FC236}">
                    <a16:creationId xmlns:a16="http://schemas.microsoft.com/office/drawing/2014/main" id="{23905DB7-E75C-8F90-9A15-D5D7AF1D6C2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159038" y="2371354"/>
                <a:ext cx="1882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551" name="Tinta 550">
                <a:extLst>
                  <a:ext uri="{FF2B5EF4-FFF2-40B4-BE49-F238E27FC236}">
                    <a16:creationId xmlns:a16="http://schemas.microsoft.com/office/drawing/2014/main" id="{DD3E3CD4-CFB6-502C-644D-E19413555F19}"/>
                  </a:ext>
                </a:extLst>
              </p14:cNvPr>
              <p14:cNvContentPartPr/>
              <p14:nvPr/>
            </p14:nvContentPartPr>
            <p14:xfrm>
              <a:off x="6169478" y="2431114"/>
              <a:ext cx="177840" cy="7560"/>
            </p14:xfrm>
          </p:contentPart>
        </mc:Choice>
        <mc:Fallback xmlns="">
          <p:pic>
            <p:nvPicPr>
              <p:cNvPr id="551" name="Tinta 550">
                <a:extLst>
                  <a:ext uri="{FF2B5EF4-FFF2-40B4-BE49-F238E27FC236}">
                    <a16:creationId xmlns:a16="http://schemas.microsoft.com/office/drawing/2014/main" id="{DD3E3CD4-CFB6-502C-644D-E19413555F1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151838" y="2395114"/>
                <a:ext cx="213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552" name="Tinta 551">
                <a:extLst>
                  <a:ext uri="{FF2B5EF4-FFF2-40B4-BE49-F238E27FC236}">
                    <a16:creationId xmlns:a16="http://schemas.microsoft.com/office/drawing/2014/main" id="{0644B6C0-49E7-39EF-270E-8FE8C060DF59}"/>
                  </a:ext>
                </a:extLst>
              </p14:cNvPr>
              <p14:cNvContentPartPr/>
              <p14:nvPr/>
            </p14:nvContentPartPr>
            <p14:xfrm>
              <a:off x="5712278" y="2469994"/>
              <a:ext cx="272880" cy="61200"/>
            </p14:xfrm>
          </p:contentPart>
        </mc:Choice>
        <mc:Fallback xmlns="">
          <p:pic>
            <p:nvPicPr>
              <p:cNvPr id="552" name="Tinta 551">
                <a:extLst>
                  <a:ext uri="{FF2B5EF4-FFF2-40B4-BE49-F238E27FC236}">
                    <a16:creationId xmlns:a16="http://schemas.microsoft.com/office/drawing/2014/main" id="{0644B6C0-49E7-39EF-270E-8FE8C060DF5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694638" y="2434354"/>
                <a:ext cx="308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553" name="Tinta 552">
                <a:extLst>
                  <a:ext uri="{FF2B5EF4-FFF2-40B4-BE49-F238E27FC236}">
                    <a16:creationId xmlns:a16="http://schemas.microsoft.com/office/drawing/2014/main" id="{1E468319-BEFD-1E90-2494-07DE3BAEFD7D}"/>
                  </a:ext>
                </a:extLst>
              </p14:cNvPr>
              <p14:cNvContentPartPr/>
              <p14:nvPr/>
            </p14:nvContentPartPr>
            <p14:xfrm>
              <a:off x="5683478" y="2334274"/>
              <a:ext cx="27000" cy="173520"/>
            </p14:xfrm>
          </p:contentPart>
        </mc:Choice>
        <mc:Fallback xmlns="">
          <p:pic>
            <p:nvPicPr>
              <p:cNvPr id="553" name="Tinta 552">
                <a:extLst>
                  <a:ext uri="{FF2B5EF4-FFF2-40B4-BE49-F238E27FC236}">
                    <a16:creationId xmlns:a16="http://schemas.microsoft.com/office/drawing/2014/main" id="{1E468319-BEFD-1E90-2494-07DE3BAEFD7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665838" y="2298634"/>
                <a:ext cx="626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554" name="Tinta 553">
                <a:extLst>
                  <a:ext uri="{FF2B5EF4-FFF2-40B4-BE49-F238E27FC236}">
                    <a16:creationId xmlns:a16="http://schemas.microsoft.com/office/drawing/2014/main" id="{7B0F7286-61E2-19B4-35F0-F98F244744B1}"/>
                  </a:ext>
                </a:extLst>
              </p14:cNvPr>
              <p14:cNvContentPartPr/>
              <p14:nvPr/>
            </p14:nvContentPartPr>
            <p14:xfrm>
              <a:off x="5660078" y="2306914"/>
              <a:ext cx="7560" cy="124560"/>
            </p14:xfrm>
          </p:contentPart>
        </mc:Choice>
        <mc:Fallback xmlns="">
          <p:pic>
            <p:nvPicPr>
              <p:cNvPr id="554" name="Tinta 553">
                <a:extLst>
                  <a:ext uri="{FF2B5EF4-FFF2-40B4-BE49-F238E27FC236}">
                    <a16:creationId xmlns:a16="http://schemas.microsoft.com/office/drawing/2014/main" id="{7B0F7286-61E2-19B4-35F0-F98F244744B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642078" y="2270914"/>
                <a:ext cx="432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555" name="Tinta 554">
                <a:extLst>
                  <a:ext uri="{FF2B5EF4-FFF2-40B4-BE49-F238E27FC236}">
                    <a16:creationId xmlns:a16="http://schemas.microsoft.com/office/drawing/2014/main" id="{0DCFB90D-D820-A118-F4F0-0579AAC73DE3}"/>
                  </a:ext>
                </a:extLst>
              </p14:cNvPr>
              <p14:cNvContentPartPr/>
              <p14:nvPr/>
            </p14:nvContentPartPr>
            <p14:xfrm>
              <a:off x="5633798" y="2283514"/>
              <a:ext cx="17280" cy="76320"/>
            </p14:xfrm>
          </p:contentPart>
        </mc:Choice>
        <mc:Fallback xmlns="">
          <p:pic>
            <p:nvPicPr>
              <p:cNvPr id="555" name="Tinta 554">
                <a:extLst>
                  <a:ext uri="{FF2B5EF4-FFF2-40B4-BE49-F238E27FC236}">
                    <a16:creationId xmlns:a16="http://schemas.microsoft.com/office/drawing/2014/main" id="{0DCFB90D-D820-A118-F4F0-0579AAC73DE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615798" y="2247874"/>
                <a:ext cx="529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556" name="Tinta 555">
                <a:extLst>
                  <a:ext uri="{FF2B5EF4-FFF2-40B4-BE49-F238E27FC236}">
                    <a16:creationId xmlns:a16="http://schemas.microsoft.com/office/drawing/2014/main" id="{E1C5C563-9C1B-B1EF-4514-279092D23DA7}"/>
                  </a:ext>
                </a:extLst>
              </p14:cNvPr>
              <p14:cNvContentPartPr/>
              <p14:nvPr/>
            </p14:nvContentPartPr>
            <p14:xfrm>
              <a:off x="5529038" y="2001274"/>
              <a:ext cx="136800" cy="11160"/>
            </p14:xfrm>
          </p:contentPart>
        </mc:Choice>
        <mc:Fallback xmlns="">
          <p:pic>
            <p:nvPicPr>
              <p:cNvPr id="556" name="Tinta 555">
                <a:extLst>
                  <a:ext uri="{FF2B5EF4-FFF2-40B4-BE49-F238E27FC236}">
                    <a16:creationId xmlns:a16="http://schemas.microsoft.com/office/drawing/2014/main" id="{E1C5C563-9C1B-B1EF-4514-279092D23DA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511398" y="1965634"/>
                <a:ext cx="1724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557" name="Tinta 556">
                <a:extLst>
                  <a:ext uri="{FF2B5EF4-FFF2-40B4-BE49-F238E27FC236}">
                    <a16:creationId xmlns:a16="http://schemas.microsoft.com/office/drawing/2014/main" id="{5255FA46-7D0E-0361-E32F-923B2BA7A122}"/>
                  </a:ext>
                </a:extLst>
              </p14:cNvPr>
              <p14:cNvContentPartPr/>
              <p14:nvPr/>
            </p14:nvContentPartPr>
            <p14:xfrm>
              <a:off x="5543438" y="1968154"/>
              <a:ext cx="165600" cy="37080"/>
            </p14:xfrm>
          </p:contentPart>
        </mc:Choice>
        <mc:Fallback xmlns="">
          <p:pic>
            <p:nvPicPr>
              <p:cNvPr id="557" name="Tinta 556">
                <a:extLst>
                  <a:ext uri="{FF2B5EF4-FFF2-40B4-BE49-F238E27FC236}">
                    <a16:creationId xmlns:a16="http://schemas.microsoft.com/office/drawing/2014/main" id="{5255FA46-7D0E-0361-E32F-923B2BA7A12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525438" y="1932154"/>
                <a:ext cx="201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558" name="Tinta 557">
                <a:extLst>
                  <a:ext uri="{FF2B5EF4-FFF2-40B4-BE49-F238E27FC236}">
                    <a16:creationId xmlns:a16="http://schemas.microsoft.com/office/drawing/2014/main" id="{C7FE4360-653A-8FDB-AAA4-36F88BE26C33}"/>
                  </a:ext>
                </a:extLst>
              </p14:cNvPr>
              <p14:cNvContentPartPr/>
              <p14:nvPr/>
            </p14:nvContentPartPr>
            <p14:xfrm>
              <a:off x="5543438" y="2047714"/>
              <a:ext cx="93960" cy="102240"/>
            </p14:xfrm>
          </p:contentPart>
        </mc:Choice>
        <mc:Fallback xmlns="">
          <p:pic>
            <p:nvPicPr>
              <p:cNvPr id="558" name="Tinta 557">
                <a:extLst>
                  <a:ext uri="{FF2B5EF4-FFF2-40B4-BE49-F238E27FC236}">
                    <a16:creationId xmlns:a16="http://schemas.microsoft.com/office/drawing/2014/main" id="{C7FE4360-653A-8FDB-AAA4-36F88BE26C3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525438" y="2011714"/>
                <a:ext cx="1296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559" name="Tinta 558">
                <a:extLst>
                  <a:ext uri="{FF2B5EF4-FFF2-40B4-BE49-F238E27FC236}">
                    <a16:creationId xmlns:a16="http://schemas.microsoft.com/office/drawing/2014/main" id="{7B8F2E08-D409-EA8F-4002-60D62E3B8264}"/>
                  </a:ext>
                </a:extLst>
              </p14:cNvPr>
              <p14:cNvContentPartPr/>
              <p14:nvPr/>
            </p14:nvContentPartPr>
            <p14:xfrm>
              <a:off x="5576558" y="2057074"/>
              <a:ext cx="92160" cy="49680"/>
            </p14:xfrm>
          </p:contentPart>
        </mc:Choice>
        <mc:Fallback xmlns="">
          <p:pic>
            <p:nvPicPr>
              <p:cNvPr id="559" name="Tinta 558">
                <a:extLst>
                  <a:ext uri="{FF2B5EF4-FFF2-40B4-BE49-F238E27FC236}">
                    <a16:creationId xmlns:a16="http://schemas.microsoft.com/office/drawing/2014/main" id="{7B8F2E08-D409-EA8F-4002-60D62E3B826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558918" y="2021434"/>
                <a:ext cx="1278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560" name="Tinta 559">
                <a:extLst>
                  <a:ext uri="{FF2B5EF4-FFF2-40B4-BE49-F238E27FC236}">
                    <a16:creationId xmlns:a16="http://schemas.microsoft.com/office/drawing/2014/main" id="{A1F11934-581B-F70F-7760-5A08C2F0DDAB}"/>
                  </a:ext>
                </a:extLst>
              </p14:cNvPr>
              <p14:cNvContentPartPr/>
              <p14:nvPr/>
            </p14:nvContentPartPr>
            <p14:xfrm>
              <a:off x="5583758" y="2128714"/>
              <a:ext cx="77760" cy="142560"/>
            </p14:xfrm>
          </p:contentPart>
        </mc:Choice>
        <mc:Fallback xmlns="">
          <p:pic>
            <p:nvPicPr>
              <p:cNvPr id="560" name="Tinta 559">
                <a:extLst>
                  <a:ext uri="{FF2B5EF4-FFF2-40B4-BE49-F238E27FC236}">
                    <a16:creationId xmlns:a16="http://schemas.microsoft.com/office/drawing/2014/main" id="{A1F11934-581B-F70F-7760-5A08C2F0DDA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566118" y="2092714"/>
                <a:ext cx="1134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561" name="Tinta 560">
                <a:extLst>
                  <a:ext uri="{FF2B5EF4-FFF2-40B4-BE49-F238E27FC236}">
                    <a16:creationId xmlns:a16="http://schemas.microsoft.com/office/drawing/2014/main" id="{AD5C6DA2-2A77-C233-7F92-ABD45C693721}"/>
                  </a:ext>
                </a:extLst>
              </p14:cNvPr>
              <p14:cNvContentPartPr/>
              <p14:nvPr/>
            </p14:nvContentPartPr>
            <p14:xfrm>
              <a:off x="5569718" y="2118994"/>
              <a:ext cx="49680" cy="149400"/>
            </p14:xfrm>
          </p:contentPart>
        </mc:Choice>
        <mc:Fallback xmlns="">
          <p:pic>
            <p:nvPicPr>
              <p:cNvPr id="561" name="Tinta 560">
                <a:extLst>
                  <a:ext uri="{FF2B5EF4-FFF2-40B4-BE49-F238E27FC236}">
                    <a16:creationId xmlns:a16="http://schemas.microsoft.com/office/drawing/2014/main" id="{AD5C6DA2-2A77-C233-7F92-ABD45C69372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551718" y="2083354"/>
                <a:ext cx="853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562" name="Tinta 561">
                <a:extLst>
                  <a:ext uri="{FF2B5EF4-FFF2-40B4-BE49-F238E27FC236}">
                    <a16:creationId xmlns:a16="http://schemas.microsoft.com/office/drawing/2014/main" id="{CEFDE43D-5D8C-CB16-2F71-EE8995A37E93}"/>
                  </a:ext>
                </a:extLst>
              </p14:cNvPr>
              <p14:cNvContentPartPr/>
              <p14:nvPr/>
            </p14:nvContentPartPr>
            <p14:xfrm>
              <a:off x="6621998" y="2130514"/>
              <a:ext cx="552240" cy="93960"/>
            </p14:xfrm>
          </p:contentPart>
        </mc:Choice>
        <mc:Fallback xmlns="">
          <p:pic>
            <p:nvPicPr>
              <p:cNvPr id="562" name="Tinta 561">
                <a:extLst>
                  <a:ext uri="{FF2B5EF4-FFF2-40B4-BE49-F238E27FC236}">
                    <a16:creationId xmlns:a16="http://schemas.microsoft.com/office/drawing/2014/main" id="{CEFDE43D-5D8C-CB16-2F71-EE8995A37E9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604358" y="2094514"/>
                <a:ext cx="5878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563" name="Tinta 562">
                <a:extLst>
                  <a:ext uri="{FF2B5EF4-FFF2-40B4-BE49-F238E27FC236}">
                    <a16:creationId xmlns:a16="http://schemas.microsoft.com/office/drawing/2014/main" id="{70037357-B94E-15EE-87F7-AE8686111FD3}"/>
                  </a:ext>
                </a:extLst>
              </p14:cNvPr>
              <p14:cNvContentPartPr/>
              <p14:nvPr/>
            </p14:nvContentPartPr>
            <p14:xfrm>
              <a:off x="7500758" y="1871314"/>
              <a:ext cx="528120" cy="69840"/>
            </p14:xfrm>
          </p:contentPart>
        </mc:Choice>
        <mc:Fallback xmlns="">
          <p:pic>
            <p:nvPicPr>
              <p:cNvPr id="563" name="Tinta 562">
                <a:extLst>
                  <a:ext uri="{FF2B5EF4-FFF2-40B4-BE49-F238E27FC236}">
                    <a16:creationId xmlns:a16="http://schemas.microsoft.com/office/drawing/2014/main" id="{70037357-B94E-15EE-87F7-AE8686111FD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482758" y="1835674"/>
                <a:ext cx="5637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564" name="Tinta 563">
                <a:extLst>
                  <a:ext uri="{FF2B5EF4-FFF2-40B4-BE49-F238E27FC236}">
                    <a16:creationId xmlns:a16="http://schemas.microsoft.com/office/drawing/2014/main" id="{03749118-80AB-352C-0FAE-613A48F121EC}"/>
                  </a:ext>
                </a:extLst>
              </p14:cNvPr>
              <p14:cNvContentPartPr/>
              <p14:nvPr/>
            </p14:nvContentPartPr>
            <p14:xfrm>
              <a:off x="6185633" y="4242315"/>
              <a:ext cx="867600" cy="1107360"/>
            </p14:xfrm>
          </p:contentPart>
        </mc:Choice>
        <mc:Fallback xmlns="">
          <p:pic>
            <p:nvPicPr>
              <p:cNvPr id="564" name="Tinta 563">
                <a:extLst>
                  <a:ext uri="{FF2B5EF4-FFF2-40B4-BE49-F238E27FC236}">
                    <a16:creationId xmlns:a16="http://schemas.microsoft.com/office/drawing/2014/main" id="{03749118-80AB-352C-0FAE-613A48F121E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095633" y="4062315"/>
                <a:ext cx="1047240" cy="14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565" name="Tinta 564">
                <a:extLst>
                  <a:ext uri="{FF2B5EF4-FFF2-40B4-BE49-F238E27FC236}">
                    <a16:creationId xmlns:a16="http://schemas.microsoft.com/office/drawing/2014/main" id="{BF3D58F1-B080-9E7B-58EB-6239B92D6816}"/>
                  </a:ext>
                </a:extLst>
              </p14:cNvPr>
              <p14:cNvContentPartPr/>
              <p14:nvPr/>
            </p14:nvContentPartPr>
            <p14:xfrm>
              <a:off x="6228833" y="3712755"/>
              <a:ext cx="556560" cy="744840"/>
            </p14:xfrm>
          </p:contentPart>
        </mc:Choice>
        <mc:Fallback xmlns="">
          <p:pic>
            <p:nvPicPr>
              <p:cNvPr id="565" name="Tinta 564">
                <a:extLst>
                  <a:ext uri="{FF2B5EF4-FFF2-40B4-BE49-F238E27FC236}">
                    <a16:creationId xmlns:a16="http://schemas.microsoft.com/office/drawing/2014/main" id="{BF3D58F1-B080-9E7B-58EB-6239B92D681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138833" y="3532755"/>
                <a:ext cx="736200" cy="11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566" name="Tinta 565">
                <a:extLst>
                  <a:ext uri="{FF2B5EF4-FFF2-40B4-BE49-F238E27FC236}">
                    <a16:creationId xmlns:a16="http://schemas.microsoft.com/office/drawing/2014/main" id="{DE24FD98-D67D-51AA-C961-84135FBFCCE3}"/>
                  </a:ext>
                </a:extLst>
              </p14:cNvPr>
              <p14:cNvContentPartPr/>
              <p14:nvPr/>
            </p14:nvContentPartPr>
            <p14:xfrm>
              <a:off x="7119833" y="4086075"/>
              <a:ext cx="88200" cy="311760"/>
            </p14:xfrm>
          </p:contentPart>
        </mc:Choice>
        <mc:Fallback xmlns="">
          <p:pic>
            <p:nvPicPr>
              <p:cNvPr id="566" name="Tinta 565">
                <a:extLst>
                  <a:ext uri="{FF2B5EF4-FFF2-40B4-BE49-F238E27FC236}">
                    <a16:creationId xmlns:a16="http://schemas.microsoft.com/office/drawing/2014/main" id="{DE24FD98-D67D-51AA-C961-84135FBFCCE3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029833" y="3906075"/>
                <a:ext cx="26784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567" name="Tinta 566">
                <a:extLst>
                  <a:ext uri="{FF2B5EF4-FFF2-40B4-BE49-F238E27FC236}">
                    <a16:creationId xmlns:a16="http://schemas.microsoft.com/office/drawing/2014/main" id="{BFF916AF-9D76-CB90-7A62-E87E211DB3A7}"/>
                  </a:ext>
                </a:extLst>
              </p14:cNvPr>
              <p14:cNvContentPartPr/>
              <p14:nvPr/>
            </p14:nvContentPartPr>
            <p14:xfrm>
              <a:off x="6611153" y="3881235"/>
              <a:ext cx="736920" cy="568800"/>
            </p14:xfrm>
          </p:contentPart>
        </mc:Choice>
        <mc:Fallback xmlns="">
          <p:pic>
            <p:nvPicPr>
              <p:cNvPr id="567" name="Tinta 566">
                <a:extLst>
                  <a:ext uri="{FF2B5EF4-FFF2-40B4-BE49-F238E27FC236}">
                    <a16:creationId xmlns:a16="http://schemas.microsoft.com/office/drawing/2014/main" id="{BFF916AF-9D76-CB90-7A62-E87E211DB3A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521153" y="3701595"/>
                <a:ext cx="916560" cy="9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568" name="Tinta 567">
                <a:extLst>
                  <a:ext uri="{FF2B5EF4-FFF2-40B4-BE49-F238E27FC236}">
                    <a16:creationId xmlns:a16="http://schemas.microsoft.com/office/drawing/2014/main" id="{ED34B944-817B-76F4-78A7-DF50F16DF0CA}"/>
                  </a:ext>
                </a:extLst>
              </p14:cNvPr>
              <p14:cNvContentPartPr/>
              <p14:nvPr/>
            </p14:nvContentPartPr>
            <p14:xfrm>
              <a:off x="7000673" y="3633555"/>
              <a:ext cx="276480" cy="502200"/>
            </p14:xfrm>
          </p:contentPart>
        </mc:Choice>
        <mc:Fallback xmlns="">
          <p:pic>
            <p:nvPicPr>
              <p:cNvPr id="568" name="Tinta 567">
                <a:extLst>
                  <a:ext uri="{FF2B5EF4-FFF2-40B4-BE49-F238E27FC236}">
                    <a16:creationId xmlns:a16="http://schemas.microsoft.com/office/drawing/2014/main" id="{ED34B944-817B-76F4-78A7-DF50F16DF0C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910673" y="3453915"/>
                <a:ext cx="45612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569" name="Tinta 568">
                <a:extLst>
                  <a:ext uri="{FF2B5EF4-FFF2-40B4-BE49-F238E27FC236}">
                    <a16:creationId xmlns:a16="http://schemas.microsoft.com/office/drawing/2014/main" id="{A325066E-BFF6-64A6-E226-61E56A0D8C2A}"/>
                  </a:ext>
                </a:extLst>
              </p14:cNvPr>
              <p14:cNvContentPartPr/>
              <p14:nvPr/>
            </p14:nvContentPartPr>
            <p14:xfrm>
              <a:off x="6948113" y="3377955"/>
              <a:ext cx="578880" cy="268560"/>
            </p14:xfrm>
          </p:contentPart>
        </mc:Choice>
        <mc:Fallback xmlns="">
          <p:pic>
            <p:nvPicPr>
              <p:cNvPr id="569" name="Tinta 568">
                <a:extLst>
                  <a:ext uri="{FF2B5EF4-FFF2-40B4-BE49-F238E27FC236}">
                    <a16:creationId xmlns:a16="http://schemas.microsoft.com/office/drawing/2014/main" id="{A325066E-BFF6-64A6-E226-61E56A0D8C2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858473" y="3198315"/>
                <a:ext cx="75852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570" name="Tinta 569">
                <a:extLst>
                  <a:ext uri="{FF2B5EF4-FFF2-40B4-BE49-F238E27FC236}">
                    <a16:creationId xmlns:a16="http://schemas.microsoft.com/office/drawing/2014/main" id="{08F505D4-3E70-8A09-D03A-87587A8E4109}"/>
                  </a:ext>
                </a:extLst>
              </p14:cNvPr>
              <p14:cNvContentPartPr/>
              <p14:nvPr/>
            </p14:nvContentPartPr>
            <p14:xfrm>
              <a:off x="7152953" y="3362115"/>
              <a:ext cx="223920" cy="119160"/>
            </p14:xfrm>
          </p:contentPart>
        </mc:Choice>
        <mc:Fallback xmlns="">
          <p:pic>
            <p:nvPicPr>
              <p:cNvPr id="570" name="Tinta 569">
                <a:extLst>
                  <a:ext uri="{FF2B5EF4-FFF2-40B4-BE49-F238E27FC236}">
                    <a16:creationId xmlns:a16="http://schemas.microsoft.com/office/drawing/2014/main" id="{08F505D4-3E70-8A09-D03A-87587A8E410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063313" y="3182475"/>
                <a:ext cx="40356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571" name="Tinta 570">
                <a:extLst>
                  <a:ext uri="{FF2B5EF4-FFF2-40B4-BE49-F238E27FC236}">
                    <a16:creationId xmlns:a16="http://schemas.microsoft.com/office/drawing/2014/main" id="{54CCF371-6404-F983-D8BD-774B4E03DB3E}"/>
                  </a:ext>
                </a:extLst>
              </p14:cNvPr>
              <p14:cNvContentPartPr/>
              <p14:nvPr/>
            </p14:nvContentPartPr>
            <p14:xfrm>
              <a:off x="7334033" y="3457515"/>
              <a:ext cx="462240" cy="312480"/>
            </p14:xfrm>
          </p:contentPart>
        </mc:Choice>
        <mc:Fallback xmlns="">
          <p:pic>
            <p:nvPicPr>
              <p:cNvPr id="571" name="Tinta 570">
                <a:extLst>
                  <a:ext uri="{FF2B5EF4-FFF2-40B4-BE49-F238E27FC236}">
                    <a16:creationId xmlns:a16="http://schemas.microsoft.com/office/drawing/2014/main" id="{54CCF371-6404-F983-D8BD-774B4E03DB3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244393" y="3277515"/>
                <a:ext cx="64188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572" name="Tinta 571">
                <a:extLst>
                  <a:ext uri="{FF2B5EF4-FFF2-40B4-BE49-F238E27FC236}">
                    <a16:creationId xmlns:a16="http://schemas.microsoft.com/office/drawing/2014/main" id="{EAAF6D6F-FAF7-CE33-DBFB-0F438084A1D9}"/>
                  </a:ext>
                </a:extLst>
              </p14:cNvPr>
              <p14:cNvContentPartPr/>
              <p14:nvPr/>
            </p14:nvContentPartPr>
            <p14:xfrm>
              <a:off x="7605473" y="3628875"/>
              <a:ext cx="432720" cy="628920"/>
            </p14:xfrm>
          </p:contentPart>
        </mc:Choice>
        <mc:Fallback xmlns="">
          <p:pic>
            <p:nvPicPr>
              <p:cNvPr id="572" name="Tinta 571">
                <a:extLst>
                  <a:ext uri="{FF2B5EF4-FFF2-40B4-BE49-F238E27FC236}">
                    <a16:creationId xmlns:a16="http://schemas.microsoft.com/office/drawing/2014/main" id="{EAAF6D6F-FAF7-CE33-DBFB-0F438084A1D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515833" y="3448875"/>
                <a:ext cx="612360" cy="9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73" name="Tinta 572">
                <a:extLst>
                  <a:ext uri="{FF2B5EF4-FFF2-40B4-BE49-F238E27FC236}">
                    <a16:creationId xmlns:a16="http://schemas.microsoft.com/office/drawing/2014/main" id="{B47C180E-1DE8-F503-7BA3-4EBB81EBB3AF}"/>
                  </a:ext>
                </a:extLst>
              </p14:cNvPr>
              <p14:cNvContentPartPr/>
              <p14:nvPr/>
            </p14:nvContentPartPr>
            <p14:xfrm>
              <a:off x="8000753" y="4157355"/>
              <a:ext cx="125280" cy="459360"/>
            </p14:xfrm>
          </p:contentPart>
        </mc:Choice>
        <mc:Fallback xmlns="">
          <p:pic>
            <p:nvPicPr>
              <p:cNvPr id="573" name="Tinta 572">
                <a:extLst>
                  <a:ext uri="{FF2B5EF4-FFF2-40B4-BE49-F238E27FC236}">
                    <a16:creationId xmlns:a16="http://schemas.microsoft.com/office/drawing/2014/main" id="{B47C180E-1DE8-F503-7BA3-4EBB81EBB3A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911113" y="3977715"/>
                <a:ext cx="30492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574" name="Tinta 573">
                <a:extLst>
                  <a:ext uri="{FF2B5EF4-FFF2-40B4-BE49-F238E27FC236}">
                    <a16:creationId xmlns:a16="http://schemas.microsoft.com/office/drawing/2014/main" id="{4677D033-BCDA-66EA-ECEC-8BC851FC6537}"/>
                  </a:ext>
                </a:extLst>
              </p14:cNvPr>
              <p14:cNvContentPartPr/>
              <p14:nvPr/>
            </p14:nvContentPartPr>
            <p14:xfrm>
              <a:off x="8057993" y="4190835"/>
              <a:ext cx="78840" cy="195120"/>
            </p14:xfrm>
          </p:contentPart>
        </mc:Choice>
        <mc:Fallback xmlns="">
          <p:pic>
            <p:nvPicPr>
              <p:cNvPr id="574" name="Tinta 573">
                <a:extLst>
                  <a:ext uri="{FF2B5EF4-FFF2-40B4-BE49-F238E27FC236}">
                    <a16:creationId xmlns:a16="http://schemas.microsoft.com/office/drawing/2014/main" id="{4677D033-BCDA-66EA-ECEC-8BC851FC653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967993" y="4010835"/>
                <a:ext cx="25848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92" name="Tinta 191">
                <a:extLst>
                  <a:ext uri="{FF2B5EF4-FFF2-40B4-BE49-F238E27FC236}">
                    <a16:creationId xmlns:a16="http://schemas.microsoft.com/office/drawing/2014/main" id="{DC1FFED1-6360-4706-FA28-2C5B6B100920}"/>
                  </a:ext>
                </a:extLst>
              </p14:cNvPr>
              <p14:cNvContentPartPr/>
              <p14:nvPr/>
            </p14:nvContentPartPr>
            <p14:xfrm>
              <a:off x="8148353" y="4538595"/>
              <a:ext cx="5400" cy="56520"/>
            </p14:xfrm>
          </p:contentPart>
        </mc:Choice>
        <mc:Fallback xmlns="">
          <p:pic>
            <p:nvPicPr>
              <p:cNvPr id="192" name="Tinta 191">
                <a:extLst>
                  <a:ext uri="{FF2B5EF4-FFF2-40B4-BE49-F238E27FC236}">
                    <a16:creationId xmlns:a16="http://schemas.microsoft.com/office/drawing/2014/main" id="{DC1FFED1-6360-4706-FA28-2C5B6B10092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058713" y="4358595"/>
                <a:ext cx="18504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93" name="Tinta 192">
                <a:extLst>
                  <a:ext uri="{FF2B5EF4-FFF2-40B4-BE49-F238E27FC236}">
                    <a16:creationId xmlns:a16="http://schemas.microsoft.com/office/drawing/2014/main" id="{91C00AF4-D749-898C-8A52-C527DBB19185}"/>
                  </a:ext>
                </a:extLst>
              </p14:cNvPr>
              <p14:cNvContentPartPr/>
              <p14:nvPr/>
            </p14:nvContentPartPr>
            <p14:xfrm>
              <a:off x="7943513" y="4667115"/>
              <a:ext cx="195840" cy="223200"/>
            </p14:xfrm>
          </p:contentPart>
        </mc:Choice>
        <mc:Fallback xmlns="">
          <p:pic>
            <p:nvPicPr>
              <p:cNvPr id="193" name="Tinta 192">
                <a:extLst>
                  <a:ext uri="{FF2B5EF4-FFF2-40B4-BE49-F238E27FC236}">
                    <a16:creationId xmlns:a16="http://schemas.microsoft.com/office/drawing/2014/main" id="{91C00AF4-D749-898C-8A52-C527DBB1918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853873" y="4487115"/>
                <a:ext cx="37548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94" name="Tinta 193">
                <a:extLst>
                  <a:ext uri="{FF2B5EF4-FFF2-40B4-BE49-F238E27FC236}">
                    <a16:creationId xmlns:a16="http://schemas.microsoft.com/office/drawing/2014/main" id="{7F9F0480-8E0F-D99D-BE4F-6C5DFE40FA8F}"/>
                  </a:ext>
                </a:extLst>
              </p14:cNvPr>
              <p14:cNvContentPartPr/>
              <p14:nvPr/>
            </p14:nvContentPartPr>
            <p14:xfrm>
              <a:off x="7987793" y="4885995"/>
              <a:ext cx="79920" cy="68040"/>
            </p14:xfrm>
          </p:contentPart>
        </mc:Choice>
        <mc:Fallback xmlns="">
          <p:pic>
            <p:nvPicPr>
              <p:cNvPr id="194" name="Tinta 193">
                <a:extLst>
                  <a:ext uri="{FF2B5EF4-FFF2-40B4-BE49-F238E27FC236}">
                    <a16:creationId xmlns:a16="http://schemas.microsoft.com/office/drawing/2014/main" id="{7F9F0480-8E0F-D99D-BE4F-6C5DFE40FA8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898153" y="4706355"/>
                <a:ext cx="2595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95" name="Tinta 194">
                <a:extLst>
                  <a:ext uri="{FF2B5EF4-FFF2-40B4-BE49-F238E27FC236}">
                    <a16:creationId xmlns:a16="http://schemas.microsoft.com/office/drawing/2014/main" id="{5218D234-D4C4-E94C-3DF7-CFA7F97F257C}"/>
                  </a:ext>
                </a:extLst>
              </p14:cNvPr>
              <p14:cNvContentPartPr/>
              <p14:nvPr/>
            </p14:nvContentPartPr>
            <p14:xfrm>
              <a:off x="7987793" y="4776555"/>
              <a:ext cx="103680" cy="125640"/>
            </p14:xfrm>
          </p:contentPart>
        </mc:Choice>
        <mc:Fallback xmlns="">
          <p:pic>
            <p:nvPicPr>
              <p:cNvPr id="195" name="Tinta 194">
                <a:extLst>
                  <a:ext uri="{FF2B5EF4-FFF2-40B4-BE49-F238E27FC236}">
                    <a16:creationId xmlns:a16="http://schemas.microsoft.com/office/drawing/2014/main" id="{5218D234-D4C4-E94C-3DF7-CFA7F97F257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898153" y="4596915"/>
                <a:ext cx="28332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96" name="Tinta 195">
                <a:extLst>
                  <a:ext uri="{FF2B5EF4-FFF2-40B4-BE49-F238E27FC236}">
                    <a16:creationId xmlns:a16="http://schemas.microsoft.com/office/drawing/2014/main" id="{2CAD0BDB-84CA-32BF-867D-BE93F0A40B51}"/>
                  </a:ext>
                </a:extLst>
              </p14:cNvPr>
              <p14:cNvContentPartPr/>
              <p14:nvPr/>
            </p14:nvContentPartPr>
            <p14:xfrm>
              <a:off x="7931273" y="4905075"/>
              <a:ext cx="88920" cy="133920"/>
            </p14:xfrm>
          </p:contentPart>
        </mc:Choice>
        <mc:Fallback xmlns="">
          <p:pic>
            <p:nvPicPr>
              <p:cNvPr id="196" name="Tinta 195">
                <a:extLst>
                  <a:ext uri="{FF2B5EF4-FFF2-40B4-BE49-F238E27FC236}">
                    <a16:creationId xmlns:a16="http://schemas.microsoft.com/office/drawing/2014/main" id="{2CAD0BDB-84CA-32BF-867D-BE93F0A40B5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841633" y="4725435"/>
                <a:ext cx="2685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97" name="Tinta 196">
                <a:extLst>
                  <a:ext uri="{FF2B5EF4-FFF2-40B4-BE49-F238E27FC236}">
                    <a16:creationId xmlns:a16="http://schemas.microsoft.com/office/drawing/2014/main" id="{5B7D83A7-F8F4-E97B-BBB2-2F8A6488DDB9}"/>
                  </a:ext>
                </a:extLst>
              </p14:cNvPr>
              <p14:cNvContentPartPr/>
              <p14:nvPr/>
            </p14:nvContentPartPr>
            <p14:xfrm>
              <a:off x="7828673" y="5038635"/>
              <a:ext cx="105480" cy="153360"/>
            </p14:xfrm>
          </p:contentPart>
        </mc:Choice>
        <mc:Fallback xmlns="">
          <p:pic>
            <p:nvPicPr>
              <p:cNvPr id="197" name="Tinta 196">
                <a:extLst>
                  <a:ext uri="{FF2B5EF4-FFF2-40B4-BE49-F238E27FC236}">
                    <a16:creationId xmlns:a16="http://schemas.microsoft.com/office/drawing/2014/main" id="{5B7D83A7-F8F4-E97B-BBB2-2F8A6488DDB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739033" y="4858635"/>
                <a:ext cx="28512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98" name="Tinta 197">
                <a:extLst>
                  <a:ext uri="{FF2B5EF4-FFF2-40B4-BE49-F238E27FC236}">
                    <a16:creationId xmlns:a16="http://schemas.microsoft.com/office/drawing/2014/main" id="{F580F458-2735-884C-5995-E051ADCCD672}"/>
                  </a:ext>
                </a:extLst>
              </p14:cNvPr>
              <p14:cNvContentPartPr/>
              <p14:nvPr/>
            </p14:nvContentPartPr>
            <p14:xfrm>
              <a:off x="7740833" y="5171835"/>
              <a:ext cx="131760" cy="167400"/>
            </p14:xfrm>
          </p:contentPart>
        </mc:Choice>
        <mc:Fallback xmlns="">
          <p:pic>
            <p:nvPicPr>
              <p:cNvPr id="198" name="Tinta 197">
                <a:extLst>
                  <a:ext uri="{FF2B5EF4-FFF2-40B4-BE49-F238E27FC236}">
                    <a16:creationId xmlns:a16="http://schemas.microsoft.com/office/drawing/2014/main" id="{F580F458-2735-884C-5995-E051ADCCD67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651193" y="4992195"/>
                <a:ext cx="31140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99" name="Tinta 198">
                <a:extLst>
                  <a:ext uri="{FF2B5EF4-FFF2-40B4-BE49-F238E27FC236}">
                    <a16:creationId xmlns:a16="http://schemas.microsoft.com/office/drawing/2014/main" id="{CF0EA105-8ADB-2589-3165-CA73BDCA6C6E}"/>
                  </a:ext>
                </a:extLst>
              </p14:cNvPr>
              <p14:cNvContentPartPr/>
              <p14:nvPr/>
            </p14:nvContentPartPr>
            <p14:xfrm>
              <a:off x="7627433" y="5333835"/>
              <a:ext cx="92520" cy="61920"/>
            </p14:xfrm>
          </p:contentPart>
        </mc:Choice>
        <mc:Fallback xmlns="">
          <p:pic>
            <p:nvPicPr>
              <p:cNvPr id="199" name="Tinta 198">
                <a:extLst>
                  <a:ext uri="{FF2B5EF4-FFF2-40B4-BE49-F238E27FC236}">
                    <a16:creationId xmlns:a16="http://schemas.microsoft.com/office/drawing/2014/main" id="{CF0EA105-8ADB-2589-3165-CA73BDCA6C6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537793" y="5153835"/>
                <a:ext cx="27216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00" name="Tinta 199">
                <a:extLst>
                  <a:ext uri="{FF2B5EF4-FFF2-40B4-BE49-F238E27FC236}">
                    <a16:creationId xmlns:a16="http://schemas.microsoft.com/office/drawing/2014/main" id="{ED012F38-4854-E70F-348F-7C04CB03BD51}"/>
                  </a:ext>
                </a:extLst>
              </p14:cNvPr>
              <p14:cNvContentPartPr/>
              <p14:nvPr/>
            </p14:nvContentPartPr>
            <p14:xfrm>
              <a:off x="7486313" y="5386035"/>
              <a:ext cx="191160" cy="116280"/>
            </p14:xfrm>
          </p:contentPart>
        </mc:Choice>
        <mc:Fallback xmlns="">
          <p:pic>
            <p:nvPicPr>
              <p:cNvPr id="200" name="Tinta 199">
                <a:extLst>
                  <a:ext uri="{FF2B5EF4-FFF2-40B4-BE49-F238E27FC236}">
                    <a16:creationId xmlns:a16="http://schemas.microsoft.com/office/drawing/2014/main" id="{ED012F38-4854-E70F-348F-7C04CB03BD5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396313" y="5206395"/>
                <a:ext cx="3708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01" name="Tinta 200">
                <a:extLst>
                  <a:ext uri="{FF2B5EF4-FFF2-40B4-BE49-F238E27FC236}">
                    <a16:creationId xmlns:a16="http://schemas.microsoft.com/office/drawing/2014/main" id="{B5D62D1A-3A93-8AEE-E0EE-23C5E770B1C7}"/>
                  </a:ext>
                </a:extLst>
              </p14:cNvPr>
              <p14:cNvContentPartPr/>
              <p14:nvPr/>
            </p14:nvContentPartPr>
            <p14:xfrm>
              <a:off x="7444193" y="5548035"/>
              <a:ext cx="80640" cy="360"/>
            </p14:xfrm>
          </p:contentPart>
        </mc:Choice>
        <mc:Fallback xmlns="">
          <p:pic>
            <p:nvPicPr>
              <p:cNvPr id="201" name="Tinta 200">
                <a:extLst>
                  <a:ext uri="{FF2B5EF4-FFF2-40B4-BE49-F238E27FC236}">
                    <a16:creationId xmlns:a16="http://schemas.microsoft.com/office/drawing/2014/main" id="{B5D62D1A-3A93-8AEE-E0EE-23C5E770B1C7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354553" y="5368395"/>
                <a:ext cx="2602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02" name="Tinta 201">
                <a:extLst>
                  <a:ext uri="{FF2B5EF4-FFF2-40B4-BE49-F238E27FC236}">
                    <a16:creationId xmlns:a16="http://schemas.microsoft.com/office/drawing/2014/main" id="{E99C3DBA-FE34-AC02-9E42-E36AB4C12E8C}"/>
                  </a:ext>
                </a:extLst>
              </p14:cNvPr>
              <p14:cNvContentPartPr/>
              <p14:nvPr/>
            </p14:nvContentPartPr>
            <p14:xfrm>
              <a:off x="7557953" y="5481435"/>
              <a:ext cx="360" cy="360"/>
            </p14:xfrm>
          </p:contentPart>
        </mc:Choice>
        <mc:Fallback xmlns="">
          <p:pic>
            <p:nvPicPr>
              <p:cNvPr id="202" name="Tinta 201">
                <a:extLst>
                  <a:ext uri="{FF2B5EF4-FFF2-40B4-BE49-F238E27FC236}">
                    <a16:creationId xmlns:a16="http://schemas.microsoft.com/office/drawing/2014/main" id="{E99C3DBA-FE34-AC02-9E42-E36AB4C12E8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467953" y="530143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03" name="Tinta 202">
                <a:extLst>
                  <a:ext uri="{FF2B5EF4-FFF2-40B4-BE49-F238E27FC236}">
                    <a16:creationId xmlns:a16="http://schemas.microsoft.com/office/drawing/2014/main" id="{6589E75C-9B01-98BF-548E-540D64CEC366}"/>
                  </a:ext>
                </a:extLst>
              </p14:cNvPr>
              <p14:cNvContentPartPr/>
              <p14:nvPr/>
            </p14:nvContentPartPr>
            <p14:xfrm>
              <a:off x="7476953" y="5524995"/>
              <a:ext cx="27720" cy="18360"/>
            </p14:xfrm>
          </p:contentPart>
        </mc:Choice>
        <mc:Fallback xmlns="">
          <p:pic>
            <p:nvPicPr>
              <p:cNvPr id="203" name="Tinta 202">
                <a:extLst>
                  <a:ext uri="{FF2B5EF4-FFF2-40B4-BE49-F238E27FC236}">
                    <a16:creationId xmlns:a16="http://schemas.microsoft.com/office/drawing/2014/main" id="{6589E75C-9B01-98BF-548E-540D64CEC36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386953" y="5345355"/>
                <a:ext cx="2073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04" name="Tinta 203">
                <a:extLst>
                  <a:ext uri="{FF2B5EF4-FFF2-40B4-BE49-F238E27FC236}">
                    <a16:creationId xmlns:a16="http://schemas.microsoft.com/office/drawing/2014/main" id="{C6880053-7F8A-8AC6-3648-3DC30796BEE9}"/>
                  </a:ext>
                </a:extLst>
              </p14:cNvPr>
              <p14:cNvContentPartPr/>
              <p14:nvPr/>
            </p14:nvContentPartPr>
            <p14:xfrm>
              <a:off x="7538873" y="5492955"/>
              <a:ext cx="6480" cy="3240"/>
            </p14:xfrm>
          </p:contentPart>
        </mc:Choice>
        <mc:Fallback xmlns="">
          <p:pic>
            <p:nvPicPr>
              <p:cNvPr id="204" name="Tinta 203">
                <a:extLst>
                  <a:ext uri="{FF2B5EF4-FFF2-40B4-BE49-F238E27FC236}">
                    <a16:creationId xmlns:a16="http://schemas.microsoft.com/office/drawing/2014/main" id="{C6880053-7F8A-8AC6-3648-3DC30796BEE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448873" y="5312955"/>
                <a:ext cx="1861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05" name="Tinta 204">
                <a:extLst>
                  <a:ext uri="{FF2B5EF4-FFF2-40B4-BE49-F238E27FC236}">
                    <a16:creationId xmlns:a16="http://schemas.microsoft.com/office/drawing/2014/main" id="{AFE8AA05-E33F-620C-22B9-4BA2456D563C}"/>
                  </a:ext>
                </a:extLst>
              </p14:cNvPr>
              <p14:cNvContentPartPr/>
              <p14:nvPr/>
            </p14:nvContentPartPr>
            <p14:xfrm>
              <a:off x="7359233" y="5609955"/>
              <a:ext cx="55440" cy="360"/>
            </p14:xfrm>
          </p:contentPart>
        </mc:Choice>
        <mc:Fallback xmlns="">
          <p:pic>
            <p:nvPicPr>
              <p:cNvPr id="205" name="Tinta 204">
                <a:extLst>
                  <a:ext uri="{FF2B5EF4-FFF2-40B4-BE49-F238E27FC236}">
                    <a16:creationId xmlns:a16="http://schemas.microsoft.com/office/drawing/2014/main" id="{AFE8AA05-E33F-620C-22B9-4BA2456D563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269233" y="5430315"/>
                <a:ext cx="235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06" name="Tinta 205">
                <a:extLst>
                  <a:ext uri="{FF2B5EF4-FFF2-40B4-BE49-F238E27FC236}">
                    <a16:creationId xmlns:a16="http://schemas.microsoft.com/office/drawing/2014/main" id="{2ECF8A9F-B217-F65E-D134-4043985DB362}"/>
                  </a:ext>
                </a:extLst>
              </p14:cNvPr>
              <p14:cNvContentPartPr/>
              <p14:nvPr/>
            </p14:nvContentPartPr>
            <p14:xfrm>
              <a:off x="7272473" y="5576835"/>
              <a:ext cx="152640" cy="44280"/>
            </p14:xfrm>
          </p:contentPart>
        </mc:Choice>
        <mc:Fallback xmlns="">
          <p:pic>
            <p:nvPicPr>
              <p:cNvPr id="206" name="Tinta 205">
                <a:extLst>
                  <a:ext uri="{FF2B5EF4-FFF2-40B4-BE49-F238E27FC236}">
                    <a16:creationId xmlns:a16="http://schemas.microsoft.com/office/drawing/2014/main" id="{2ECF8A9F-B217-F65E-D134-4043985DB36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182473" y="5396835"/>
                <a:ext cx="3322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7" name="Tinta 206">
                <a:extLst>
                  <a:ext uri="{FF2B5EF4-FFF2-40B4-BE49-F238E27FC236}">
                    <a16:creationId xmlns:a16="http://schemas.microsoft.com/office/drawing/2014/main" id="{7E193ACF-9B4D-9FEA-0F5B-A4EB2B463937}"/>
                  </a:ext>
                </a:extLst>
              </p14:cNvPr>
              <p14:cNvContentPartPr/>
              <p14:nvPr/>
            </p14:nvContentPartPr>
            <p14:xfrm>
              <a:off x="7069793" y="5657475"/>
              <a:ext cx="193320" cy="31680"/>
            </p14:xfrm>
          </p:contentPart>
        </mc:Choice>
        <mc:Fallback xmlns="">
          <p:pic>
            <p:nvPicPr>
              <p:cNvPr id="207" name="Tinta 206">
                <a:extLst>
                  <a:ext uri="{FF2B5EF4-FFF2-40B4-BE49-F238E27FC236}">
                    <a16:creationId xmlns:a16="http://schemas.microsoft.com/office/drawing/2014/main" id="{7E193ACF-9B4D-9FEA-0F5B-A4EB2B46393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979793" y="5477835"/>
                <a:ext cx="37296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8" name="Tinta 207">
                <a:extLst>
                  <a:ext uri="{FF2B5EF4-FFF2-40B4-BE49-F238E27FC236}">
                    <a16:creationId xmlns:a16="http://schemas.microsoft.com/office/drawing/2014/main" id="{26459F71-8B5B-B355-C28A-A9D57D3248C1}"/>
                  </a:ext>
                </a:extLst>
              </p14:cNvPr>
              <p14:cNvContentPartPr/>
              <p14:nvPr/>
            </p14:nvContentPartPr>
            <p14:xfrm>
              <a:off x="7234313" y="5624355"/>
              <a:ext cx="152640" cy="39600"/>
            </p14:xfrm>
          </p:contentPart>
        </mc:Choice>
        <mc:Fallback xmlns="">
          <p:pic>
            <p:nvPicPr>
              <p:cNvPr id="208" name="Tinta 207">
                <a:extLst>
                  <a:ext uri="{FF2B5EF4-FFF2-40B4-BE49-F238E27FC236}">
                    <a16:creationId xmlns:a16="http://schemas.microsoft.com/office/drawing/2014/main" id="{26459F71-8B5B-B355-C28A-A9D57D3248C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144673" y="5444355"/>
                <a:ext cx="3322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9" name="Tinta 208">
                <a:extLst>
                  <a:ext uri="{FF2B5EF4-FFF2-40B4-BE49-F238E27FC236}">
                    <a16:creationId xmlns:a16="http://schemas.microsoft.com/office/drawing/2014/main" id="{8CC7392C-397E-A035-7AF3-1406E960773F}"/>
                  </a:ext>
                </a:extLst>
              </p14:cNvPr>
              <p14:cNvContentPartPr/>
              <p14:nvPr/>
            </p14:nvContentPartPr>
            <p14:xfrm>
              <a:off x="7158713" y="5571795"/>
              <a:ext cx="313560" cy="121320"/>
            </p14:xfrm>
          </p:contentPart>
        </mc:Choice>
        <mc:Fallback xmlns="">
          <p:pic>
            <p:nvPicPr>
              <p:cNvPr id="209" name="Tinta 208">
                <a:extLst>
                  <a:ext uri="{FF2B5EF4-FFF2-40B4-BE49-F238E27FC236}">
                    <a16:creationId xmlns:a16="http://schemas.microsoft.com/office/drawing/2014/main" id="{8CC7392C-397E-A035-7AF3-1406E960773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069073" y="5392155"/>
                <a:ext cx="49320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10" name="Tinta 209">
                <a:extLst>
                  <a:ext uri="{FF2B5EF4-FFF2-40B4-BE49-F238E27FC236}">
                    <a16:creationId xmlns:a16="http://schemas.microsoft.com/office/drawing/2014/main" id="{E137DE7C-7284-7018-7EAE-5B501E01544B}"/>
                  </a:ext>
                </a:extLst>
              </p14:cNvPr>
              <p14:cNvContentPartPr/>
              <p14:nvPr/>
            </p14:nvContentPartPr>
            <p14:xfrm>
              <a:off x="6906353" y="5671875"/>
              <a:ext cx="232920" cy="34560"/>
            </p14:xfrm>
          </p:contentPart>
        </mc:Choice>
        <mc:Fallback xmlns="">
          <p:pic>
            <p:nvPicPr>
              <p:cNvPr id="210" name="Tinta 209">
                <a:extLst>
                  <a:ext uri="{FF2B5EF4-FFF2-40B4-BE49-F238E27FC236}">
                    <a16:creationId xmlns:a16="http://schemas.microsoft.com/office/drawing/2014/main" id="{E137DE7C-7284-7018-7EAE-5B501E01544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816713" y="5492235"/>
                <a:ext cx="4125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11" name="Tinta 210">
                <a:extLst>
                  <a:ext uri="{FF2B5EF4-FFF2-40B4-BE49-F238E27FC236}">
                    <a16:creationId xmlns:a16="http://schemas.microsoft.com/office/drawing/2014/main" id="{63B6E07B-C897-C09D-BFAB-65E8D384AEEC}"/>
                  </a:ext>
                </a:extLst>
              </p14:cNvPr>
              <p14:cNvContentPartPr/>
              <p14:nvPr/>
            </p14:nvContentPartPr>
            <p14:xfrm>
              <a:off x="6449513" y="5616435"/>
              <a:ext cx="594720" cy="123120"/>
            </p14:xfrm>
          </p:contentPart>
        </mc:Choice>
        <mc:Fallback xmlns="">
          <p:pic>
            <p:nvPicPr>
              <p:cNvPr id="211" name="Tinta 210">
                <a:extLst>
                  <a:ext uri="{FF2B5EF4-FFF2-40B4-BE49-F238E27FC236}">
                    <a16:creationId xmlns:a16="http://schemas.microsoft.com/office/drawing/2014/main" id="{63B6E07B-C897-C09D-BFAB-65E8D384AEE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359513" y="5436435"/>
                <a:ext cx="7743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12" name="Tinta 211">
                <a:extLst>
                  <a:ext uri="{FF2B5EF4-FFF2-40B4-BE49-F238E27FC236}">
                    <a16:creationId xmlns:a16="http://schemas.microsoft.com/office/drawing/2014/main" id="{CED66F31-65D4-66F7-9339-F8AC7B18C272}"/>
                  </a:ext>
                </a:extLst>
              </p14:cNvPr>
              <p14:cNvContentPartPr/>
              <p14:nvPr/>
            </p14:nvContentPartPr>
            <p14:xfrm>
              <a:off x="6704393" y="5692035"/>
              <a:ext cx="125280" cy="23040"/>
            </p14:xfrm>
          </p:contentPart>
        </mc:Choice>
        <mc:Fallback xmlns="">
          <p:pic>
            <p:nvPicPr>
              <p:cNvPr id="212" name="Tinta 211">
                <a:extLst>
                  <a:ext uri="{FF2B5EF4-FFF2-40B4-BE49-F238E27FC236}">
                    <a16:creationId xmlns:a16="http://schemas.microsoft.com/office/drawing/2014/main" id="{CED66F31-65D4-66F7-9339-F8AC7B18C27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614393" y="5512395"/>
                <a:ext cx="3049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13" name="Tinta 212">
                <a:extLst>
                  <a:ext uri="{FF2B5EF4-FFF2-40B4-BE49-F238E27FC236}">
                    <a16:creationId xmlns:a16="http://schemas.microsoft.com/office/drawing/2014/main" id="{2EFED126-B9CA-BB78-0DAB-F52883B6E153}"/>
                  </a:ext>
                </a:extLst>
              </p14:cNvPr>
              <p14:cNvContentPartPr/>
              <p14:nvPr/>
            </p14:nvContentPartPr>
            <p14:xfrm>
              <a:off x="6596033" y="5677635"/>
              <a:ext cx="181080" cy="32760"/>
            </p14:xfrm>
          </p:contentPart>
        </mc:Choice>
        <mc:Fallback xmlns="">
          <p:pic>
            <p:nvPicPr>
              <p:cNvPr id="213" name="Tinta 212">
                <a:extLst>
                  <a:ext uri="{FF2B5EF4-FFF2-40B4-BE49-F238E27FC236}">
                    <a16:creationId xmlns:a16="http://schemas.microsoft.com/office/drawing/2014/main" id="{2EFED126-B9CA-BB78-0DAB-F52883B6E15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506393" y="5497995"/>
                <a:ext cx="36072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14" name="Tinta 213">
                <a:extLst>
                  <a:ext uri="{FF2B5EF4-FFF2-40B4-BE49-F238E27FC236}">
                    <a16:creationId xmlns:a16="http://schemas.microsoft.com/office/drawing/2014/main" id="{FB93873E-E15F-20B7-D6D8-3C3CFA0A7388}"/>
                  </a:ext>
                </a:extLst>
              </p14:cNvPr>
              <p14:cNvContentPartPr/>
              <p14:nvPr/>
            </p14:nvContentPartPr>
            <p14:xfrm>
              <a:off x="6469673" y="5614635"/>
              <a:ext cx="102600" cy="57600"/>
            </p14:xfrm>
          </p:contentPart>
        </mc:Choice>
        <mc:Fallback xmlns="">
          <p:pic>
            <p:nvPicPr>
              <p:cNvPr id="214" name="Tinta 213">
                <a:extLst>
                  <a:ext uri="{FF2B5EF4-FFF2-40B4-BE49-F238E27FC236}">
                    <a16:creationId xmlns:a16="http://schemas.microsoft.com/office/drawing/2014/main" id="{FB93873E-E15F-20B7-D6D8-3C3CFA0A738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379673" y="5434995"/>
                <a:ext cx="2822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15" name="Tinta 214">
                <a:extLst>
                  <a:ext uri="{FF2B5EF4-FFF2-40B4-BE49-F238E27FC236}">
                    <a16:creationId xmlns:a16="http://schemas.microsoft.com/office/drawing/2014/main" id="{4DE2F425-B8F1-A7A7-4110-64635BFE3A8D}"/>
                  </a:ext>
                </a:extLst>
              </p14:cNvPr>
              <p14:cNvContentPartPr/>
              <p14:nvPr/>
            </p14:nvContentPartPr>
            <p14:xfrm>
              <a:off x="6315953" y="5520675"/>
              <a:ext cx="85320" cy="84960"/>
            </p14:xfrm>
          </p:contentPart>
        </mc:Choice>
        <mc:Fallback xmlns="">
          <p:pic>
            <p:nvPicPr>
              <p:cNvPr id="215" name="Tinta 214">
                <a:extLst>
                  <a:ext uri="{FF2B5EF4-FFF2-40B4-BE49-F238E27FC236}">
                    <a16:creationId xmlns:a16="http://schemas.microsoft.com/office/drawing/2014/main" id="{4DE2F425-B8F1-A7A7-4110-64635BFE3A8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225953" y="5341035"/>
                <a:ext cx="26496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16" name="Tinta 215">
                <a:extLst>
                  <a:ext uri="{FF2B5EF4-FFF2-40B4-BE49-F238E27FC236}">
                    <a16:creationId xmlns:a16="http://schemas.microsoft.com/office/drawing/2014/main" id="{334FEBE0-8A18-778E-D69D-52BA51BD13E9}"/>
                  </a:ext>
                </a:extLst>
              </p14:cNvPr>
              <p14:cNvContentPartPr/>
              <p14:nvPr/>
            </p14:nvContentPartPr>
            <p14:xfrm>
              <a:off x="6224873" y="5497995"/>
              <a:ext cx="128520" cy="79200"/>
            </p14:xfrm>
          </p:contentPart>
        </mc:Choice>
        <mc:Fallback xmlns="">
          <p:pic>
            <p:nvPicPr>
              <p:cNvPr id="216" name="Tinta 215">
                <a:extLst>
                  <a:ext uri="{FF2B5EF4-FFF2-40B4-BE49-F238E27FC236}">
                    <a16:creationId xmlns:a16="http://schemas.microsoft.com/office/drawing/2014/main" id="{334FEBE0-8A18-778E-D69D-52BA51BD13E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135233" y="5318355"/>
                <a:ext cx="3081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17" name="Tinta 216">
                <a:extLst>
                  <a:ext uri="{FF2B5EF4-FFF2-40B4-BE49-F238E27FC236}">
                    <a16:creationId xmlns:a16="http://schemas.microsoft.com/office/drawing/2014/main" id="{A05026AF-1A56-7422-D636-F60C7F9DAC6F}"/>
                  </a:ext>
                </a:extLst>
              </p14:cNvPr>
              <p14:cNvContentPartPr/>
              <p14:nvPr/>
            </p14:nvContentPartPr>
            <p14:xfrm>
              <a:off x="6143153" y="5434995"/>
              <a:ext cx="181440" cy="85320"/>
            </p14:xfrm>
          </p:contentPart>
        </mc:Choice>
        <mc:Fallback xmlns="">
          <p:pic>
            <p:nvPicPr>
              <p:cNvPr id="217" name="Tinta 216">
                <a:extLst>
                  <a:ext uri="{FF2B5EF4-FFF2-40B4-BE49-F238E27FC236}">
                    <a16:creationId xmlns:a16="http://schemas.microsoft.com/office/drawing/2014/main" id="{A05026AF-1A56-7422-D636-F60C7F9DAC6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053513" y="5255355"/>
                <a:ext cx="3610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18" name="Tinta 217">
                <a:extLst>
                  <a:ext uri="{FF2B5EF4-FFF2-40B4-BE49-F238E27FC236}">
                    <a16:creationId xmlns:a16="http://schemas.microsoft.com/office/drawing/2014/main" id="{2C1742D1-2179-E3CC-76A9-2D637AD8C6E1}"/>
                  </a:ext>
                </a:extLst>
              </p14:cNvPr>
              <p14:cNvContentPartPr/>
              <p14:nvPr/>
            </p14:nvContentPartPr>
            <p14:xfrm>
              <a:off x="5987993" y="5254995"/>
              <a:ext cx="98280" cy="155520"/>
            </p14:xfrm>
          </p:contentPart>
        </mc:Choice>
        <mc:Fallback xmlns="">
          <p:pic>
            <p:nvPicPr>
              <p:cNvPr id="218" name="Tinta 217">
                <a:extLst>
                  <a:ext uri="{FF2B5EF4-FFF2-40B4-BE49-F238E27FC236}">
                    <a16:creationId xmlns:a16="http://schemas.microsoft.com/office/drawing/2014/main" id="{2C1742D1-2179-E3CC-76A9-2D637AD8C6E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898353" y="5074995"/>
                <a:ext cx="27792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19" name="Tinta 218">
                <a:extLst>
                  <a:ext uri="{FF2B5EF4-FFF2-40B4-BE49-F238E27FC236}">
                    <a16:creationId xmlns:a16="http://schemas.microsoft.com/office/drawing/2014/main" id="{00E0CBCE-5C8F-D480-A42C-56E16F51BD07}"/>
                  </a:ext>
                </a:extLst>
              </p14:cNvPr>
              <p14:cNvContentPartPr/>
              <p14:nvPr/>
            </p14:nvContentPartPr>
            <p14:xfrm>
              <a:off x="5971433" y="5323755"/>
              <a:ext cx="48240" cy="38880"/>
            </p14:xfrm>
          </p:contentPart>
        </mc:Choice>
        <mc:Fallback xmlns="">
          <p:pic>
            <p:nvPicPr>
              <p:cNvPr id="219" name="Tinta 218">
                <a:extLst>
                  <a:ext uri="{FF2B5EF4-FFF2-40B4-BE49-F238E27FC236}">
                    <a16:creationId xmlns:a16="http://schemas.microsoft.com/office/drawing/2014/main" id="{00E0CBCE-5C8F-D480-A42C-56E16F51BD0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881793" y="5144115"/>
                <a:ext cx="2278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20" name="Tinta 219">
                <a:extLst>
                  <a:ext uri="{FF2B5EF4-FFF2-40B4-BE49-F238E27FC236}">
                    <a16:creationId xmlns:a16="http://schemas.microsoft.com/office/drawing/2014/main" id="{89FD8189-44E6-7E02-F744-49EF095CB39C}"/>
                  </a:ext>
                </a:extLst>
              </p14:cNvPr>
              <p14:cNvContentPartPr/>
              <p14:nvPr/>
            </p14:nvContentPartPr>
            <p14:xfrm>
              <a:off x="5900153" y="5189475"/>
              <a:ext cx="133920" cy="144720"/>
            </p14:xfrm>
          </p:contentPart>
        </mc:Choice>
        <mc:Fallback xmlns="">
          <p:pic>
            <p:nvPicPr>
              <p:cNvPr id="220" name="Tinta 219">
                <a:extLst>
                  <a:ext uri="{FF2B5EF4-FFF2-40B4-BE49-F238E27FC236}">
                    <a16:creationId xmlns:a16="http://schemas.microsoft.com/office/drawing/2014/main" id="{89FD8189-44E6-7E02-F744-49EF095CB39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810513" y="5009475"/>
                <a:ext cx="31356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21" name="Tinta 220">
                <a:extLst>
                  <a:ext uri="{FF2B5EF4-FFF2-40B4-BE49-F238E27FC236}">
                    <a16:creationId xmlns:a16="http://schemas.microsoft.com/office/drawing/2014/main" id="{C02F617E-D402-295B-1FD8-8DC81E1535D8}"/>
                  </a:ext>
                </a:extLst>
              </p14:cNvPr>
              <p14:cNvContentPartPr/>
              <p14:nvPr/>
            </p14:nvContentPartPr>
            <p14:xfrm>
              <a:off x="5805113" y="5089395"/>
              <a:ext cx="77040" cy="154080"/>
            </p14:xfrm>
          </p:contentPart>
        </mc:Choice>
        <mc:Fallback xmlns="">
          <p:pic>
            <p:nvPicPr>
              <p:cNvPr id="221" name="Tinta 220">
                <a:extLst>
                  <a:ext uri="{FF2B5EF4-FFF2-40B4-BE49-F238E27FC236}">
                    <a16:creationId xmlns:a16="http://schemas.microsoft.com/office/drawing/2014/main" id="{C02F617E-D402-295B-1FD8-8DC81E1535D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715113" y="4909395"/>
                <a:ext cx="25668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22" name="Tinta 221">
                <a:extLst>
                  <a:ext uri="{FF2B5EF4-FFF2-40B4-BE49-F238E27FC236}">
                    <a16:creationId xmlns:a16="http://schemas.microsoft.com/office/drawing/2014/main" id="{4972F602-C6A7-5B06-A810-63DC12B455BC}"/>
                  </a:ext>
                </a:extLst>
              </p14:cNvPr>
              <p14:cNvContentPartPr/>
              <p14:nvPr/>
            </p14:nvContentPartPr>
            <p14:xfrm>
              <a:off x="5786033" y="4834875"/>
              <a:ext cx="43560" cy="251640"/>
            </p14:xfrm>
          </p:contentPart>
        </mc:Choice>
        <mc:Fallback xmlns="">
          <p:pic>
            <p:nvPicPr>
              <p:cNvPr id="222" name="Tinta 221">
                <a:extLst>
                  <a:ext uri="{FF2B5EF4-FFF2-40B4-BE49-F238E27FC236}">
                    <a16:creationId xmlns:a16="http://schemas.microsoft.com/office/drawing/2014/main" id="{4972F602-C6A7-5B06-A810-63DC12B455B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696393" y="4655235"/>
                <a:ext cx="22320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23" name="Tinta 222">
                <a:extLst>
                  <a:ext uri="{FF2B5EF4-FFF2-40B4-BE49-F238E27FC236}">
                    <a16:creationId xmlns:a16="http://schemas.microsoft.com/office/drawing/2014/main" id="{FB901303-AF52-38F8-A5C2-AF7DCF9541EC}"/>
                  </a:ext>
                </a:extLst>
              </p14:cNvPr>
              <p14:cNvContentPartPr/>
              <p14:nvPr/>
            </p14:nvContentPartPr>
            <p14:xfrm>
              <a:off x="5718713" y="4787355"/>
              <a:ext cx="44280" cy="170640"/>
            </p14:xfrm>
          </p:contentPart>
        </mc:Choice>
        <mc:Fallback xmlns="">
          <p:pic>
            <p:nvPicPr>
              <p:cNvPr id="223" name="Tinta 222">
                <a:extLst>
                  <a:ext uri="{FF2B5EF4-FFF2-40B4-BE49-F238E27FC236}">
                    <a16:creationId xmlns:a16="http://schemas.microsoft.com/office/drawing/2014/main" id="{FB901303-AF52-38F8-A5C2-AF7DCF9541E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628713" y="4607715"/>
                <a:ext cx="22392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24" name="Tinta 223">
                <a:extLst>
                  <a:ext uri="{FF2B5EF4-FFF2-40B4-BE49-F238E27FC236}">
                    <a16:creationId xmlns:a16="http://schemas.microsoft.com/office/drawing/2014/main" id="{16B12035-C733-5614-C766-CAE8A5475CF6}"/>
                  </a:ext>
                </a:extLst>
              </p14:cNvPr>
              <p14:cNvContentPartPr/>
              <p14:nvPr/>
            </p14:nvContentPartPr>
            <p14:xfrm>
              <a:off x="5736353" y="4902915"/>
              <a:ext cx="21600" cy="107280"/>
            </p14:xfrm>
          </p:contentPart>
        </mc:Choice>
        <mc:Fallback xmlns="">
          <p:pic>
            <p:nvPicPr>
              <p:cNvPr id="224" name="Tinta 223">
                <a:extLst>
                  <a:ext uri="{FF2B5EF4-FFF2-40B4-BE49-F238E27FC236}">
                    <a16:creationId xmlns:a16="http://schemas.microsoft.com/office/drawing/2014/main" id="{16B12035-C733-5614-C766-CAE8A5475CF6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646713" y="4723275"/>
                <a:ext cx="20124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25" name="Tinta 224">
                <a:extLst>
                  <a:ext uri="{FF2B5EF4-FFF2-40B4-BE49-F238E27FC236}">
                    <a16:creationId xmlns:a16="http://schemas.microsoft.com/office/drawing/2014/main" id="{DF3D4499-C56B-2DCC-1E2E-AC73978B975B}"/>
                  </a:ext>
                </a:extLst>
              </p14:cNvPr>
              <p14:cNvContentPartPr/>
              <p14:nvPr/>
            </p14:nvContentPartPr>
            <p14:xfrm>
              <a:off x="5595233" y="4496475"/>
              <a:ext cx="110520" cy="470880"/>
            </p14:xfrm>
          </p:contentPart>
        </mc:Choice>
        <mc:Fallback xmlns="">
          <p:pic>
            <p:nvPicPr>
              <p:cNvPr id="225" name="Tinta 224">
                <a:extLst>
                  <a:ext uri="{FF2B5EF4-FFF2-40B4-BE49-F238E27FC236}">
                    <a16:creationId xmlns:a16="http://schemas.microsoft.com/office/drawing/2014/main" id="{DF3D4499-C56B-2DCC-1E2E-AC73978B975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505593" y="4316835"/>
                <a:ext cx="290160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26" name="Tinta 225">
                <a:extLst>
                  <a:ext uri="{FF2B5EF4-FFF2-40B4-BE49-F238E27FC236}">
                    <a16:creationId xmlns:a16="http://schemas.microsoft.com/office/drawing/2014/main" id="{94B8B25E-EAF0-26CF-A373-3C36551CB593}"/>
                  </a:ext>
                </a:extLst>
              </p14:cNvPr>
              <p14:cNvContentPartPr/>
              <p14:nvPr/>
            </p14:nvContentPartPr>
            <p14:xfrm>
              <a:off x="5638433" y="4124595"/>
              <a:ext cx="145080" cy="357120"/>
            </p14:xfrm>
          </p:contentPart>
        </mc:Choice>
        <mc:Fallback xmlns="">
          <p:pic>
            <p:nvPicPr>
              <p:cNvPr id="226" name="Tinta 225">
                <a:extLst>
                  <a:ext uri="{FF2B5EF4-FFF2-40B4-BE49-F238E27FC236}">
                    <a16:creationId xmlns:a16="http://schemas.microsoft.com/office/drawing/2014/main" id="{94B8B25E-EAF0-26CF-A373-3C36551CB593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548793" y="3944595"/>
                <a:ext cx="3247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27" name="Tinta 226">
                <a:extLst>
                  <a:ext uri="{FF2B5EF4-FFF2-40B4-BE49-F238E27FC236}">
                    <a16:creationId xmlns:a16="http://schemas.microsoft.com/office/drawing/2014/main" id="{75AF59F3-D854-D133-F24D-95140AE5BCD9}"/>
                  </a:ext>
                </a:extLst>
              </p14:cNvPr>
              <p14:cNvContentPartPr/>
              <p14:nvPr/>
            </p14:nvContentPartPr>
            <p14:xfrm>
              <a:off x="5619713" y="4294155"/>
              <a:ext cx="41400" cy="149400"/>
            </p14:xfrm>
          </p:contentPart>
        </mc:Choice>
        <mc:Fallback xmlns="">
          <p:pic>
            <p:nvPicPr>
              <p:cNvPr id="227" name="Tinta 226">
                <a:extLst>
                  <a:ext uri="{FF2B5EF4-FFF2-40B4-BE49-F238E27FC236}">
                    <a16:creationId xmlns:a16="http://schemas.microsoft.com/office/drawing/2014/main" id="{75AF59F3-D854-D133-F24D-95140AE5BCD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529713" y="4114515"/>
                <a:ext cx="22104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28" name="Tinta 227">
                <a:extLst>
                  <a:ext uri="{FF2B5EF4-FFF2-40B4-BE49-F238E27FC236}">
                    <a16:creationId xmlns:a16="http://schemas.microsoft.com/office/drawing/2014/main" id="{5FFBAB4E-0B29-C004-BB29-77F2ADBC12DC}"/>
                  </a:ext>
                </a:extLst>
              </p14:cNvPr>
              <p14:cNvContentPartPr/>
              <p14:nvPr/>
            </p14:nvContentPartPr>
            <p14:xfrm>
              <a:off x="5648153" y="3859635"/>
              <a:ext cx="172080" cy="417240"/>
            </p14:xfrm>
          </p:contentPart>
        </mc:Choice>
        <mc:Fallback xmlns="">
          <p:pic>
            <p:nvPicPr>
              <p:cNvPr id="228" name="Tinta 227">
                <a:extLst>
                  <a:ext uri="{FF2B5EF4-FFF2-40B4-BE49-F238E27FC236}">
                    <a16:creationId xmlns:a16="http://schemas.microsoft.com/office/drawing/2014/main" id="{5FFBAB4E-0B29-C004-BB29-77F2ADBC12D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558153" y="3679995"/>
                <a:ext cx="351720" cy="7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29" name="Tinta 228">
                <a:extLst>
                  <a:ext uri="{FF2B5EF4-FFF2-40B4-BE49-F238E27FC236}">
                    <a16:creationId xmlns:a16="http://schemas.microsoft.com/office/drawing/2014/main" id="{2C24B5D9-7356-8D89-2A34-4C3C10FEB8CF}"/>
                  </a:ext>
                </a:extLst>
              </p14:cNvPr>
              <p14:cNvContentPartPr/>
              <p14:nvPr/>
            </p14:nvContentPartPr>
            <p14:xfrm>
              <a:off x="5810153" y="3697995"/>
              <a:ext cx="170640" cy="245520"/>
            </p14:xfrm>
          </p:contentPart>
        </mc:Choice>
        <mc:Fallback xmlns="">
          <p:pic>
            <p:nvPicPr>
              <p:cNvPr id="229" name="Tinta 228">
                <a:extLst>
                  <a:ext uri="{FF2B5EF4-FFF2-40B4-BE49-F238E27FC236}">
                    <a16:creationId xmlns:a16="http://schemas.microsoft.com/office/drawing/2014/main" id="{2C24B5D9-7356-8D89-2A34-4C3C10FEB8CF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720153" y="3517995"/>
                <a:ext cx="350280" cy="6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30" name="Tinta 229">
                <a:extLst>
                  <a:ext uri="{FF2B5EF4-FFF2-40B4-BE49-F238E27FC236}">
                    <a16:creationId xmlns:a16="http://schemas.microsoft.com/office/drawing/2014/main" id="{86C5DAA4-8976-2D5A-47B7-187C9FE3E949}"/>
                  </a:ext>
                </a:extLst>
              </p14:cNvPr>
              <p14:cNvContentPartPr/>
              <p14:nvPr/>
            </p14:nvContentPartPr>
            <p14:xfrm>
              <a:off x="6062513" y="3607995"/>
              <a:ext cx="162360" cy="106560"/>
            </p14:xfrm>
          </p:contentPart>
        </mc:Choice>
        <mc:Fallback xmlns="">
          <p:pic>
            <p:nvPicPr>
              <p:cNvPr id="230" name="Tinta 229">
                <a:extLst>
                  <a:ext uri="{FF2B5EF4-FFF2-40B4-BE49-F238E27FC236}">
                    <a16:creationId xmlns:a16="http://schemas.microsoft.com/office/drawing/2014/main" id="{86C5DAA4-8976-2D5A-47B7-187C9FE3E949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972513" y="3428355"/>
                <a:ext cx="34200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31" name="Tinta 230">
                <a:extLst>
                  <a:ext uri="{FF2B5EF4-FFF2-40B4-BE49-F238E27FC236}">
                    <a16:creationId xmlns:a16="http://schemas.microsoft.com/office/drawing/2014/main" id="{5A7CB128-9A8E-C911-DBF2-DB4DC9E5F962}"/>
                  </a:ext>
                </a:extLst>
              </p14:cNvPr>
              <p14:cNvContentPartPr/>
              <p14:nvPr/>
            </p14:nvContentPartPr>
            <p14:xfrm>
              <a:off x="6095633" y="3559035"/>
              <a:ext cx="105840" cy="75240"/>
            </p14:xfrm>
          </p:contentPart>
        </mc:Choice>
        <mc:Fallback xmlns="">
          <p:pic>
            <p:nvPicPr>
              <p:cNvPr id="231" name="Tinta 230">
                <a:extLst>
                  <a:ext uri="{FF2B5EF4-FFF2-40B4-BE49-F238E27FC236}">
                    <a16:creationId xmlns:a16="http://schemas.microsoft.com/office/drawing/2014/main" id="{5A7CB128-9A8E-C911-DBF2-DB4DC9E5F96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005993" y="3379035"/>
                <a:ext cx="2854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32" name="Tinta 231">
                <a:extLst>
                  <a:ext uri="{FF2B5EF4-FFF2-40B4-BE49-F238E27FC236}">
                    <a16:creationId xmlns:a16="http://schemas.microsoft.com/office/drawing/2014/main" id="{6153F81D-CD85-E025-DCF4-F213D0973ECA}"/>
                  </a:ext>
                </a:extLst>
              </p14:cNvPr>
              <p14:cNvContentPartPr/>
              <p14:nvPr/>
            </p14:nvContentPartPr>
            <p14:xfrm>
              <a:off x="6052793" y="3525195"/>
              <a:ext cx="165240" cy="170640"/>
            </p14:xfrm>
          </p:contentPart>
        </mc:Choice>
        <mc:Fallback xmlns="">
          <p:pic>
            <p:nvPicPr>
              <p:cNvPr id="232" name="Tinta 231">
                <a:extLst>
                  <a:ext uri="{FF2B5EF4-FFF2-40B4-BE49-F238E27FC236}">
                    <a16:creationId xmlns:a16="http://schemas.microsoft.com/office/drawing/2014/main" id="{6153F81D-CD85-E025-DCF4-F213D0973EC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963153" y="3345195"/>
                <a:ext cx="3448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33" name="Tinta 232">
                <a:extLst>
                  <a:ext uri="{FF2B5EF4-FFF2-40B4-BE49-F238E27FC236}">
                    <a16:creationId xmlns:a16="http://schemas.microsoft.com/office/drawing/2014/main" id="{672FCCEC-A7EA-0B16-356B-A01EE016CF1C}"/>
                  </a:ext>
                </a:extLst>
              </p14:cNvPr>
              <p14:cNvContentPartPr/>
              <p14:nvPr/>
            </p14:nvContentPartPr>
            <p14:xfrm>
              <a:off x="6229193" y="3846315"/>
              <a:ext cx="403920" cy="187560"/>
            </p14:xfrm>
          </p:contentPart>
        </mc:Choice>
        <mc:Fallback xmlns="">
          <p:pic>
            <p:nvPicPr>
              <p:cNvPr id="233" name="Tinta 232">
                <a:extLst>
                  <a:ext uri="{FF2B5EF4-FFF2-40B4-BE49-F238E27FC236}">
                    <a16:creationId xmlns:a16="http://schemas.microsoft.com/office/drawing/2014/main" id="{672FCCEC-A7EA-0B16-356B-A01EE016CF1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139193" y="3666315"/>
                <a:ext cx="58356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34" name="Tinta 233">
                <a:extLst>
                  <a:ext uri="{FF2B5EF4-FFF2-40B4-BE49-F238E27FC236}">
                    <a16:creationId xmlns:a16="http://schemas.microsoft.com/office/drawing/2014/main" id="{5132BC8B-616A-9E39-A20A-13FABEEC7461}"/>
                  </a:ext>
                </a:extLst>
              </p14:cNvPr>
              <p14:cNvContentPartPr/>
              <p14:nvPr/>
            </p14:nvContentPartPr>
            <p14:xfrm>
              <a:off x="5928953" y="4027755"/>
              <a:ext cx="729000" cy="39600"/>
            </p14:xfrm>
          </p:contentPart>
        </mc:Choice>
        <mc:Fallback xmlns="">
          <p:pic>
            <p:nvPicPr>
              <p:cNvPr id="234" name="Tinta 233">
                <a:extLst>
                  <a:ext uri="{FF2B5EF4-FFF2-40B4-BE49-F238E27FC236}">
                    <a16:creationId xmlns:a16="http://schemas.microsoft.com/office/drawing/2014/main" id="{5132BC8B-616A-9E39-A20A-13FABEEC7461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839313" y="3847755"/>
                <a:ext cx="90864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35" name="Tinta 234">
                <a:extLst>
                  <a:ext uri="{FF2B5EF4-FFF2-40B4-BE49-F238E27FC236}">
                    <a16:creationId xmlns:a16="http://schemas.microsoft.com/office/drawing/2014/main" id="{3459BAFB-E2C4-0ED6-3F58-7795D567B6D9}"/>
                  </a:ext>
                </a:extLst>
              </p14:cNvPr>
              <p14:cNvContentPartPr/>
              <p14:nvPr/>
            </p14:nvContentPartPr>
            <p14:xfrm>
              <a:off x="5797553" y="3585315"/>
              <a:ext cx="2209680" cy="1879920"/>
            </p14:xfrm>
          </p:contentPart>
        </mc:Choice>
        <mc:Fallback xmlns="">
          <p:pic>
            <p:nvPicPr>
              <p:cNvPr id="235" name="Tinta 234">
                <a:extLst>
                  <a:ext uri="{FF2B5EF4-FFF2-40B4-BE49-F238E27FC236}">
                    <a16:creationId xmlns:a16="http://schemas.microsoft.com/office/drawing/2014/main" id="{3459BAFB-E2C4-0ED6-3F58-7795D567B6D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707553" y="3405675"/>
                <a:ext cx="2389320" cy="22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37" name="Tinta 236">
                <a:extLst>
                  <a:ext uri="{FF2B5EF4-FFF2-40B4-BE49-F238E27FC236}">
                    <a16:creationId xmlns:a16="http://schemas.microsoft.com/office/drawing/2014/main" id="{8A5C57CD-6DE4-8D6C-8342-E451E6EABEA5}"/>
                  </a:ext>
                </a:extLst>
              </p14:cNvPr>
              <p14:cNvContentPartPr/>
              <p14:nvPr/>
            </p14:nvContentPartPr>
            <p14:xfrm>
              <a:off x="6195713" y="3252495"/>
              <a:ext cx="510120" cy="186120"/>
            </p14:xfrm>
          </p:contentPart>
        </mc:Choice>
        <mc:Fallback xmlns="">
          <p:pic>
            <p:nvPicPr>
              <p:cNvPr id="237" name="Tinta 236">
                <a:extLst>
                  <a:ext uri="{FF2B5EF4-FFF2-40B4-BE49-F238E27FC236}">
                    <a16:creationId xmlns:a16="http://schemas.microsoft.com/office/drawing/2014/main" id="{8A5C57CD-6DE4-8D6C-8342-E451E6EABEA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105713" y="3072495"/>
                <a:ext cx="6897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38" name="Tinta 237">
                <a:extLst>
                  <a:ext uri="{FF2B5EF4-FFF2-40B4-BE49-F238E27FC236}">
                    <a16:creationId xmlns:a16="http://schemas.microsoft.com/office/drawing/2014/main" id="{D58C0483-157D-E2B1-8798-79381D4B514F}"/>
                  </a:ext>
                </a:extLst>
              </p14:cNvPr>
              <p14:cNvContentPartPr/>
              <p14:nvPr/>
            </p14:nvContentPartPr>
            <p14:xfrm>
              <a:off x="6234953" y="3476415"/>
              <a:ext cx="580320" cy="218160"/>
            </p14:xfrm>
          </p:contentPart>
        </mc:Choice>
        <mc:Fallback xmlns="">
          <p:pic>
            <p:nvPicPr>
              <p:cNvPr id="238" name="Tinta 237">
                <a:extLst>
                  <a:ext uri="{FF2B5EF4-FFF2-40B4-BE49-F238E27FC236}">
                    <a16:creationId xmlns:a16="http://schemas.microsoft.com/office/drawing/2014/main" id="{D58C0483-157D-E2B1-8798-79381D4B514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145313" y="3296775"/>
                <a:ext cx="75996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39" name="Tinta 238">
                <a:extLst>
                  <a:ext uri="{FF2B5EF4-FFF2-40B4-BE49-F238E27FC236}">
                    <a16:creationId xmlns:a16="http://schemas.microsoft.com/office/drawing/2014/main" id="{D992D854-3936-24E6-F8E2-EFD075A88827}"/>
                  </a:ext>
                </a:extLst>
              </p14:cNvPr>
              <p14:cNvContentPartPr/>
              <p14:nvPr/>
            </p14:nvContentPartPr>
            <p14:xfrm>
              <a:off x="6827153" y="3395415"/>
              <a:ext cx="64440" cy="23040"/>
            </p14:xfrm>
          </p:contentPart>
        </mc:Choice>
        <mc:Fallback xmlns="">
          <p:pic>
            <p:nvPicPr>
              <p:cNvPr id="239" name="Tinta 238">
                <a:extLst>
                  <a:ext uri="{FF2B5EF4-FFF2-40B4-BE49-F238E27FC236}">
                    <a16:creationId xmlns:a16="http://schemas.microsoft.com/office/drawing/2014/main" id="{D992D854-3936-24E6-F8E2-EFD075A88827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737153" y="3215775"/>
                <a:ext cx="2440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41" name="Tinta 240">
                <a:extLst>
                  <a:ext uri="{FF2B5EF4-FFF2-40B4-BE49-F238E27FC236}">
                    <a16:creationId xmlns:a16="http://schemas.microsoft.com/office/drawing/2014/main" id="{A9333596-095B-ABFE-028F-41AC93DA4411}"/>
                  </a:ext>
                </a:extLst>
              </p14:cNvPr>
              <p14:cNvContentPartPr/>
              <p14:nvPr/>
            </p14:nvContentPartPr>
            <p14:xfrm>
              <a:off x="6862433" y="3347895"/>
              <a:ext cx="5040" cy="360"/>
            </p14:xfrm>
          </p:contentPart>
        </mc:Choice>
        <mc:Fallback xmlns="">
          <p:pic>
            <p:nvPicPr>
              <p:cNvPr id="241" name="Tinta 240">
                <a:extLst>
                  <a:ext uri="{FF2B5EF4-FFF2-40B4-BE49-F238E27FC236}">
                    <a16:creationId xmlns:a16="http://schemas.microsoft.com/office/drawing/2014/main" id="{A9333596-095B-ABFE-028F-41AC93DA441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772793" y="3167895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42" name="Tinta 241">
                <a:extLst>
                  <a:ext uri="{FF2B5EF4-FFF2-40B4-BE49-F238E27FC236}">
                    <a16:creationId xmlns:a16="http://schemas.microsoft.com/office/drawing/2014/main" id="{50C18136-09D2-FB09-B52F-B7969F998759}"/>
                  </a:ext>
                </a:extLst>
              </p14:cNvPr>
              <p14:cNvContentPartPr/>
              <p14:nvPr/>
            </p14:nvContentPartPr>
            <p14:xfrm>
              <a:off x="6943433" y="3352575"/>
              <a:ext cx="360" cy="360"/>
            </p14:xfrm>
          </p:contentPart>
        </mc:Choice>
        <mc:Fallback xmlns="">
          <p:pic>
            <p:nvPicPr>
              <p:cNvPr id="242" name="Tinta 241">
                <a:extLst>
                  <a:ext uri="{FF2B5EF4-FFF2-40B4-BE49-F238E27FC236}">
                    <a16:creationId xmlns:a16="http://schemas.microsoft.com/office/drawing/2014/main" id="{50C18136-09D2-FB09-B52F-B7969F99875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853793" y="317293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43" name="Tinta 242">
                <a:extLst>
                  <a:ext uri="{FF2B5EF4-FFF2-40B4-BE49-F238E27FC236}">
                    <a16:creationId xmlns:a16="http://schemas.microsoft.com/office/drawing/2014/main" id="{97C6CFE4-9669-0630-6014-D54F4D436BA0}"/>
                  </a:ext>
                </a:extLst>
              </p14:cNvPr>
              <p14:cNvContentPartPr/>
              <p14:nvPr/>
            </p14:nvContentPartPr>
            <p14:xfrm>
              <a:off x="6719513" y="3309735"/>
              <a:ext cx="360" cy="360"/>
            </p14:xfrm>
          </p:contentPart>
        </mc:Choice>
        <mc:Fallback xmlns="">
          <p:pic>
            <p:nvPicPr>
              <p:cNvPr id="243" name="Tinta 242">
                <a:extLst>
                  <a:ext uri="{FF2B5EF4-FFF2-40B4-BE49-F238E27FC236}">
                    <a16:creationId xmlns:a16="http://schemas.microsoft.com/office/drawing/2014/main" id="{97C6CFE4-9669-0630-6014-D54F4D436BA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629873" y="313009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44" name="Tinta 243">
                <a:extLst>
                  <a:ext uri="{FF2B5EF4-FFF2-40B4-BE49-F238E27FC236}">
                    <a16:creationId xmlns:a16="http://schemas.microsoft.com/office/drawing/2014/main" id="{664BB853-CE66-8E4C-8D55-8802929C2CAE}"/>
                  </a:ext>
                </a:extLst>
              </p14:cNvPr>
              <p14:cNvContentPartPr/>
              <p14:nvPr/>
            </p14:nvContentPartPr>
            <p14:xfrm>
              <a:off x="6719513" y="3290655"/>
              <a:ext cx="24840" cy="61920"/>
            </p14:xfrm>
          </p:contentPart>
        </mc:Choice>
        <mc:Fallback xmlns="">
          <p:pic>
            <p:nvPicPr>
              <p:cNvPr id="244" name="Tinta 243">
                <a:extLst>
                  <a:ext uri="{FF2B5EF4-FFF2-40B4-BE49-F238E27FC236}">
                    <a16:creationId xmlns:a16="http://schemas.microsoft.com/office/drawing/2014/main" id="{664BB853-CE66-8E4C-8D55-8802929C2CAE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629873" y="3111015"/>
                <a:ext cx="2044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45" name="Tinta 244">
                <a:extLst>
                  <a:ext uri="{FF2B5EF4-FFF2-40B4-BE49-F238E27FC236}">
                    <a16:creationId xmlns:a16="http://schemas.microsoft.com/office/drawing/2014/main" id="{F2C30D7C-432A-57C9-67E9-B60C32DAD8E9}"/>
                  </a:ext>
                </a:extLst>
              </p14:cNvPr>
              <p14:cNvContentPartPr/>
              <p14:nvPr/>
            </p14:nvContentPartPr>
            <p14:xfrm>
              <a:off x="6781433" y="3381015"/>
              <a:ext cx="5040" cy="360"/>
            </p14:xfrm>
          </p:contentPart>
        </mc:Choice>
        <mc:Fallback xmlns="">
          <p:pic>
            <p:nvPicPr>
              <p:cNvPr id="245" name="Tinta 244">
                <a:extLst>
                  <a:ext uri="{FF2B5EF4-FFF2-40B4-BE49-F238E27FC236}">
                    <a16:creationId xmlns:a16="http://schemas.microsoft.com/office/drawing/2014/main" id="{F2C30D7C-432A-57C9-67E9-B60C32DAD8E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691793" y="3201375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46" name="Tinta 245">
                <a:extLst>
                  <a:ext uri="{FF2B5EF4-FFF2-40B4-BE49-F238E27FC236}">
                    <a16:creationId xmlns:a16="http://schemas.microsoft.com/office/drawing/2014/main" id="{6B219959-FF21-F3E6-D0FD-D1960D5FD542}"/>
                  </a:ext>
                </a:extLst>
              </p14:cNvPr>
              <p14:cNvContentPartPr/>
              <p14:nvPr/>
            </p14:nvContentPartPr>
            <p14:xfrm>
              <a:off x="6872153" y="3343215"/>
              <a:ext cx="45360" cy="360"/>
            </p14:xfrm>
          </p:contentPart>
        </mc:Choice>
        <mc:Fallback xmlns="">
          <p:pic>
            <p:nvPicPr>
              <p:cNvPr id="246" name="Tinta 245">
                <a:extLst>
                  <a:ext uri="{FF2B5EF4-FFF2-40B4-BE49-F238E27FC236}">
                    <a16:creationId xmlns:a16="http://schemas.microsoft.com/office/drawing/2014/main" id="{6B219959-FF21-F3E6-D0FD-D1960D5FD542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782153" y="3163215"/>
                <a:ext cx="225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47" name="Tinta 246">
                <a:extLst>
                  <a:ext uri="{FF2B5EF4-FFF2-40B4-BE49-F238E27FC236}">
                    <a16:creationId xmlns:a16="http://schemas.microsoft.com/office/drawing/2014/main" id="{1D56C87D-68DE-F08A-F3E8-F627D479A079}"/>
                  </a:ext>
                </a:extLst>
              </p14:cNvPr>
              <p14:cNvContentPartPr/>
              <p14:nvPr/>
            </p14:nvContentPartPr>
            <p14:xfrm>
              <a:off x="6962513" y="3362295"/>
              <a:ext cx="2160" cy="2160"/>
            </p14:xfrm>
          </p:contentPart>
        </mc:Choice>
        <mc:Fallback xmlns="">
          <p:pic>
            <p:nvPicPr>
              <p:cNvPr id="247" name="Tinta 246">
                <a:extLst>
                  <a:ext uri="{FF2B5EF4-FFF2-40B4-BE49-F238E27FC236}">
                    <a16:creationId xmlns:a16="http://schemas.microsoft.com/office/drawing/2014/main" id="{1D56C87D-68DE-F08A-F3E8-F627D479A079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872873" y="3182295"/>
                <a:ext cx="18180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48" name="Tinta 247">
                <a:extLst>
                  <a:ext uri="{FF2B5EF4-FFF2-40B4-BE49-F238E27FC236}">
                    <a16:creationId xmlns:a16="http://schemas.microsoft.com/office/drawing/2014/main" id="{304F19EB-4D96-0F9E-ADD6-59BF50CB3157}"/>
                  </a:ext>
                </a:extLst>
              </p14:cNvPr>
              <p14:cNvContentPartPr/>
              <p14:nvPr/>
            </p14:nvContentPartPr>
            <p14:xfrm>
              <a:off x="6957833" y="3333495"/>
              <a:ext cx="360" cy="360"/>
            </p14:xfrm>
          </p:contentPart>
        </mc:Choice>
        <mc:Fallback xmlns="">
          <p:pic>
            <p:nvPicPr>
              <p:cNvPr id="248" name="Tinta 247">
                <a:extLst>
                  <a:ext uri="{FF2B5EF4-FFF2-40B4-BE49-F238E27FC236}">
                    <a16:creationId xmlns:a16="http://schemas.microsoft.com/office/drawing/2014/main" id="{304F19EB-4D96-0F9E-ADD6-59BF50CB315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867833" y="315385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49" name="Tinta 248">
                <a:extLst>
                  <a:ext uri="{FF2B5EF4-FFF2-40B4-BE49-F238E27FC236}">
                    <a16:creationId xmlns:a16="http://schemas.microsoft.com/office/drawing/2014/main" id="{54A8D434-6A1C-CFF7-8CAE-4DC699365703}"/>
                  </a:ext>
                </a:extLst>
              </p14:cNvPr>
              <p14:cNvContentPartPr/>
              <p14:nvPr/>
            </p14:nvContentPartPr>
            <p14:xfrm>
              <a:off x="6069701" y="3290524"/>
              <a:ext cx="54000" cy="96120"/>
            </p14:xfrm>
          </p:contentPart>
        </mc:Choice>
        <mc:Fallback xmlns="">
          <p:pic>
            <p:nvPicPr>
              <p:cNvPr id="249" name="Tinta 248">
                <a:extLst>
                  <a:ext uri="{FF2B5EF4-FFF2-40B4-BE49-F238E27FC236}">
                    <a16:creationId xmlns:a16="http://schemas.microsoft.com/office/drawing/2014/main" id="{54A8D434-6A1C-CFF7-8CAE-4DC699365703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6051701" y="3254884"/>
                <a:ext cx="896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51" name="Tinta 250">
                <a:extLst>
                  <a:ext uri="{FF2B5EF4-FFF2-40B4-BE49-F238E27FC236}">
                    <a16:creationId xmlns:a16="http://schemas.microsoft.com/office/drawing/2014/main" id="{DF2A877E-D395-FB2C-6E97-BF150E7E6507}"/>
                  </a:ext>
                </a:extLst>
              </p14:cNvPr>
              <p14:cNvContentPartPr/>
              <p14:nvPr/>
            </p14:nvContentPartPr>
            <p14:xfrm>
              <a:off x="6079061" y="3302764"/>
              <a:ext cx="23040" cy="138960"/>
            </p14:xfrm>
          </p:contentPart>
        </mc:Choice>
        <mc:Fallback xmlns="">
          <p:pic>
            <p:nvPicPr>
              <p:cNvPr id="251" name="Tinta 250">
                <a:extLst>
                  <a:ext uri="{FF2B5EF4-FFF2-40B4-BE49-F238E27FC236}">
                    <a16:creationId xmlns:a16="http://schemas.microsoft.com/office/drawing/2014/main" id="{DF2A877E-D395-FB2C-6E97-BF150E7E650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061421" y="3266764"/>
                <a:ext cx="586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52" name="Tinta 251">
                <a:extLst>
                  <a:ext uri="{FF2B5EF4-FFF2-40B4-BE49-F238E27FC236}">
                    <a16:creationId xmlns:a16="http://schemas.microsoft.com/office/drawing/2014/main" id="{F26E2631-8B0D-0332-4AE6-96B4C0A94914}"/>
                  </a:ext>
                </a:extLst>
              </p14:cNvPr>
              <p14:cNvContentPartPr/>
              <p14:nvPr/>
            </p14:nvContentPartPr>
            <p14:xfrm>
              <a:off x="6081581" y="3232564"/>
              <a:ext cx="199440" cy="53640"/>
            </p14:xfrm>
          </p:contentPart>
        </mc:Choice>
        <mc:Fallback xmlns="">
          <p:pic>
            <p:nvPicPr>
              <p:cNvPr id="252" name="Tinta 251">
                <a:extLst>
                  <a:ext uri="{FF2B5EF4-FFF2-40B4-BE49-F238E27FC236}">
                    <a16:creationId xmlns:a16="http://schemas.microsoft.com/office/drawing/2014/main" id="{F26E2631-8B0D-0332-4AE6-96B4C0A94914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063581" y="3196924"/>
                <a:ext cx="2350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53" name="Tinta 252">
                <a:extLst>
                  <a:ext uri="{FF2B5EF4-FFF2-40B4-BE49-F238E27FC236}">
                    <a16:creationId xmlns:a16="http://schemas.microsoft.com/office/drawing/2014/main" id="{0DFE6F85-1BA2-081E-3A8E-812E64BA390C}"/>
                  </a:ext>
                </a:extLst>
              </p14:cNvPr>
              <p14:cNvContentPartPr/>
              <p14:nvPr/>
            </p14:nvContentPartPr>
            <p14:xfrm>
              <a:off x="6257621" y="3181804"/>
              <a:ext cx="135000" cy="47520"/>
            </p14:xfrm>
          </p:contentPart>
        </mc:Choice>
        <mc:Fallback xmlns="">
          <p:pic>
            <p:nvPicPr>
              <p:cNvPr id="253" name="Tinta 252">
                <a:extLst>
                  <a:ext uri="{FF2B5EF4-FFF2-40B4-BE49-F238E27FC236}">
                    <a16:creationId xmlns:a16="http://schemas.microsoft.com/office/drawing/2014/main" id="{0DFE6F85-1BA2-081E-3A8E-812E64BA390C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239981" y="3145804"/>
                <a:ext cx="1706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4" name="Tinta 253">
                <a:extLst>
                  <a:ext uri="{FF2B5EF4-FFF2-40B4-BE49-F238E27FC236}">
                    <a16:creationId xmlns:a16="http://schemas.microsoft.com/office/drawing/2014/main" id="{C8C15A69-BE9C-37F1-4CB6-068F5D9C4352}"/>
                  </a:ext>
                </a:extLst>
              </p14:cNvPr>
              <p14:cNvContentPartPr/>
              <p14:nvPr/>
            </p14:nvContentPartPr>
            <p14:xfrm>
              <a:off x="6540941" y="3094324"/>
              <a:ext cx="124920" cy="48960"/>
            </p14:xfrm>
          </p:contentPart>
        </mc:Choice>
        <mc:Fallback xmlns="">
          <p:pic>
            <p:nvPicPr>
              <p:cNvPr id="254" name="Tinta 253">
                <a:extLst>
                  <a:ext uri="{FF2B5EF4-FFF2-40B4-BE49-F238E27FC236}">
                    <a16:creationId xmlns:a16="http://schemas.microsoft.com/office/drawing/2014/main" id="{C8C15A69-BE9C-37F1-4CB6-068F5D9C4352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523301" y="3058684"/>
                <a:ext cx="1605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55" name="Tinta 254">
                <a:extLst>
                  <a:ext uri="{FF2B5EF4-FFF2-40B4-BE49-F238E27FC236}">
                    <a16:creationId xmlns:a16="http://schemas.microsoft.com/office/drawing/2014/main" id="{D6A95DAB-7DBA-79B1-F9D8-F0DE926AE834}"/>
                  </a:ext>
                </a:extLst>
              </p14:cNvPr>
              <p14:cNvContentPartPr/>
              <p14:nvPr/>
            </p14:nvContentPartPr>
            <p14:xfrm>
              <a:off x="6738941" y="3059764"/>
              <a:ext cx="40680" cy="5400"/>
            </p14:xfrm>
          </p:contentPart>
        </mc:Choice>
        <mc:Fallback xmlns="">
          <p:pic>
            <p:nvPicPr>
              <p:cNvPr id="255" name="Tinta 254">
                <a:extLst>
                  <a:ext uri="{FF2B5EF4-FFF2-40B4-BE49-F238E27FC236}">
                    <a16:creationId xmlns:a16="http://schemas.microsoft.com/office/drawing/2014/main" id="{D6A95DAB-7DBA-79B1-F9D8-F0DE926AE834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720941" y="3023764"/>
                <a:ext cx="763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56" name="Tinta 255">
                <a:extLst>
                  <a:ext uri="{FF2B5EF4-FFF2-40B4-BE49-F238E27FC236}">
                    <a16:creationId xmlns:a16="http://schemas.microsoft.com/office/drawing/2014/main" id="{12362982-D0C8-8A81-B5B6-926052791417}"/>
                  </a:ext>
                </a:extLst>
              </p14:cNvPr>
              <p14:cNvContentPartPr/>
              <p14:nvPr/>
            </p14:nvContentPartPr>
            <p14:xfrm>
              <a:off x="6667301" y="3062284"/>
              <a:ext cx="105120" cy="30960"/>
            </p14:xfrm>
          </p:contentPart>
        </mc:Choice>
        <mc:Fallback xmlns="">
          <p:pic>
            <p:nvPicPr>
              <p:cNvPr id="256" name="Tinta 255">
                <a:extLst>
                  <a:ext uri="{FF2B5EF4-FFF2-40B4-BE49-F238E27FC236}">
                    <a16:creationId xmlns:a16="http://schemas.microsoft.com/office/drawing/2014/main" id="{12362982-D0C8-8A81-B5B6-926052791417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649661" y="3026284"/>
                <a:ext cx="140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57" name="Tinta 256">
                <a:extLst>
                  <a:ext uri="{FF2B5EF4-FFF2-40B4-BE49-F238E27FC236}">
                    <a16:creationId xmlns:a16="http://schemas.microsoft.com/office/drawing/2014/main" id="{E37F8475-F6A5-9641-199E-E7B661BA2766}"/>
                  </a:ext>
                </a:extLst>
              </p14:cNvPr>
              <p14:cNvContentPartPr/>
              <p14:nvPr/>
            </p14:nvContentPartPr>
            <p14:xfrm>
              <a:off x="6731741" y="3050044"/>
              <a:ext cx="47880" cy="11880"/>
            </p14:xfrm>
          </p:contentPart>
        </mc:Choice>
        <mc:Fallback xmlns="">
          <p:pic>
            <p:nvPicPr>
              <p:cNvPr id="257" name="Tinta 256">
                <a:extLst>
                  <a:ext uri="{FF2B5EF4-FFF2-40B4-BE49-F238E27FC236}">
                    <a16:creationId xmlns:a16="http://schemas.microsoft.com/office/drawing/2014/main" id="{E37F8475-F6A5-9641-199E-E7B661BA2766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714101" y="3014404"/>
                <a:ext cx="835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59" name="Tinta 258">
                <a:extLst>
                  <a:ext uri="{FF2B5EF4-FFF2-40B4-BE49-F238E27FC236}">
                    <a16:creationId xmlns:a16="http://schemas.microsoft.com/office/drawing/2014/main" id="{FA8832ED-15BB-5B68-13E7-504FBF61F19B}"/>
                  </a:ext>
                </a:extLst>
              </p14:cNvPr>
              <p14:cNvContentPartPr/>
              <p14:nvPr/>
            </p14:nvContentPartPr>
            <p14:xfrm>
              <a:off x="5203020" y="2849640"/>
              <a:ext cx="778680" cy="374040"/>
            </p14:xfrm>
          </p:contentPart>
        </mc:Choice>
        <mc:Fallback xmlns="">
          <p:pic>
            <p:nvPicPr>
              <p:cNvPr id="259" name="Tinta 258">
                <a:extLst>
                  <a:ext uri="{FF2B5EF4-FFF2-40B4-BE49-F238E27FC236}">
                    <a16:creationId xmlns:a16="http://schemas.microsoft.com/office/drawing/2014/main" id="{FA8832ED-15BB-5B68-13E7-504FBF61F19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113380" y="2669640"/>
                <a:ext cx="95832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60" name="Tinta 259">
                <a:extLst>
                  <a:ext uri="{FF2B5EF4-FFF2-40B4-BE49-F238E27FC236}">
                    <a16:creationId xmlns:a16="http://schemas.microsoft.com/office/drawing/2014/main" id="{D2DFD096-7B94-0F93-11AD-1821FA05016F}"/>
                  </a:ext>
                </a:extLst>
              </p14:cNvPr>
              <p14:cNvContentPartPr/>
              <p14:nvPr/>
            </p14:nvContentPartPr>
            <p14:xfrm>
              <a:off x="4617300" y="3040080"/>
              <a:ext cx="1158480" cy="333000"/>
            </p14:xfrm>
          </p:contentPart>
        </mc:Choice>
        <mc:Fallback xmlns="">
          <p:pic>
            <p:nvPicPr>
              <p:cNvPr id="260" name="Tinta 259">
                <a:extLst>
                  <a:ext uri="{FF2B5EF4-FFF2-40B4-BE49-F238E27FC236}">
                    <a16:creationId xmlns:a16="http://schemas.microsoft.com/office/drawing/2014/main" id="{D2DFD096-7B94-0F93-11AD-1821FA05016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4527660" y="2860440"/>
                <a:ext cx="133812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61" name="Tinta 260">
                <a:extLst>
                  <a:ext uri="{FF2B5EF4-FFF2-40B4-BE49-F238E27FC236}">
                    <a16:creationId xmlns:a16="http://schemas.microsoft.com/office/drawing/2014/main" id="{F2C9FB7B-F81D-3EF9-AEC8-289A7D199AB9}"/>
                  </a:ext>
                </a:extLst>
              </p14:cNvPr>
              <p14:cNvContentPartPr/>
              <p14:nvPr/>
            </p14:nvContentPartPr>
            <p14:xfrm>
              <a:off x="4574460" y="2823720"/>
              <a:ext cx="835920" cy="277200"/>
            </p14:xfrm>
          </p:contentPart>
        </mc:Choice>
        <mc:Fallback xmlns="">
          <p:pic>
            <p:nvPicPr>
              <p:cNvPr id="261" name="Tinta 260">
                <a:extLst>
                  <a:ext uri="{FF2B5EF4-FFF2-40B4-BE49-F238E27FC236}">
                    <a16:creationId xmlns:a16="http://schemas.microsoft.com/office/drawing/2014/main" id="{F2C9FB7B-F81D-3EF9-AEC8-289A7D199AB9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4484820" y="2644080"/>
                <a:ext cx="101556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62" name="Tinta 261">
                <a:extLst>
                  <a:ext uri="{FF2B5EF4-FFF2-40B4-BE49-F238E27FC236}">
                    <a16:creationId xmlns:a16="http://schemas.microsoft.com/office/drawing/2014/main" id="{F20B998B-B1D9-B49D-C377-99BAB194B09D}"/>
                  </a:ext>
                </a:extLst>
              </p14:cNvPr>
              <p14:cNvContentPartPr/>
              <p14:nvPr/>
            </p14:nvContentPartPr>
            <p14:xfrm>
              <a:off x="4785780" y="2407920"/>
              <a:ext cx="594360" cy="310680"/>
            </p14:xfrm>
          </p:contentPart>
        </mc:Choice>
        <mc:Fallback xmlns="">
          <p:pic>
            <p:nvPicPr>
              <p:cNvPr id="262" name="Tinta 261">
                <a:extLst>
                  <a:ext uri="{FF2B5EF4-FFF2-40B4-BE49-F238E27FC236}">
                    <a16:creationId xmlns:a16="http://schemas.microsoft.com/office/drawing/2014/main" id="{F20B998B-B1D9-B49D-C377-99BAB194B09D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695780" y="2227920"/>
                <a:ext cx="77400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63" name="Tinta 262">
                <a:extLst>
                  <a:ext uri="{FF2B5EF4-FFF2-40B4-BE49-F238E27FC236}">
                    <a16:creationId xmlns:a16="http://schemas.microsoft.com/office/drawing/2014/main" id="{29B572CC-978A-DFA8-57E5-7BA0FEFAA4B0}"/>
                  </a:ext>
                </a:extLst>
              </p14:cNvPr>
              <p14:cNvContentPartPr/>
              <p14:nvPr/>
            </p14:nvContentPartPr>
            <p14:xfrm>
              <a:off x="4678860" y="2438160"/>
              <a:ext cx="685800" cy="339120"/>
            </p14:xfrm>
          </p:contentPart>
        </mc:Choice>
        <mc:Fallback xmlns="">
          <p:pic>
            <p:nvPicPr>
              <p:cNvPr id="263" name="Tinta 262">
                <a:extLst>
                  <a:ext uri="{FF2B5EF4-FFF2-40B4-BE49-F238E27FC236}">
                    <a16:creationId xmlns:a16="http://schemas.microsoft.com/office/drawing/2014/main" id="{29B572CC-978A-DFA8-57E5-7BA0FEFAA4B0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589220" y="2258520"/>
                <a:ext cx="86544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64" name="Tinta 263">
                <a:extLst>
                  <a:ext uri="{FF2B5EF4-FFF2-40B4-BE49-F238E27FC236}">
                    <a16:creationId xmlns:a16="http://schemas.microsoft.com/office/drawing/2014/main" id="{AF338584-7B79-895E-15A8-F82A81B710E6}"/>
                  </a:ext>
                </a:extLst>
              </p14:cNvPr>
              <p14:cNvContentPartPr/>
              <p14:nvPr/>
            </p14:nvContentPartPr>
            <p14:xfrm>
              <a:off x="3648900" y="2735520"/>
              <a:ext cx="808920" cy="224280"/>
            </p14:xfrm>
          </p:contentPart>
        </mc:Choice>
        <mc:Fallback xmlns="">
          <p:pic>
            <p:nvPicPr>
              <p:cNvPr id="264" name="Tinta 263">
                <a:extLst>
                  <a:ext uri="{FF2B5EF4-FFF2-40B4-BE49-F238E27FC236}">
                    <a16:creationId xmlns:a16="http://schemas.microsoft.com/office/drawing/2014/main" id="{AF338584-7B79-895E-15A8-F82A81B710E6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559260" y="2555880"/>
                <a:ext cx="98856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65" name="Tinta 264">
                <a:extLst>
                  <a:ext uri="{FF2B5EF4-FFF2-40B4-BE49-F238E27FC236}">
                    <a16:creationId xmlns:a16="http://schemas.microsoft.com/office/drawing/2014/main" id="{A693CC6A-B9A7-B575-B427-0E5D35A9040F}"/>
                  </a:ext>
                </a:extLst>
              </p14:cNvPr>
              <p14:cNvContentPartPr/>
              <p14:nvPr/>
            </p14:nvContentPartPr>
            <p14:xfrm>
              <a:off x="3051300" y="2834520"/>
              <a:ext cx="1055880" cy="358560"/>
            </p14:xfrm>
          </p:contentPart>
        </mc:Choice>
        <mc:Fallback xmlns="">
          <p:pic>
            <p:nvPicPr>
              <p:cNvPr id="265" name="Tinta 264">
                <a:extLst>
                  <a:ext uri="{FF2B5EF4-FFF2-40B4-BE49-F238E27FC236}">
                    <a16:creationId xmlns:a16="http://schemas.microsoft.com/office/drawing/2014/main" id="{A693CC6A-B9A7-B575-B427-0E5D35A9040F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961660" y="2654880"/>
                <a:ext cx="123552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66" name="Tinta 265">
                <a:extLst>
                  <a:ext uri="{FF2B5EF4-FFF2-40B4-BE49-F238E27FC236}">
                    <a16:creationId xmlns:a16="http://schemas.microsoft.com/office/drawing/2014/main" id="{35BF4DEE-F99F-AD93-7404-07F25BE8D8F3}"/>
                  </a:ext>
                </a:extLst>
              </p14:cNvPr>
              <p14:cNvContentPartPr/>
              <p14:nvPr/>
            </p14:nvContentPartPr>
            <p14:xfrm>
              <a:off x="3040140" y="3090480"/>
              <a:ext cx="825480" cy="338760"/>
            </p14:xfrm>
          </p:contentPart>
        </mc:Choice>
        <mc:Fallback xmlns="">
          <p:pic>
            <p:nvPicPr>
              <p:cNvPr id="266" name="Tinta 265">
                <a:extLst>
                  <a:ext uri="{FF2B5EF4-FFF2-40B4-BE49-F238E27FC236}">
                    <a16:creationId xmlns:a16="http://schemas.microsoft.com/office/drawing/2014/main" id="{35BF4DEE-F99F-AD93-7404-07F25BE8D8F3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950500" y="2910840"/>
                <a:ext cx="100512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67" name="Tinta 266">
                <a:extLst>
                  <a:ext uri="{FF2B5EF4-FFF2-40B4-BE49-F238E27FC236}">
                    <a16:creationId xmlns:a16="http://schemas.microsoft.com/office/drawing/2014/main" id="{42501ED8-934F-C9CB-8FCB-C5E76279403B}"/>
                  </a:ext>
                </a:extLst>
              </p14:cNvPr>
              <p14:cNvContentPartPr/>
              <p14:nvPr/>
            </p14:nvContentPartPr>
            <p14:xfrm>
              <a:off x="3626940" y="3099840"/>
              <a:ext cx="804240" cy="150840"/>
            </p14:xfrm>
          </p:contentPart>
        </mc:Choice>
        <mc:Fallback xmlns="">
          <p:pic>
            <p:nvPicPr>
              <p:cNvPr id="267" name="Tinta 266">
                <a:extLst>
                  <a:ext uri="{FF2B5EF4-FFF2-40B4-BE49-F238E27FC236}">
                    <a16:creationId xmlns:a16="http://schemas.microsoft.com/office/drawing/2014/main" id="{42501ED8-934F-C9CB-8FCB-C5E76279403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536940" y="2920200"/>
                <a:ext cx="98388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68" name="Tinta 267">
                <a:extLst>
                  <a:ext uri="{FF2B5EF4-FFF2-40B4-BE49-F238E27FC236}">
                    <a16:creationId xmlns:a16="http://schemas.microsoft.com/office/drawing/2014/main" id="{FB9DC70B-920B-9F80-23DF-531A8D2ADE34}"/>
                  </a:ext>
                </a:extLst>
              </p14:cNvPr>
              <p14:cNvContentPartPr/>
              <p14:nvPr/>
            </p14:nvContentPartPr>
            <p14:xfrm>
              <a:off x="4168020" y="3391800"/>
              <a:ext cx="339840" cy="60480"/>
            </p14:xfrm>
          </p:contentPart>
        </mc:Choice>
        <mc:Fallback xmlns="">
          <p:pic>
            <p:nvPicPr>
              <p:cNvPr id="268" name="Tinta 267">
                <a:extLst>
                  <a:ext uri="{FF2B5EF4-FFF2-40B4-BE49-F238E27FC236}">
                    <a16:creationId xmlns:a16="http://schemas.microsoft.com/office/drawing/2014/main" id="{FB9DC70B-920B-9F80-23DF-531A8D2ADE34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4078380" y="3211800"/>
                <a:ext cx="5194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69" name="Tinta 268">
                <a:extLst>
                  <a:ext uri="{FF2B5EF4-FFF2-40B4-BE49-F238E27FC236}">
                    <a16:creationId xmlns:a16="http://schemas.microsoft.com/office/drawing/2014/main" id="{95162713-3E8D-6641-F695-88DCFFBF41BF}"/>
                  </a:ext>
                </a:extLst>
              </p14:cNvPr>
              <p14:cNvContentPartPr/>
              <p14:nvPr/>
            </p14:nvContentPartPr>
            <p14:xfrm>
              <a:off x="3802260" y="3454800"/>
              <a:ext cx="110520" cy="332640"/>
            </p14:xfrm>
          </p:contentPart>
        </mc:Choice>
        <mc:Fallback xmlns="">
          <p:pic>
            <p:nvPicPr>
              <p:cNvPr id="269" name="Tinta 268">
                <a:extLst>
                  <a:ext uri="{FF2B5EF4-FFF2-40B4-BE49-F238E27FC236}">
                    <a16:creationId xmlns:a16="http://schemas.microsoft.com/office/drawing/2014/main" id="{95162713-3E8D-6641-F695-88DCFFBF41BF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712620" y="3275160"/>
                <a:ext cx="29016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70" name="Tinta 269">
                <a:extLst>
                  <a:ext uri="{FF2B5EF4-FFF2-40B4-BE49-F238E27FC236}">
                    <a16:creationId xmlns:a16="http://schemas.microsoft.com/office/drawing/2014/main" id="{B4F0877A-71AF-1C4E-FD42-9466F81C1752}"/>
                  </a:ext>
                </a:extLst>
              </p14:cNvPr>
              <p14:cNvContentPartPr/>
              <p14:nvPr/>
            </p14:nvContentPartPr>
            <p14:xfrm>
              <a:off x="3725940" y="3321600"/>
              <a:ext cx="339120" cy="168480"/>
            </p14:xfrm>
          </p:contentPart>
        </mc:Choice>
        <mc:Fallback xmlns="">
          <p:pic>
            <p:nvPicPr>
              <p:cNvPr id="270" name="Tinta 269">
                <a:extLst>
                  <a:ext uri="{FF2B5EF4-FFF2-40B4-BE49-F238E27FC236}">
                    <a16:creationId xmlns:a16="http://schemas.microsoft.com/office/drawing/2014/main" id="{B4F0877A-71AF-1C4E-FD42-9466F81C1752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636300" y="3141960"/>
                <a:ext cx="51876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71" name="Tinta 270">
                <a:extLst>
                  <a:ext uri="{FF2B5EF4-FFF2-40B4-BE49-F238E27FC236}">
                    <a16:creationId xmlns:a16="http://schemas.microsoft.com/office/drawing/2014/main" id="{5B9F3CF6-0801-06A4-A38F-7408D68140C3}"/>
                  </a:ext>
                </a:extLst>
              </p14:cNvPr>
              <p14:cNvContentPartPr/>
              <p14:nvPr/>
            </p14:nvContentPartPr>
            <p14:xfrm>
              <a:off x="3642060" y="3284160"/>
              <a:ext cx="111960" cy="240840"/>
            </p14:xfrm>
          </p:contentPart>
        </mc:Choice>
        <mc:Fallback xmlns="">
          <p:pic>
            <p:nvPicPr>
              <p:cNvPr id="271" name="Tinta 270">
                <a:extLst>
                  <a:ext uri="{FF2B5EF4-FFF2-40B4-BE49-F238E27FC236}">
                    <a16:creationId xmlns:a16="http://schemas.microsoft.com/office/drawing/2014/main" id="{5B9F3CF6-0801-06A4-A38F-7408D68140C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552420" y="3104520"/>
                <a:ext cx="29160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72" name="Tinta 271">
                <a:extLst>
                  <a:ext uri="{FF2B5EF4-FFF2-40B4-BE49-F238E27FC236}">
                    <a16:creationId xmlns:a16="http://schemas.microsoft.com/office/drawing/2014/main" id="{259A0825-6F35-EC6F-8D3B-5F135BB1E9BA}"/>
                  </a:ext>
                </a:extLst>
              </p14:cNvPr>
              <p14:cNvContentPartPr/>
              <p14:nvPr/>
            </p14:nvContentPartPr>
            <p14:xfrm>
              <a:off x="3753660" y="3543720"/>
              <a:ext cx="72000" cy="213120"/>
            </p14:xfrm>
          </p:contentPart>
        </mc:Choice>
        <mc:Fallback xmlns="">
          <p:pic>
            <p:nvPicPr>
              <p:cNvPr id="272" name="Tinta 271">
                <a:extLst>
                  <a:ext uri="{FF2B5EF4-FFF2-40B4-BE49-F238E27FC236}">
                    <a16:creationId xmlns:a16="http://schemas.microsoft.com/office/drawing/2014/main" id="{259A0825-6F35-EC6F-8D3B-5F135BB1E9BA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663660" y="3363720"/>
                <a:ext cx="25164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73" name="Tinta 272">
                <a:extLst>
                  <a:ext uri="{FF2B5EF4-FFF2-40B4-BE49-F238E27FC236}">
                    <a16:creationId xmlns:a16="http://schemas.microsoft.com/office/drawing/2014/main" id="{1E34C09F-4FCB-3BBB-A4D0-EE857610B7FF}"/>
                  </a:ext>
                </a:extLst>
              </p14:cNvPr>
              <p14:cNvContentPartPr/>
              <p14:nvPr/>
            </p14:nvContentPartPr>
            <p14:xfrm>
              <a:off x="3740340" y="3458400"/>
              <a:ext cx="69840" cy="230040"/>
            </p14:xfrm>
          </p:contentPart>
        </mc:Choice>
        <mc:Fallback xmlns="">
          <p:pic>
            <p:nvPicPr>
              <p:cNvPr id="273" name="Tinta 272">
                <a:extLst>
                  <a:ext uri="{FF2B5EF4-FFF2-40B4-BE49-F238E27FC236}">
                    <a16:creationId xmlns:a16="http://schemas.microsoft.com/office/drawing/2014/main" id="{1E34C09F-4FCB-3BBB-A4D0-EE857610B7FF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650700" y="3278400"/>
                <a:ext cx="24948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74" name="Tinta 273">
                <a:extLst>
                  <a:ext uri="{FF2B5EF4-FFF2-40B4-BE49-F238E27FC236}">
                    <a16:creationId xmlns:a16="http://schemas.microsoft.com/office/drawing/2014/main" id="{40D594D3-57D8-F605-F0F3-2787381642DA}"/>
                  </a:ext>
                </a:extLst>
              </p14:cNvPr>
              <p14:cNvContentPartPr/>
              <p14:nvPr/>
            </p14:nvContentPartPr>
            <p14:xfrm>
              <a:off x="3713700" y="3492240"/>
              <a:ext cx="59040" cy="150120"/>
            </p14:xfrm>
          </p:contentPart>
        </mc:Choice>
        <mc:Fallback xmlns="">
          <p:pic>
            <p:nvPicPr>
              <p:cNvPr id="274" name="Tinta 273">
                <a:extLst>
                  <a:ext uri="{FF2B5EF4-FFF2-40B4-BE49-F238E27FC236}">
                    <a16:creationId xmlns:a16="http://schemas.microsoft.com/office/drawing/2014/main" id="{40D594D3-57D8-F605-F0F3-2787381642DA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3623700" y="3312600"/>
                <a:ext cx="23868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75" name="Tinta 274">
                <a:extLst>
                  <a:ext uri="{FF2B5EF4-FFF2-40B4-BE49-F238E27FC236}">
                    <a16:creationId xmlns:a16="http://schemas.microsoft.com/office/drawing/2014/main" id="{7DE68DF6-3948-75CA-55DC-C8316B5A4587}"/>
                  </a:ext>
                </a:extLst>
              </p14:cNvPr>
              <p14:cNvContentPartPr/>
              <p14:nvPr/>
            </p14:nvContentPartPr>
            <p14:xfrm>
              <a:off x="3669780" y="3326280"/>
              <a:ext cx="41400" cy="179280"/>
            </p14:xfrm>
          </p:contentPart>
        </mc:Choice>
        <mc:Fallback xmlns="">
          <p:pic>
            <p:nvPicPr>
              <p:cNvPr id="275" name="Tinta 274">
                <a:extLst>
                  <a:ext uri="{FF2B5EF4-FFF2-40B4-BE49-F238E27FC236}">
                    <a16:creationId xmlns:a16="http://schemas.microsoft.com/office/drawing/2014/main" id="{7DE68DF6-3948-75CA-55DC-C8316B5A458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580140" y="3146280"/>
                <a:ext cx="22104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76" name="Tinta 275">
                <a:extLst>
                  <a:ext uri="{FF2B5EF4-FFF2-40B4-BE49-F238E27FC236}">
                    <a16:creationId xmlns:a16="http://schemas.microsoft.com/office/drawing/2014/main" id="{251A63EA-D794-54D5-631D-DE9C43DE1481}"/>
                  </a:ext>
                </a:extLst>
              </p14:cNvPr>
              <p14:cNvContentPartPr/>
              <p14:nvPr/>
            </p14:nvContentPartPr>
            <p14:xfrm>
              <a:off x="3656460" y="3317640"/>
              <a:ext cx="31680" cy="103680"/>
            </p14:xfrm>
          </p:contentPart>
        </mc:Choice>
        <mc:Fallback xmlns="">
          <p:pic>
            <p:nvPicPr>
              <p:cNvPr id="276" name="Tinta 275">
                <a:extLst>
                  <a:ext uri="{FF2B5EF4-FFF2-40B4-BE49-F238E27FC236}">
                    <a16:creationId xmlns:a16="http://schemas.microsoft.com/office/drawing/2014/main" id="{251A63EA-D794-54D5-631D-DE9C43DE1481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3566820" y="3138000"/>
                <a:ext cx="21132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77" name="Tinta 276">
                <a:extLst>
                  <a:ext uri="{FF2B5EF4-FFF2-40B4-BE49-F238E27FC236}">
                    <a16:creationId xmlns:a16="http://schemas.microsoft.com/office/drawing/2014/main" id="{A574C6B8-4A84-7916-524F-924A5012EB15}"/>
                  </a:ext>
                </a:extLst>
              </p14:cNvPr>
              <p14:cNvContentPartPr/>
              <p14:nvPr/>
            </p14:nvContentPartPr>
            <p14:xfrm>
              <a:off x="3495180" y="3260760"/>
              <a:ext cx="124560" cy="8640"/>
            </p14:xfrm>
          </p:contentPart>
        </mc:Choice>
        <mc:Fallback xmlns="">
          <p:pic>
            <p:nvPicPr>
              <p:cNvPr id="277" name="Tinta 276">
                <a:extLst>
                  <a:ext uri="{FF2B5EF4-FFF2-40B4-BE49-F238E27FC236}">
                    <a16:creationId xmlns:a16="http://schemas.microsoft.com/office/drawing/2014/main" id="{A574C6B8-4A84-7916-524F-924A5012EB15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405180" y="3081120"/>
                <a:ext cx="3042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78" name="Tinta 277">
                <a:extLst>
                  <a:ext uri="{FF2B5EF4-FFF2-40B4-BE49-F238E27FC236}">
                    <a16:creationId xmlns:a16="http://schemas.microsoft.com/office/drawing/2014/main" id="{71E2BE3B-26AA-A6EA-9345-98D9F7DE8BD3}"/>
                  </a:ext>
                </a:extLst>
              </p14:cNvPr>
              <p14:cNvContentPartPr/>
              <p14:nvPr/>
            </p14:nvContentPartPr>
            <p14:xfrm>
              <a:off x="3520380" y="3275160"/>
              <a:ext cx="44280" cy="9360"/>
            </p14:xfrm>
          </p:contentPart>
        </mc:Choice>
        <mc:Fallback xmlns="">
          <p:pic>
            <p:nvPicPr>
              <p:cNvPr id="278" name="Tinta 277">
                <a:extLst>
                  <a:ext uri="{FF2B5EF4-FFF2-40B4-BE49-F238E27FC236}">
                    <a16:creationId xmlns:a16="http://schemas.microsoft.com/office/drawing/2014/main" id="{71E2BE3B-26AA-A6EA-9345-98D9F7DE8BD3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3430380" y="3095160"/>
                <a:ext cx="22392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79" name="Tinta 278">
                <a:extLst>
                  <a:ext uri="{FF2B5EF4-FFF2-40B4-BE49-F238E27FC236}">
                    <a16:creationId xmlns:a16="http://schemas.microsoft.com/office/drawing/2014/main" id="{905C65A1-D0E4-FD56-9D39-D254C38F6CE4}"/>
                  </a:ext>
                </a:extLst>
              </p14:cNvPr>
              <p14:cNvContentPartPr/>
              <p14:nvPr/>
            </p14:nvContentPartPr>
            <p14:xfrm>
              <a:off x="3878220" y="3447600"/>
              <a:ext cx="530280" cy="316800"/>
            </p14:xfrm>
          </p:contentPart>
        </mc:Choice>
        <mc:Fallback xmlns="">
          <p:pic>
            <p:nvPicPr>
              <p:cNvPr id="279" name="Tinta 278">
                <a:extLst>
                  <a:ext uri="{FF2B5EF4-FFF2-40B4-BE49-F238E27FC236}">
                    <a16:creationId xmlns:a16="http://schemas.microsoft.com/office/drawing/2014/main" id="{905C65A1-D0E4-FD56-9D39-D254C38F6CE4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3788580" y="3267600"/>
                <a:ext cx="70992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80" name="Tinta 279">
                <a:extLst>
                  <a:ext uri="{FF2B5EF4-FFF2-40B4-BE49-F238E27FC236}">
                    <a16:creationId xmlns:a16="http://schemas.microsoft.com/office/drawing/2014/main" id="{78109AFC-5C1B-07D3-B75F-18468F1AD422}"/>
                  </a:ext>
                </a:extLst>
              </p14:cNvPr>
              <p14:cNvContentPartPr/>
              <p14:nvPr/>
            </p14:nvContentPartPr>
            <p14:xfrm>
              <a:off x="4076580" y="3286680"/>
              <a:ext cx="716400" cy="393840"/>
            </p14:xfrm>
          </p:contentPart>
        </mc:Choice>
        <mc:Fallback xmlns="">
          <p:pic>
            <p:nvPicPr>
              <p:cNvPr id="280" name="Tinta 279">
                <a:extLst>
                  <a:ext uri="{FF2B5EF4-FFF2-40B4-BE49-F238E27FC236}">
                    <a16:creationId xmlns:a16="http://schemas.microsoft.com/office/drawing/2014/main" id="{78109AFC-5C1B-07D3-B75F-18468F1AD422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986580" y="3107040"/>
                <a:ext cx="896040" cy="7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81" name="Tinta 280">
                <a:extLst>
                  <a:ext uri="{FF2B5EF4-FFF2-40B4-BE49-F238E27FC236}">
                    <a16:creationId xmlns:a16="http://schemas.microsoft.com/office/drawing/2014/main" id="{8EDF9FB0-5F95-19D6-F77B-88049F1C2243}"/>
                  </a:ext>
                </a:extLst>
              </p14:cNvPr>
              <p14:cNvContentPartPr/>
              <p14:nvPr/>
            </p14:nvContentPartPr>
            <p14:xfrm>
              <a:off x="4267020" y="3428520"/>
              <a:ext cx="461880" cy="160560"/>
            </p14:xfrm>
          </p:contentPart>
        </mc:Choice>
        <mc:Fallback xmlns="">
          <p:pic>
            <p:nvPicPr>
              <p:cNvPr id="281" name="Tinta 280">
                <a:extLst>
                  <a:ext uri="{FF2B5EF4-FFF2-40B4-BE49-F238E27FC236}">
                    <a16:creationId xmlns:a16="http://schemas.microsoft.com/office/drawing/2014/main" id="{8EDF9FB0-5F95-19D6-F77B-88049F1C2243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4177380" y="3248880"/>
                <a:ext cx="6415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82" name="Tinta 281">
                <a:extLst>
                  <a:ext uri="{FF2B5EF4-FFF2-40B4-BE49-F238E27FC236}">
                    <a16:creationId xmlns:a16="http://schemas.microsoft.com/office/drawing/2014/main" id="{5C54036A-2F14-AFEB-CC12-C38A9F98A1B1}"/>
                  </a:ext>
                </a:extLst>
              </p14:cNvPr>
              <p14:cNvContentPartPr/>
              <p14:nvPr/>
            </p14:nvContentPartPr>
            <p14:xfrm>
              <a:off x="4190700" y="3526800"/>
              <a:ext cx="265320" cy="100440"/>
            </p14:xfrm>
          </p:contentPart>
        </mc:Choice>
        <mc:Fallback xmlns="">
          <p:pic>
            <p:nvPicPr>
              <p:cNvPr id="282" name="Tinta 281">
                <a:extLst>
                  <a:ext uri="{FF2B5EF4-FFF2-40B4-BE49-F238E27FC236}">
                    <a16:creationId xmlns:a16="http://schemas.microsoft.com/office/drawing/2014/main" id="{5C54036A-2F14-AFEB-CC12-C38A9F98A1B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4101060" y="3347160"/>
                <a:ext cx="44496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83" name="Tinta 282">
                <a:extLst>
                  <a:ext uri="{FF2B5EF4-FFF2-40B4-BE49-F238E27FC236}">
                    <a16:creationId xmlns:a16="http://schemas.microsoft.com/office/drawing/2014/main" id="{2F258A9F-2B2C-00CF-73A0-DD9A4B6C1643}"/>
                  </a:ext>
                </a:extLst>
              </p14:cNvPr>
              <p14:cNvContentPartPr/>
              <p14:nvPr/>
            </p14:nvContentPartPr>
            <p14:xfrm>
              <a:off x="4472580" y="3364800"/>
              <a:ext cx="311040" cy="178560"/>
            </p14:xfrm>
          </p:contentPart>
        </mc:Choice>
        <mc:Fallback xmlns="">
          <p:pic>
            <p:nvPicPr>
              <p:cNvPr id="283" name="Tinta 282">
                <a:extLst>
                  <a:ext uri="{FF2B5EF4-FFF2-40B4-BE49-F238E27FC236}">
                    <a16:creationId xmlns:a16="http://schemas.microsoft.com/office/drawing/2014/main" id="{2F258A9F-2B2C-00CF-73A0-DD9A4B6C1643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4382940" y="3184800"/>
                <a:ext cx="4906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84" name="Tinta 283">
                <a:extLst>
                  <a:ext uri="{FF2B5EF4-FFF2-40B4-BE49-F238E27FC236}">
                    <a16:creationId xmlns:a16="http://schemas.microsoft.com/office/drawing/2014/main" id="{D43F76CF-446E-B5E2-84C4-0A73576A3252}"/>
                  </a:ext>
                </a:extLst>
              </p14:cNvPr>
              <p14:cNvContentPartPr/>
              <p14:nvPr/>
            </p14:nvContentPartPr>
            <p14:xfrm>
              <a:off x="5097540" y="3104160"/>
              <a:ext cx="630000" cy="180360"/>
            </p14:xfrm>
          </p:contentPart>
        </mc:Choice>
        <mc:Fallback xmlns="">
          <p:pic>
            <p:nvPicPr>
              <p:cNvPr id="284" name="Tinta 283">
                <a:extLst>
                  <a:ext uri="{FF2B5EF4-FFF2-40B4-BE49-F238E27FC236}">
                    <a16:creationId xmlns:a16="http://schemas.microsoft.com/office/drawing/2014/main" id="{D43F76CF-446E-B5E2-84C4-0A73576A325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007900" y="2924520"/>
                <a:ext cx="80964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86" name="Tinta 285">
                <a:extLst>
                  <a:ext uri="{FF2B5EF4-FFF2-40B4-BE49-F238E27FC236}">
                    <a16:creationId xmlns:a16="http://schemas.microsoft.com/office/drawing/2014/main" id="{129B4EE7-1A40-7A6C-4F56-B4A5EEC018CE}"/>
                  </a:ext>
                </a:extLst>
              </p14:cNvPr>
              <p14:cNvContentPartPr/>
              <p14:nvPr/>
            </p14:nvContentPartPr>
            <p14:xfrm>
              <a:off x="5204820" y="2948640"/>
              <a:ext cx="990360" cy="352800"/>
            </p14:xfrm>
          </p:contentPart>
        </mc:Choice>
        <mc:Fallback xmlns="">
          <p:pic>
            <p:nvPicPr>
              <p:cNvPr id="286" name="Tinta 285">
                <a:extLst>
                  <a:ext uri="{FF2B5EF4-FFF2-40B4-BE49-F238E27FC236}">
                    <a16:creationId xmlns:a16="http://schemas.microsoft.com/office/drawing/2014/main" id="{129B4EE7-1A40-7A6C-4F56-B4A5EEC018CE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115180" y="2769000"/>
                <a:ext cx="117000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87" name="Tinta 286">
                <a:extLst>
                  <a:ext uri="{FF2B5EF4-FFF2-40B4-BE49-F238E27FC236}">
                    <a16:creationId xmlns:a16="http://schemas.microsoft.com/office/drawing/2014/main" id="{5ED5BB96-258C-E907-F25B-A8A28FDAD2E1}"/>
                  </a:ext>
                </a:extLst>
              </p14:cNvPr>
              <p14:cNvContentPartPr/>
              <p14:nvPr/>
            </p14:nvContentPartPr>
            <p14:xfrm>
              <a:off x="4965780" y="2842080"/>
              <a:ext cx="894240" cy="381960"/>
            </p14:xfrm>
          </p:contentPart>
        </mc:Choice>
        <mc:Fallback xmlns="">
          <p:pic>
            <p:nvPicPr>
              <p:cNvPr id="287" name="Tinta 286">
                <a:extLst>
                  <a:ext uri="{FF2B5EF4-FFF2-40B4-BE49-F238E27FC236}">
                    <a16:creationId xmlns:a16="http://schemas.microsoft.com/office/drawing/2014/main" id="{5ED5BB96-258C-E907-F25B-A8A28FDAD2E1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875780" y="2662440"/>
                <a:ext cx="1073880" cy="7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88" name="Tinta 287">
                <a:extLst>
                  <a:ext uri="{FF2B5EF4-FFF2-40B4-BE49-F238E27FC236}">
                    <a16:creationId xmlns:a16="http://schemas.microsoft.com/office/drawing/2014/main" id="{CB0F19FF-6D26-815B-DB96-DE9947DB8DAC}"/>
                  </a:ext>
                </a:extLst>
              </p14:cNvPr>
              <p14:cNvContentPartPr/>
              <p14:nvPr/>
            </p14:nvContentPartPr>
            <p14:xfrm>
              <a:off x="4904220" y="2803920"/>
              <a:ext cx="917640" cy="365760"/>
            </p14:xfrm>
          </p:contentPart>
        </mc:Choice>
        <mc:Fallback xmlns="">
          <p:pic>
            <p:nvPicPr>
              <p:cNvPr id="288" name="Tinta 287">
                <a:extLst>
                  <a:ext uri="{FF2B5EF4-FFF2-40B4-BE49-F238E27FC236}">
                    <a16:creationId xmlns:a16="http://schemas.microsoft.com/office/drawing/2014/main" id="{CB0F19FF-6D26-815B-DB96-DE9947DB8DAC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814220" y="2624280"/>
                <a:ext cx="109728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89" name="Tinta 288">
                <a:extLst>
                  <a:ext uri="{FF2B5EF4-FFF2-40B4-BE49-F238E27FC236}">
                    <a16:creationId xmlns:a16="http://schemas.microsoft.com/office/drawing/2014/main" id="{83ED3FDA-AFC9-F41E-369D-DD3A658057C0}"/>
                  </a:ext>
                </a:extLst>
              </p14:cNvPr>
              <p14:cNvContentPartPr/>
              <p14:nvPr/>
            </p14:nvContentPartPr>
            <p14:xfrm>
              <a:off x="5084940" y="2621040"/>
              <a:ext cx="447480" cy="38880"/>
            </p14:xfrm>
          </p:contentPart>
        </mc:Choice>
        <mc:Fallback xmlns="">
          <p:pic>
            <p:nvPicPr>
              <p:cNvPr id="289" name="Tinta 288">
                <a:extLst>
                  <a:ext uri="{FF2B5EF4-FFF2-40B4-BE49-F238E27FC236}">
                    <a16:creationId xmlns:a16="http://schemas.microsoft.com/office/drawing/2014/main" id="{83ED3FDA-AFC9-F41E-369D-DD3A658057C0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994940" y="2441400"/>
                <a:ext cx="62712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90" name="Tinta 289">
                <a:extLst>
                  <a:ext uri="{FF2B5EF4-FFF2-40B4-BE49-F238E27FC236}">
                    <a16:creationId xmlns:a16="http://schemas.microsoft.com/office/drawing/2014/main" id="{134E94FE-B1DC-A6F4-85BB-4E9938652F54}"/>
                  </a:ext>
                </a:extLst>
              </p14:cNvPr>
              <p14:cNvContentPartPr/>
              <p14:nvPr/>
            </p14:nvContentPartPr>
            <p14:xfrm>
              <a:off x="5263500" y="2423040"/>
              <a:ext cx="230400" cy="42480"/>
            </p14:xfrm>
          </p:contentPart>
        </mc:Choice>
        <mc:Fallback xmlns="">
          <p:pic>
            <p:nvPicPr>
              <p:cNvPr id="290" name="Tinta 289">
                <a:extLst>
                  <a:ext uri="{FF2B5EF4-FFF2-40B4-BE49-F238E27FC236}">
                    <a16:creationId xmlns:a16="http://schemas.microsoft.com/office/drawing/2014/main" id="{134E94FE-B1DC-A6F4-85BB-4E9938652F54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173860" y="2243040"/>
                <a:ext cx="4100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91" name="Tinta 290">
                <a:extLst>
                  <a:ext uri="{FF2B5EF4-FFF2-40B4-BE49-F238E27FC236}">
                    <a16:creationId xmlns:a16="http://schemas.microsoft.com/office/drawing/2014/main" id="{49862CB4-C8FE-9B7F-8DCF-52891F44DCEC}"/>
                  </a:ext>
                </a:extLst>
              </p14:cNvPr>
              <p14:cNvContentPartPr/>
              <p14:nvPr/>
            </p14:nvContentPartPr>
            <p14:xfrm>
              <a:off x="5078820" y="2232240"/>
              <a:ext cx="324000" cy="252000"/>
            </p14:xfrm>
          </p:contentPart>
        </mc:Choice>
        <mc:Fallback xmlns="">
          <p:pic>
            <p:nvPicPr>
              <p:cNvPr id="291" name="Tinta 290">
                <a:extLst>
                  <a:ext uri="{FF2B5EF4-FFF2-40B4-BE49-F238E27FC236}">
                    <a16:creationId xmlns:a16="http://schemas.microsoft.com/office/drawing/2014/main" id="{49862CB4-C8FE-9B7F-8DCF-52891F44DCE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989180" y="2052600"/>
                <a:ext cx="50364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92" name="Tinta 291">
                <a:extLst>
                  <a:ext uri="{FF2B5EF4-FFF2-40B4-BE49-F238E27FC236}">
                    <a16:creationId xmlns:a16="http://schemas.microsoft.com/office/drawing/2014/main" id="{C82A1440-1EDA-C0D4-8B8D-F0680A1E0D47}"/>
                  </a:ext>
                </a:extLst>
              </p14:cNvPr>
              <p14:cNvContentPartPr/>
              <p14:nvPr/>
            </p14:nvContentPartPr>
            <p14:xfrm>
              <a:off x="4185660" y="2361840"/>
              <a:ext cx="950400" cy="476280"/>
            </p14:xfrm>
          </p:contentPart>
        </mc:Choice>
        <mc:Fallback xmlns="">
          <p:pic>
            <p:nvPicPr>
              <p:cNvPr id="292" name="Tinta 291">
                <a:extLst>
                  <a:ext uri="{FF2B5EF4-FFF2-40B4-BE49-F238E27FC236}">
                    <a16:creationId xmlns:a16="http://schemas.microsoft.com/office/drawing/2014/main" id="{C82A1440-1EDA-C0D4-8B8D-F0680A1E0D47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096020" y="2182200"/>
                <a:ext cx="113004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93" name="Tinta 292">
                <a:extLst>
                  <a:ext uri="{FF2B5EF4-FFF2-40B4-BE49-F238E27FC236}">
                    <a16:creationId xmlns:a16="http://schemas.microsoft.com/office/drawing/2014/main" id="{AEEA1D18-878D-CF2C-D756-A550A19F27AA}"/>
                  </a:ext>
                </a:extLst>
              </p14:cNvPr>
              <p14:cNvContentPartPr/>
              <p14:nvPr/>
            </p14:nvContentPartPr>
            <p14:xfrm>
              <a:off x="4734660" y="2247720"/>
              <a:ext cx="599400" cy="315360"/>
            </p14:xfrm>
          </p:contentPart>
        </mc:Choice>
        <mc:Fallback xmlns="">
          <p:pic>
            <p:nvPicPr>
              <p:cNvPr id="293" name="Tinta 292">
                <a:extLst>
                  <a:ext uri="{FF2B5EF4-FFF2-40B4-BE49-F238E27FC236}">
                    <a16:creationId xmlns:a16="http://schemas.microsoft.com/office/drawing/2014/main" id="{AEEA1D18-878D-CF2C-D756-A550A19F27A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4645020" y="2067720"/>
                <a:ext cx="77904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94" name="Tinta 293">
                <a:extLst>
                  <a:ext uri="{FF2B5EF4-FFF2-40B4-BE49-F238E27FC236}">
                    <a16:creationId xmlns:a16="http://schemas.microsoft.com/office/drawing/2014/main" id="{A48B974F-243E-EFDE-9E56-4C142A221FE3}"/>
                  </a:ext>
                </a:extLst>
              </p14:cNvPr>
              <p14:cNvContentPartPr/>
              <p14:nvPr/>
            </p14:nvContentPartPr>
            <p14:xfrm>
              <a:off x="4543860" y="2407920"/>
              <a:ext cx="333000" cy="123840"/>
            </p14:xfrm>
          </p:contentPart>
        </mc:Choice>
        <mc:Fallback xmlns="">
          <p:pic>
            <p:nvPicPr>
              <p:cNvPr id="294" name="Tinta 293">
                <a:extLst>
                  <a:ext uri="{FF2B5EF4-FFF2-40B4-BE49-F238E27FC236}">
                    <a16:creationId xmlns:a16="http://schemas.microsoft.com/office/drawing/2014/main" id="{A48B974F-243E-EFDE-9E56-4C142A221FE3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453860" y="2227920"/>
                <a:ext cx="5126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95" name="Tinta 294">
                <a:extLst>
                  <a:ext uri="{FF2B5EF4-FFF2-40B4-BE49-F238E27FC236}">
                    <a16:creationId xmlns:a16="http://schemas.microsoft.com/office/drawing/2014/main" id="{3071137D-57CA-A059-6DF5-DBBED13860E4}"/>
                  </a:ext>
                </a:extLst>
              </p14:cNvPr>
              <p14:cNvContentPartPr/>
              <p14:nvPr/>
            </p14:nvContentPartPr>
            <p14:xfrm>
              <a:off x="4897380" y="2339160"/>
              <a:ext cx="216000" cy="118800"/>
            </p14:xfrm>
          </p:contentPart>
        </mc:Choice>
        <mc:Fallback xmlns="">
          <p:pic>
            <p:nvPicPr>
              <p:cNvPr id="295" name="Tinta 294">
                <a:extLst>
                  <a:ext uri="{FF2B5EF4-FFF2-40B4-BE49-F238E27FC236}">
                    <a16:creationId xmlns:a16="http://schemas.microsoft.com/office/drawing/2014/main" id="{3071137D-57CA-A059-6DF5-DBBED13860E4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807380" y="2159520"/>
                <a:ext cx="3956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96" name="Tinta 295">
                <a:extLst>
                  <a:ext uri="{FF2B5EF4-FFF2-40B4-BE49-F238E27FC236}">
                    <a16:creationId xmlns:a16="http://schemas.microsoft.com/office/drawing/2014/main" id="{6D6868DF-C027-9D60-9B68-7E1DED30E2AF}"/>
                  </a:ext>
                </a:extLst>
              </p14:cNvPr>
              <p14:cNvContentPartPr/>
              <p14:nvPr/>
            </p14:nvContentPartPr>
            <p14:xfrm>
              <a:off x="4786860" y="2339160"/>
              <a:ext cx="318600" cy="143280"/>
            </p14:xfrm>
          </p:contentPart>
        </mc:Choice>
        <mc:Fallback xmlns="">
          <p:pic>
            <p:nvPicPr>
              <p:cNvPr id="296" name="Tinta 295">
                <a:extLst>
                  <a:ext uri="{FF2B5EF4-FFF2-40B4-BE49-F238E27FC236}">
                    <a16:creationId xmlns:a16="http://schemas.microsoft.com/office/drawing/2014/main" id="{6D6868DF-C027-9D60-9B68-7E1DED30E2AF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4697220" y="2159520"/>
                <a:ext cx="49824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97" name="Tinta 296">
                <a:extLst>
                  <a:ext uri="{FF2B5EF4-FFF2-40B4-BE49-F238E27FC236}">
                    <a16:creationId xmlns:a16="http://schemas.microsoft.com/office/drawing/2014/main" id="{2F228B1B-ED10-9B22-B56F-FC70E6B190B8}"/>
                  </a:ext>
                </a:extLst>
              </p14:cNvPr>
              <p14:cNvContentPartPr/>
              <p14:nvPr/>
            </p14:nvContentPartPr>
            <p14:xfrm>
              <a:off x="4906740" y="2324040"/>
              <a:ext cx="191520" cy="123480"/>
            </p14:xfrm>
          </p:contentPart>
        </mc:Choice>
        <mc:Fallback xmlns="">
          <p:pic>
            <p:nvPicPr>
              <p:cNvPr id="297" name="Tinta 296">
                <a:extLst>
                  <a:ext uri="{FF2B5EF4-FFF2-40B4-BE49-F238E27FC236}">
                    <a16:creationId xmlns:a16="http://schemas.microsoft.com/office/drawing/2014/main" id="{2F228B1B-ED10-9B22-B56F-FC70E6B190B8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4816740" y="2144040"/>
                <a:ext cx="37116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98" name="Tinta 297">
                <a:extLst>
                  <a:ext uri="{FF2B5EF4-FFF2-40B4-BE49-F238E27FC236}">
                    <a16:creationId xmlns:a16="http://schemas.microsoft.com/office/drawing/2014/main" id="{176773D8-A558-B3FC-2F56-3C227A8C121E}"/>
                  </a:ext>
                </a:extLst>
              </p14:cNvPr>
              <p14:cNvContentPartPr/>
              <p14:nvPr/>
            </p14:nvContentPartPr>
            <p14:xfrm>
              <a:off x="4783980" y="2285880"/>
              <a:ext cx="298800" cy="172800"/>
            </p14:xfrm>
          </p:contentPart>
        </mc:Choice>
        <mc:Fallback xmlns="">
          <p:pic>
            <p:nvPicPr>
              <p:cNvPr id="298" name="Tinta 297">
                <a:extLst>
                  <a:ext uri="{FF2B5EF4-FFF2-40B4-BE49-F238E27FC236}">
                    <a16:creationId xmlns:a16="http://schemas.microsoft.com/office/drawing/2014/main" id="{176773D8-A558-B3FC-2F56-3C227A8C121E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4694340" y="2106240"/>
                <a:ext cx="47844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99" name="Tinta 298">
                <a:extLst>
                  <a:ext uri="{FF2B5EF4-FFF2-40B4-BE49-F238E27FC236}">
                    <a16:creationId xmlns:a16="http://schemas.microsoft.com/office/drawing/2014/main" id="{E5581214-D8E9-3B31-A65D-73C31935C93A}"/>
                  </a:ext>
                </a:extLst>
              </p14:cNvPr>
              <p14:cNvContentPartPr/>
              <p14:nvPr/>
            </p14:nvContentPartPr>
            <p14:xfrm>
              <a:off x="4278180" y="2445720"/>
              <a:ext cx="393120" cy="207360"/>
            </p14:xfrm>
          </p:contentPart>
        </mc:Choice>
        <mc:Fallback xmlns="">
          <p:pic>
            <p:nvPicPr>
              <p:cNvPr id="299" name="Tinta 298">
                <a:extLst>
                  <a:ext uri="{FF2B5EF4-FFF2-40B4-BE49-F238E27FC236}">
                    <a16:creationId xmlns:a16="http://schemas.microsoft.com/office/drawing/2014/main" id="{E5581214-D8E9-3B31-A65D-73C31935C93A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4188540" y="2266080"/>
                <a:ext cx="57276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00" name="Tinta 299">
                <a:extLst>
                  <a:ext uri="{FF2B5EF4-FFF2-40B4-BE49-F238E27FC236}">
                    <a16:creationId xmlns:a16="http://schemas.microsoft.com/office/drawing/2014/main" id="{0B10F943-4E45-C195-4C3D-CB85BF9EDC98}"/>
                  </a:ext>
                </a:extLst>
              </p14:cNvPr>
              <p14:cNvContentPartPr/>
              <p14:nvPr/>
            </p14:nvContentPartPr>
            <p14:xfrm>
              <a:off x="3978300" y="2529600"/>
              <a:ext cx="456840" cy="234720"/>
            </p14:xfrm>
          </p:contentPart>
        </mc:Choice>
        <mc:Fallback xmlns="">
          <p:pic>
            <p:nvPicPr>
              <p:cNvPr id="300" name="Tinta 299">
                <a:extLst>
                  <a:ext uri="{FF2B5EF4-FFF2-40B4-BE49-F238E27FC236}">
                    <a16:creationId xmlns:a16="http://schemas.microsoft.com/office/drawing/2014/main" id="{0B10F943-4E45-C195-4C3D-CB85BF9EDC98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3888300" y="2349600"/>
                <a:ext cx="63648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301" name="Tinta 300">
                <a:extLst>
                  <a:ext uri="{FF2B5EF4-FFF2-40B4-BE49-F238E27FC236}">
                    <a16:creationId xmlns:a16="http://schemas.microsoft.com/office/drawing/2014/main" id="{AB40BE80-CF54-3146-623E-FF7E69901A9B}"/>
                  </a:ext>
                </a:extLst>
              </p14:cNvPr>
              <p14:cNvContentPartPr/>
              <p14:nvPr/>
            </p14:nvContentPartPr>
            <p14:xfrm>
              <a:off x="3626580" y="2598000"/>
              <a:ext cx="739800" cy="175680"/>
            </p14:xfrm>
          </p:contentPart>
        </mc:Choice>
        <mc:Fallback xmlns="">
          <p:pic>
            <p:nvPicPr>
              <p:cNvPr id="301" name="Tinta 300">
                <a:extLst>
                  <a:ext uri="{FF2B5EF4-FFF2-40B4-BE49-F238E27FC236}">
                    <a16:creationId xmlns:a16="http://schemas.microsoft.com/office/drawing/2014/main" id="{AB40BE80-CF54-3146-623E-FF7E69901A9B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3536940" y="2418360"/>
                <a:ext cx="9194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302" name="Tinta 301">
                <a:extLst>
                  <a:ext uri="{FF2B5EF4-FFF2-40B4-BE49-F238E27FC236}">
                    <a16:creationId xmlns:a16="http://schemas.microsoft.com/office/drawing/2014/main" id="{29E2B7DE-2FFC-3C23-8C3E-D4F765884662}"/>
                  </a:ext>
                </a:extLst>
              </p14:cNvPr>
              <p14:cNvContentPartPr/>
              <p14:nvPr/>
            </p14:nvContentPartPr>
            <p14:xfrm>
              <a:off x="3490860" y="2613480"/>
              <a:ext cx="669960" cy="215640"/>
            </p14:xfrm>
          </p:contentPart>
        </mc:Choice>
        <mc:Fallback xmlns="">
          <p:pic>
            <p:nvPicPr>
              <p:cNvPr id="302" name="Tinta 301">
                <a:extLst>
                  <a:ext uri="{FF2B5EF4-FFF2-40B4-BE49-F238E27FC236}">
                    <a16:creationId xmlns:a16="http://schemas.microsoft.com/office/drawing/2014/main" id="{29E2B7DE-2FFC-3C23-8C3E-D4F765884662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3400860" y="2433480"/>
                <a:ext cx="84960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03" name="Tinta 302">
                <a:extLst>
                  <a:ext uri="{FF2B5EF4-FFF2-40B4-BE49-F238E27FC236}">
                    <a16:creationId xmlns:a16="http://schemas.microsoft.com/office/drawing/2014/main" id="{B33B5068-5A9A-63C9-5292-B6DD44E4DE1F}"/>
                  </a:ext>
                </a:extLst>
              </p14:cNvPr>
              <p14:cNvContentPartPr/>
              <p14:nvPr/>
            </p14:nvContentPartPr>
            <p14:xfrm>
              <a:off x="3157500" y="2788800"/>
              <a:ext cx="622080" cy="304560"/>
            </p14:xfrm>
          </p:contentPart>
        </mc:Choice>
        <mc:Fallback xmlns="">
          <p:pic>
            <p:nvPicPr>
              <p:cNvPr id="303" name="Tinta 302">
                <a:extLst>
                  <a:ext uri="{FF2B5EF4-FFF2-40B4-BE49-F238E27FC236}">
                    <a16:creationId xmlns:a16="http://schemas.microsoft.com/office/drawing/2014/main" id="{B33B5068-5A9A-63C9-5292-B6DD44E4DE1F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3067860" y="2609160"/>
                <a:ext cx="80172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304" name="Tinta 303">
                <a:extLst>
                  <a:ext uri="{FF2B5EF4-FFF2-40B4-BE49-F238E27FC236}">
                    <a16:creationId xmlns:a16="http://schemas.microsoft.com/office/drawing/2014/main" id="{E699BBAA-AA3E-0A75-87C4-77D4F4FA2BB4}"/>
                  </a:ext>
                </a:extLst>
              </p14:cNvPr>
              <p14:cNvContentPartPr/>
              <p14:nvPr/>
            </p14:nvContentPartPr>
            <p14:xfrm>
              <a:off x="2948700" y="2882400"/>
              <a:ext cx="563400" cy="165600"/>
            </p14:xfrm>
          </p:contentPart>
        </mc:Choice>
        <mc:Fallback xmlns="">
          <p:pic>
            <p:nvPicPr>
              <p:cNvPr id="304" name="Tinta 303">
                <a:extLst>
                  <a:ext uri="{FF2B5EF4-FFF2-40B4-BE49-F238E27FC236}">
                    <a16:creationId xmlns:a16="http://schemas.microsoft.com/office/drawing/2014/main" id="{E699BBAA-AA3E-0A75-87C4-77D4F4FA2BB4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2858700" y="2702760"/>
                <a:ext cx="74304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305" name="Tinta 304">
                <a:extLst>
                  <a:ext uri="{FF2B5EF4-FFF2-40B4-BE49-F238E27FC236}">
                    <a16:creationId xmlns:a16="http://schemas.microsoft.com/office/drawing/2014/main" id="{646A324E-CF6E-BE65-FE52-5922E575D2DB}"/>
                  </a:ext>
                </a:extLst>
              </p14:cNvPr>
              <p14:cNvContentPartPr/>
              <p14:nvPr/>
            </p14:nvContentPartPr>
            <p14:xfrm>
              <a:off x="3093420" y="2841360"/>
              <a:ext cx="851760" cy="153360"/>
            </p14:xfrm>
          </p:contentPart>
        </mc:Choice>
        <mc:Fallback xmlns="">
          <p:pic>
            <p:nvPicPr>
              <p:cNvPr id="305" name="Tinta 304">
                <a:extLst>
                  <a:ext uri="{FF2B5EF4-FFF2-40B4-BE49-F238E27FC236}">
                    <a16:creationId xmlns:a16="http://schemas.microsoft.com/office/drawing/2014/main" id="{646A324E-CF6E-BE65-FE52-5922E575D2DB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3003780" y="2661720"/>
                <a:ext cx="103140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306" name="Tinta 305">
                <a:extLst>
                  <a:ext uri="{FF2B5EF4-FFF2-40B4-BE49-F238E27FC236}">
                    <a16:creationId xmlns:a16="http://schemas.microsoft.com/office/drawing/2014/main" id="{8EB816D9-CFB2-E9E8-43BF-5BFD1B8C9D64}"/>
                  </a:ext>
                </a:extLst>
              </p14:cNvPr>
              <p14:cNvContentPartPr/>
              <p14:nvPr/>
            </p14:nvContentPartPr>
            <p14:xfrm>
              <a:off x="2849700" y="3042240"/>
              <a:ext cx="90720" cy="28800"/>
            </p14:xfrm>
          </p:contentPart>
        </mc:Choice>
        <mc:Fallback xmlns="">
          <p:pic>
            <p:nvPicPr>
              <p:cNvPr id="306" name="Tinta 305">
                <a:extLst>
                  <a:ext uri="{FF2B5EF4-FFF2-40B4-BE49-F238E27FC236}">
                    <a16:creationId xmlns:a16="http://schemas.microsoft.com/office/drawing/2014/main" id="{8EB816D9-CFB2-E9E8-43BF-5BFD1B8C9D64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2759700" y="2862600"/>
                <a:ext cx="2703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308" name="Tinta 307">
                <a:extLst>
                  <a:ext uri="{FF2B5EF4-FFF2-40B4-BE49-F238E27FC236}">
                    <a16:creationId xmlns:a16="http://schemas.microsoft.com/office/drawing/2014/main" id="{5924A060-F6BE-B076-4B9D-C0F6F5E37540}"/>
                  </a:ext>
                </a:extLst>
              </p14:cNvPr>
              <p14:cNvContentPartPr/>
              <p14:nvPr/>
            </p14:nvContentPartPr>
            <p14:xfrm>
              <a:off x="2971740" y="3314400"/>
              <a:ext cx="3240" cy="360"/>
            </p14:xfrm>
          </p:contentPart>
        </mc:Choice>
        <mc:Fallback xmlns="">
          <p:pic>
            <p:nvPicPr>
              <p:cNvPr id="308" name="Tinta 307">
                <a:extLst>
                  <a:ext uri="{FF2B5EF4-FFF2-40B4-BE49-F238E27FC236}">
                    <a16:creationId xmlns:a16="http://schemas.microsoft.com/office/drawing/2014/main" id="{5924A060-F6BE-B076-4B9D-C0F6F5E37540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2881740" y="3134760"/>
                <a:ext cx="182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310" name="Tinta 309">
                <a:extLst>
                  <a:ext uri="{FF2B5EF4-FFF2-40B4-BE49-F238E27FC236}">
                    <a16:creationId xmlns:a16="http://schemas.microsoft.com/office/drawing/2014/main" id="{ACB782DB-51BA-DD69-0265-11897C576EF8}"/>
                  </a:ext>
                </a:extLst>
              </p14:cNvPr>
              <p14:cNvContentPartPr/>
              <p14:nvPr/>
            </p14:nvContentPartPr>
            <p14:xfrm>
              <a:off x="3047700" y="3375600"/>
              <a:ext cx="360" cy="360"/>
            </p14:xfrm>
          </p:contentPart>
        </mc:Choice>
        <mc:Fallback xmlns="">
          <p:pic>
            <p:nvPicPr>
              <p:cNvPr id="310" name="Tinta 309">
                <a:extLst>
                  <a:ext uri="{FF2B5EF4-FFF2-40B4-BE49-F238E27FC236}">
                    <a16:creationId xmlns:a16="http://schemas.microsoft.com/office/drawing/2014/main" id="{ACB782DB-51BA-DD69-0265-11897C576EF8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2958060" y="31956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11" name="Tinta 310">
                <a:extLst>
                  <a:ext uri="{FF2B5EF4-FFF2-40B4-BE49-F238E27FC236}">
                    <a16:creationId xmlns:a16="http://schemas.microsoft.com/office/drawing/2014/main" id="{43B15452-6AD8-F375-2147-37D072FEFFDA}"/>
                  </a:ext>
                </a:extLst>
              </p14:cNvPr>
              <p14:cNvContentPartPr/>
              <p14:nvPr/>
            </p14:nvContentPartPr>
            <p14:xfrm>
              <a:off x="5368980" y="2681880"/>
              <a:ext cx="734760" cy="478800"/>
            </p14:xfrm>
          </p:contentPart>
        </mc:Choice>
        <mc:Fallback xmlns="">
          <p:pic>
            <p:nvPicPr>
              <p:cNvPr id="311" name="Tinta 310">
                <a:extLst>
                  <a:ext uri="{FF2B5EF4-FFF2-40B4-BE49-F238E27FC236}">
                    <a16:creationId xmlns:a16="http://schemas.microsoft.com/office/drawing/2014/main" id="{43B15452-6AD8-F375-2147-37D072FEFFDA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5279340" y="2502240"/>
                <a:ext cx="91440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312" name="Tinta 311">
                <a:extLst>
                  <a:ext uri="{FF2B5EF4-FFF2-40B4-BE49-F238E27FC236}">
                    <a16:creationId xmlns:a16="http://schemas.microsoft.com/office/drawing/2014/main" id="{2246E748-0DF3-A429-682F-BBB984241338}"/>
                  </a:ext>
                </a:extLst>
              </p14:cNvPr>
              <p14:cNvContentPartPr/>
              <p14:nvPr/>
            </p14:nvContentPartPr>
            <p14:xfrm>
              <a:off x="4928700" y="2796360"/>
              <a:ext cx="824400" cy="316440"/>
            </p14:xfrm>
          </p:contentPart>
        </mc:Choice>
        <mc:Fallback xmlns="">
          <p:pic>
            <p:nvPicPr>
              <p:cNvPr id="312" name="Tinta 311">
                <a:extLst>
                  <a:ext uri="{FF2B5EF4-FFF2-40B4-BE49-F238E27FC236}">
                    <a16:creationId xmlns:a16="http://schemas.microsoft.com/office/drawing/2014/main" id="{2246E748-0DF3-A429-682F-BBB984241338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4839060" y="2616360"/>
                <a:ext cx="100404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13" name="Tinta 312">
                <a:extLst>
                  <a:ext uri="{FF2B5EF4-FFF2-40B4-BE49-F238E27FC236}">
                    <a16:creationId xmlns:a16="http://schemas.microsoft.com/office/drawing/2014/main" id="{9567471E-5D31-DF76-A78D-410D2E6373DF}"/>
                  </a:ext>
                </a:extLst>
              </p14:cNvPr>
              <p14:cNvContentPartPr/>
              <p14:nvPr/>
            </p14:nvContentPartPr>
            <p14:xfrm>
              <a:off x="4503180" y="3308640"/>
              <a:ext cx="464760" cy="196560"/>
            </p14:xfrm>
          </p:contentPart>
        </mc:Choice>
        <mc:Fallback xmlns="">
          <p:pic>
            <p:nvPicPr>
              <p:cNvPr id="313" name="Tinta 312">
                <a:extLst>
                  <a:ext uri="{FF2B5EF4-FFF2-40B4-BE49-F238E27FC236}">
                    <a16:creationId xmlns:a16="http://schemas.microsoft.com/office/drawing/2014/main" id="{9567471E-5D31-DF76-A78D-410D2E6373D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4413540" y="3129000"/>
                <a:ext cx="6444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14" name="Tinta 313">
                <a:extLst>
                  <a:ext uri="{FF2B5EF4-FFF2-40B4-BE49-F238E27FC236}">
                    <a16:creationId xmlns:a16="http://schemas.microsoft.com/office/drawing/2014/main" id="{42756027-F62C-5866-74B6-F447C869F195}"/>
                  </a:ext>
                </a:extLst>
              </p14:cNvPr>
              <p14:cNvContentPartPr/>
              <p14:nvPr/>
            </p14:nvContentPartPr>
            <p14:xfrm>
              <a:off x="4632780" y="3366240"/>
              <a:ext cx="369720" cy="131400"/>
            </p14:xfrm>
          </p:contentPart>
        </mc:Choice>
        <mc:Fallback xmlns="">
          <p:pic>
            <p:nvPicPr>
              <p:cNvPr id="314" name="Tinta 313">
                <a:extLst>
                  <a:ext uri="{FF2B5EF4-FFF2-40B4-BE49-F238E27FC236}">
                    <a16:creationId xmlns:a16="http://schemas.microsoft.com/office/drawing/2014/main" id="{42756027-F62C-5866-74B6-F447C869F19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4543140" y="3186600"/>
                <a:ext cx="54936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15" name="Tinta 314">
                <a:extLst>
                  <a:ext uri="{FF2B5EF4-FFF2-40B4-BE49-F238E27FC236}">
                    <a16:creationId xmlns:a16="http://schemas.microsoft.com/office/drawing/2014/main" id="{3C6A5D8A-7C0C-FC13-CE9F-7AFAD7744102}"/>
                  </a:ext>
                </a:extLst>
              </p14:cNvPr>
              <p14:cNvContentPartPr/>
              <p14:nvPr/>
            </p14:nvContentPartPr>
            <p14:xfrm>
              <a:off x="4891620" y="3294600"/>
              <a:ext cx="390240" cy="119520"/>
            </p14:xfrm>
          </p:contentPart>
        </mc:Choice>
        <mc:Fallback xmlns="">
          <p:pic>
            <p:nvPicPr>
              <p:cNvPr id="315" name="Tinta 314">
                <a:extLst>
                  <a:ext uri="{FF2B5EF4-FFF2-40B4-BE49-F238E27FC236}">
                    <a16:creationId xmlns:a16="http://schemas.microsoft.com/office/drawing/2014/main" id="{3C6A5D8A-7C0C-FC13-CE9F-7AFAD7744102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4801980" y="3114600"/>
                <a:ext cx="5698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16" name="Tinta 315">
                <a:extLst>
                  <a:ext uri="{FF2B5EF4-FFF2-40B4-BE49-F238E27FC236}">
                    <a16:creationId xmlns:a16="http://schemas.microsoft.com/office/drawing/2014/main" id="{4361B758-2EA2-393C-D64C-226A26C2C47D}"/>
                  </a:ext>
                </a:extLst>
              </p14:cNvPr>
              <p14:cNvContentPartPr/>
              <p14:nvPr/>
            </p14:nvContentPartPr>
            <p14:xfrm>
              <a:off x="5257380" y="3188040"/>
              <a:ext cx="387360" cy="134280"/>
            </p14:xfrm>
          </p:contentPart>
        </mc:Choice>
        <mc:Fallback xmlns="">
          <p:pic>
            <p:nvPicPr>
              <p:cNvPr id="316" name="Tinta 315">
                <a:extLst>
                  <a:ext uri="{FF2B5EF4-FFF2-40B4-BE49-F238E27FC236}">
                    <a16:creationId xmlns:a16="http://schemas.microsoft.com/office/drawing/2014/main" id="{4361B758-2EA2-393C-D64C-226A26C2C47D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5167740" y="3008400"/>
                <a:ext cx="5670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17" name="Tinta 316">
                <a:extLst>
                  <a:ext uri="{FF2B5EF4-FFF2-40B4-BE49-F238E27FC236}">
                    <a16:creationId xmlns:a16="http://schemas.microsoft.com/office/drawing/2014/main" id="{75321B66-4D98-6065-0316-8A24F2DE5B9B}"/>
                  </a:ext>
                </a:extLst>
              </p14:cNvPr>
              <p14:cNvContentPartPr/>
              <p14:nvPr/>
            </p14:nvContentPartPr>
            <p14:xfrm>
              <a:off x="5821500" y="3019560"/>
              <a:ext cx="158400" cy="59040"/>
            </p14:xfrm>
          </p:contentPart>
        </mc:Choice>
        <mc:Fallback xmlns="">
          <p:pic>
            <p:nvPicPr>
              <p:cNvPr id="317" name="Tinta 316">
                <a:extLst>
                  <a:ext uri="{FF2B5EF4-FFF2-40B4-BE49-F238E27FC236}">
                    <a16:creationId xmlns:a16="http://schemas.microsoft.com/office/drawing/2014/main" id="{75321B66-4D98-6065-0316-8A24F2DE5B9B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5731500" y="2839920"/>
                <a:ext cx="33804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18" name="Tinta 317">
                <a:extLst>
                  <a:ext uri="{FF2B5EF4-FFF2-40B4-BE49-F238E27FC236}">
                    <a16:creationId xmlns:a16="http://schemas.microsoft.com/office/drawing/2014/main" id="{15D3E082-C850-8CAA-3E25-3D6D0BBD3C8F}"/>
                  </a:ext>
                </a:extLst>
              </p14:cNvPr>
              <p14:cNvContentPartPr/>
              <p14:nvPr/>
            </p14:nvContentPartPr>
            <p14:xfrm>
              <a:off x="6045574" y="3095366"/>
              <a:ext cx="331560" cy="74160"/>
            </p14:xfrm>
          </p:contentPart>
        </mc:Choice>
        <mc:Fallback xmlns="">
          <p:pic>
            <p:nvPicPr>
              <p:cNvPr id="318" name="Tinta 317">
                <a:extLst>
                  <a:ext uri="{FF2B5EF4-FFF2-40B4-BE49-F238E27FC236}">
                    <a16:creationId xmlns:a16="http://schemas.microsoft.com/office/drawing/2014/main" id="{15D3E082-C850-8CAA-3E25-3D6D0BBD3C8F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027574" y="3059726"/>
                <a:ext cx="3672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19" name="Tinta 318">
                <a:extLst>
                  <a:ext uri="{FF2B5EF4-FFF2-40B4-BE49-F238E27FC236}">
                    <a16:creationId xmlns:a16="http://schemas.microsoft.com/office/drawing/2014/main" id="{F0572447-C1DC-FC74-598A-AB90BDEAA20B}"/>
                  </a:ext>
                </a:extLst>
              </p14:cNvPr>
              <p14:cNvContentPartPr/>
              <p14:nvPr/>
            </p14:nvContentPartPr>
            <p14:xfrm>
              <a:off x="5886454" y="3114446"/>
              <a:ext cx="378720" cy="167760"/>
            </p14:xfrm>
          </p:contentPart>
        </mc:Choice>
        <mc:Fallback xmlns="">
          <p:pic>
            <p:nvPicPr>
              <p:cNvPr id="319" name="Tinta 318">
                <a:extLst>
                  <a:ext uri="{FF2B5EF4-FFF2-40B4-BE49-F238E27FC236}">
                    <a16:creationId xmlns:a16="http://schemas.microsoft.com/office/drawing/2014/main" id="{F0572447-C1DC-FC74-598A-AB90BDEAA20B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5868454" y="3078806"/>
                <a:ext cx="4143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20" name="Tinta 319">
                <a:extLst>
                  <a:ext uri="{FF2B5EF4-FFF2-40B4-BE49-F238E27FC236}">
                    <a16:creationId xmlns:a16="http://schemas.microsoft.com/office/drawing/2014/main" id="{A5ED57F0-EEBE-CF63-4F28-29D7EB34F536}"/>
                  </a:ext>
                </a:extLst>
              </p14:cNvPr>
              <p14:cNvContentPartPr/>
              <p14:nvPr/>
            </p14:nvContentPartPr>
            <p14:xfrm>
              <a:off x="5662174" y="3228926"/>
              <a:ext cx="267480" cy="94680"/>
            </p14:xfrm>
          </p:contentPart>
        </mc:Choice>
        <mc:Fallback xmlns="">
          <p:pic>
            <p:nvPicPr>
              <p:cNvPr id="320" name="Tinta 319">
                <a:extLst>
                  <a:ext uri="{FF2B5EF4-FFF2-40B4-BE49-F238E27FC236}">
                    <a16:creationId xmlns:a16="http://schemas.microsoft.com/office/drawing/2014/main" id="{A5ED57F0-EEBE-CF63-4F28-29D7EB34F536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5644174" y="3192926"/>
                <a:ext cx="3031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21" name="Tinta 320">
                <a:extLst>
                  <a:ext uri="{FF2B5EF4-FFF2-40B4-BE49-F238E27FC236}">
                    <a16:creationId xmlns:a16="http://schemas.microsoft.com/office/drawing/2014/main" id="{5715367D-F974-7909-DC5E-43C882909519}"/>
                  </a:ext>
                </a:extLst>
              </p14:cNvPr>
              <p14:cNvContentPartPr/>
              <p14:nvPr/>
            </p14:nvContentPartPr>
            <p14:xfrm>
              <a:off x="5220094" y="3290846"/>
              <a:ext cx="604440" cy="105120"/>
            </p14:xfrm>
          </p:contentPart>
        </mc:Choice>
        <mc:Fallback xmlns="">
          <p:pic>
            <p:nvPicPr>
              <p:cNvPr id="321" name="Tinta 320">
                <a:extLst>
                  <a:ext uri="{FF2B5EF4-FFF2-40B4-BE49-F238E27FC236}">
                    <a16:creationId xmlns:a16="http://schemas.microsoft.com/office/drawing/2014/main" id="{5715367D-F974-7909-DC5E-43C882909519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5202454" y="3254846"/>
                <a:ext cx="640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22" name="Tinta 321">
                <a:extLst>
                  <a:ext uri="{FF2B5EF4-FFF2-40B4-BE49-F238E27FC236}">
                    <a16:creationId xmlns:a16="http://schemas.microsoft.com/office/drawing/2014/main" id="{2FD817BC-4D09-52F4-5679-3DDAB1A00E35}"/>
                  </a:ext>
                </a:extLst>
              </p14:cNvPr>
              <p14:cNvContentPartPr/>
              <p14:nvPr/>
            </p14:nvContentPartPr>
            <p14:xfrm>
              <a:off x="6188494" y="2636006"/>
              <a:ext cx="54000" cy="159840"/>
            </p14:xfrm>
          </p:contentPart>
        </mc:Choice>
        <mc:Fallback xmlns="">
          <p:pic>
            <p:nvPicPr>
              <p:cNvPr id="322" name="Tinta 321">
                <a:extLst>
                  <a:ext uri="{FF2B5EF4-FFF2-40B4-BE49-F238E27FC236}">
                    <a16:creationId xmlns:a16="http://schemas.microsoft.com/office/drawing/2014/main" id="{2FD817BC-4D09-52F4-5679-3DDAB1A00E35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6170854" y="2600006"/>
                <a:ext cx="89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23" name="Tinta 322">
                <a:extLst>
                  <a:ext uri="{FF2B5EF4-FFF2-40B4-BE49-F238E27FC236}">
                    <a16:creationId xmlns:a16="http://schemas.microsoft.com/office/drawing/2014/main" id="{C629C6A0-3CC1-A3AA-BDD2-E41E59F7C2E9}"/>
                  </a:ext>
                </a:extLst>
              </p14:cNvPr>
              <p14:cNvContentPartPr/>
              <p14:nvPr/>
            </p14:nvContentPartPr>
            <p14:xfrm>
              <a:off x="5886094" y="2543126"/>
              <a:ext cx="272160" cy="71280"/>
            </p14:xfrm>
          </p:contentPart>
        </mc:Choice>
        <mc:Fallback xmlns="">
          <p:pic>
            <p:nvPicPr>
              <p:cNvPr id="323" name="Tinta 322">
                <a:extLst>
                  <a:ext uri="{FF2B5EF4-FFF2-40B4-BE49-F238E27FC236}">
                    <a16:creationId xmlns:a16="http://schemas.microsoft.com/office/drawing/2014/main" id="{C629C6A0-3CC1-A3AA-BDD2-E41E59F7C2E9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5868454" y="2507126"/>
                <a:ext cx="3078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24" name="Tinta 323">
                <a:extLst>
                  <a:ext uri="{FF2B5EF4-FFF2-40B4-BE49-F238E27FC236}">
                    <a16:creationId xmlns:a16="http://schemas.microsoft.com/office/drawing/2014/main" id="{1CCB95D2-380F-5ACF-7A94-DD528F9C9EC1}"/>
                  </a:ext>
                </a:extLst>
              </p14:cNvPr>
              <p14:cNvContentPartPr/>
              <p14:nvPr/>
            </p14:nvContentPartPr>
            <p14:xfrm>
              <a:off x="5836054" y="2495246"/>
              <a:ext cx="329400" cy="130680"/>
            </p14:xfrm>
          </p:contentPart>
        </mc:Choice>
        <mc:Fallback xmlns="">
          <p:pic>
            <p:nvPicPr>
              <p:cNvPr id="324" name="Tinta 323">
                <a:extLst>
                  <a:ext uri="{FF2B5EF4-FFF2-40B4-BE49-F238E27FC236}">
                    <a16:creationId xmlns:a16="http://schemas.microsoft.com/office/drawing/2014/main" id="{1CCB95D2-380F-5ACF-7A94-DD528F9C9EC1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5818054" y="2459606"/>
                <a:ext cx="3650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25" name="Tinta 324">
                <a:extLst>
                  <a:ext uri="{FF2B5EF4-FFF2-40B4-BE49-F238E27FC236}">
                    <a16:creationId xmlns:a16="http://schemas.microsoft.com/office/drawing/2014/main" id="{1494F1AD-6191-D55D-D13C-3504BD12F9E2}"/>
                  </a:ext>
                </a:extLst>
              </p14:cNvPr>
              <p14:cNvContentPartPr/>
              <p14:nvPr/>
            </p14:nvContentPartPr>
            <p14:xfrm>
              <a:off x="5669014" y="2605046"/>
              <a:ext cx="189000" cy="45360"/>
            </p14:xfrm>
          </p:contentPart>
        </mc:Choice>
        <mc:Fallback xmlns="">
          <p:pic>
            <p:nvPicPr>
              <p:cNvPr id="325" name="Tinta 324">
                <a:extLst>
                  <a:ext uri="{FF2B5EF4-FFF2-40B4-BE49-F238E27FC236}">
                    <a16:creationId xmlns:a16="http://schemas.microsoft.com/office/drawing/2014/main" id="{1494F1AD-6191-D55D-D13C-3504BD12F9E2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5651374" y="2569046"/>
                <a:ext cx="224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26" name="Tinta 325">
                <a:extLst>
                  <a:ext uri="{FF2B5EF4-FFF2-40B4-BE49-F238E27FC236}">
                    <a16:creationId xmlns:a16="http://schemas.microsoft.com/office/drawing/2014/main" id="{0F6E61B2-2C52-F459-E299-9A4B46709643}"/>
                  </a:ext>
                </a:extLst>
              </p14:cNvPr>
              <p14:cNvContentPartPr/>
              <p14:nvPr/>
            </p14:nvContentPartPr>
            <p14:xfrm>
              <a:off x="5796094" y="2574086"/>
              <a:ext cx="109800" cy="59040"/>
            </p14:xfrm>
          </p:contentPart>
        </mc:Choice>
        <mc:Fallback xmlns="">
          <p:pic>
            <p:nvPicPr>
              <p:cNvPr id="326" name="Tinta 325">
                <a:extLst>
                  <a:ext uri="{FF2B5EF4-FFF2-40B4-BE49-F238E27FC236}">
                    <a16:creationId xmlns:a16="http://schemas.microsoft.com/office/drawing/2014/main" id="{0F6E61B2-2C52-F459-E299-9A4B46709643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5778094" y="2538086"/>
                <a:ext cx="1454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27" name="Tinta 326">
                <a:extLst>
                  <a:ext uri="{FF2B5EF4-FFF2-40B4-BE49-F238E27FC236}">
                    <a16:creationId xmlns:a16="http://schemas.microsoft.com/office/drawing/2014/main" id="{CBC0811B-13FA-91B5-6B83-6E345425D0D4}"/>
                  </a:ext>
                </a:extLst>
              </p14:cNvPr>
              <p14:cNvContentPartPr/>
              <p14:nvPr/>
            </p14:nvContentPartPr>
            <p14:xfrm>
              <a:off x="6216934" y="2970446"/>
              <a:ext cx="119520" cy="108720"/>
            </p14:xfrm>
          </p:contentPart>
        </mc:Choice>
        <mc:Fallback xmlns="">
          <p:pic>
            <p:nvPicPr>
              <p:cNvPr id="327" name="Tinta 326">
                <a:extLst>
                  <a:ext uri="{FF2B5EF4-FFF2-40B4-BE49-F238E27FC236}">
                    <a16:creationId xmlns:a16="http://schemas.microsoft.com/office/drawing/2014/main" id="{CBC0811B-13FA-91B5-6B83-6E345425D0D4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6199294" y="2934446"/>
                <a:ext cx="1551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28" name="Tinta 327">
                <a:extLst>
                  <a:ext uri="{FF2B5EF4-FFF2-40B4-BE49-F238E27FC236}">
                    <a16:creationId xmlns:a16="http://schemas.microsoft.com/office/drawing/2014/main" id="{75DDCA43-4933-C441-A470-6C6F22F61DE4}"/>
                  </a:ext>
                </a:extLst>
              </p14:cNvPr>
              <p14:cNvContentPartPr/>
              <p14:nvPr/>
            </p14:nvContentPartPr>
            <p14:xfrm>
              <a:off x="6244654" y="2880446"/>
              <a:ext cx="92520" cy="141480"/>
            </p14:xfrm>
          </p:contentPart>
        </mc:Choice>
        <mc:Fallback xmlns="">
          <p:pic>
            <p:nvPicPr>
              <p:cNvPr id="328" name="Tinta 327">
                <a:extLst>
                  <a:ext uri="{FF2B5EF4-FFF2-40B4-BE49-F238E27FC236}">
                    <a16:creationId xmlns:a16="http://schemas.microsoft.com/office/drawing/2014/main" id="{75DDCA43-4933-C441-A470-6C6F22F61DE4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6227014" y="2844446"/>
                <a:ext cx="1281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29" name="Tinta 328">
                <a:extLst>
                  <a:ext uri="{FF2B5EF4-FFF2-40B4-BE49-F238E27FC236}">
                    <a16:creationId xmlns:a16="http://schemas.microsoft.com/office/drawing/2014/main" id="{680BE6A4-8B08-8D37-3156-057A6F23D207}"/>
                  </a:ext>
                </a:extLst>
              </p14:cNvPr>
              <p14:cNvContentPartPr/>
              <p14:nvPr/>
            </p14:nvContentPartPr>
            <p14:xfrm>
              <a:off x="6263014" y="2878286"/>
              <a:ext cx="69120" cy="122040"/>
            </p14:xfrm>
          </p:contentPart>
        </mc:Choice>
        <mc:Fallback xmlns="">
          <p:pic>
            <p:nvPicPr>
              <p:cNvPr id="329" name="Tinta 328">
                <a:extLst>
                  <a:ext uri="{FF2B5EF4-FFF2-40B4-BE49-F238E27FC236}">
                    <a16:creationId xmlns:a16="http://schemas.microsoft.com/office/drawing/2014/main" id="{680BE6A4-8B08-8D37-3156-057A6F23D207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6245014" y="2842646"/>
                <a:ext cx="1047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30" name="Tinta 329">
                <a:extLst>
                  <a:ext uri="{FF2B5EF4-FFF2-40B4-BE49-F238E27FC236}">
                    <a16:creationId xmlns:a16="http://schemas.microsoft.com/office/drawing/2014/main" id="{C9F140EA-7070-E106-477C-CC956C816A45}"/>
                  </a:ext>
                </a:extLst>
              </p14:cNvPr>
              <p14:cNvContentPartPr/>
              <p14:nvPr/>
            </p14:nvContentPartPr>
            <p14:xfrm>
              <a:off x="6265534" y="2792246"/>
              <a:ext cx="59040" cy="162720"/>
            </p14:xfrm>
          </p:contentPart>
        </mc:Choice>
        <mc:Fallback xmlns="">
          <p:pic>
            <p:nvPicPr>
              <p:cNvPr id="330" name="Tinta 329">
                <a:extLst>
                  <a:ext uri="{FF2B5EF4-FFF2-40B4-BE49-F238E27FC236}">
                    <a16:creationId xmlns:a16="http://schemas.microsoft.com/office/drawing/2014/main" id="{C9F140EA-7070-E106-477C-CC956C816A45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6247894" y="2756606"/>
                <a:ext cx="946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31" name="Tinta 330">
                <a:extLst>
                  <a:ext uri="{FF2B5EF4-FFF2-40B4-BE49-F238E27FC236}">
                    <a16:creationId xmlns:a16="http://schemas.microsoft.com/office/drawing/2014/main" id="{6A71BA9F-C5F5-0F27-4E3E-B113A89FD3A1}"/>
                  </a:ext>
                </a:extLst>
              </p14:cNvPr>
              <p14:cNvContentPartPr/>
              <p14:nvPr/>
            </p14:nvContentPartPr>
            <p14:xfrm>
              <a:off x="6264094" y="2804126"/>
              <a:ext cx="58320" cy="110880"/>
            </p14:xfrm>
          </p:contentPart>
        </mc:Choice>
        <mc:Fallback xmlns="">
          <p:pic>
            <p:nvPicPr>
              <p:cNvPr id="331" name="Tinta 330">
                <a:extLst>
                  <a:ext uri="{FF2B5EF4-FFF2-40B4-BE49-F238E27FC236}">
                    <a16:creationId xmlns:a16="http://schemas.microsoft.com/office/drawing/2014/main" id="{6A71BA9F-C5F5-0F27-4E3E-B113A89FD3A1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6246454" y="2768126"/>
                <a:ext cx="939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32" name="Tinta 331">
                <a:extLst>
                  <a:ext uri="{FF2B5EF4-FFF2-40B4-BE49-F238E27FC236}">
                    <a16:creationId xmlns:a16="http://schemas.microsoft.com/office/drawing/2014/main" id="{867AA5AB-97B6-B9BD-67FC-CB7C539D40A0}"/>
                  </a:ext>
                </a:extLst>
              </p14:cNvPr>
              <p14:cNvContentPartPr/>
              <p14:nvPr/>
            </p14:nvContentPartPr>
            <p14:xfrm>
              <a:off x="6206494" y="2647526"/>
              <a:ext cx="70560" cy="145800"/>
            </p14:xfrm>
          </p:contentPart>
        </mc:Choice>
        <mc:Fallback xmlns="">
          <p:pic>
            <p:nvPicPr>
              <p:cNvPr id="332" name="Tinta 331">
                <a:extLst>
                  <a:ext uri="{FF2B5EF4-FFF2-40B4-BE49-F238E27FC236}">
                    <a16:creationId xmlns:a16="http://schemas.microsoft.com/office/drawing/2014/main" id="{867AA5AB-97B6-B9BD-67FC-CB7C539D40A0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6188854" y="2611526"/>
                <a:ext cx="1062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334" name="Tinta 333">
                <a:extLst>
                  <a:ext uri="{FF2B5EF4-FFF2-40B4-BE49-F238E27FC236}">
                    <a16:creationId xmlns:a16="http://schemas.microsoft.com/office/drawing/2014/main" id="{85DEACEF-2FA8-1E85-7A1F-177FA6AD939C}"/>
                  </a:ext>
                </a:extLst>
              </p14:cNvPr>
              <p14:cNvContentPartPr/>
              <p14:nvPr/>
            </p14:nvContentPartPr>
            <p14:xfrm>
              <a:off x="6207574" y="2583446"/>
              <a:ext cx="45000" cy="149040"/>
            </p14:xfrm>
          </p:contentPart>
        </mc:Choice>
        <mc:Fallback xmlns="">
          <p:pic>
            <p:nvPicPr>
              <p:cNvPr id="334" name="Tinta 333">
                <a:extLst>
                  <a:ext uri="{FF2B5EF4-FFF2-40B4-BE49-F238E27FC236}">
                    <a16:creationId xmlns:a16="http://schemas.microsoft.com/office/drawing/2014/main" id="{85DEACEF-2FA8-1E85-7A1F-177FA6AD939C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6189934" y="2547806"/>
                <a:ext cx="80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336" name="Tinta 335">
                <a:extLst>
                  <a:ext uri="{FF2B5EF4-FFF2-40B4-BE49-F238E27FC236}">
                    <a16:creationId xmlns:a16="http://schemas.microsoft.com/office/drawing/2014/main" id="{95CBC66C-A404-FB0C-D5DC-133DEF2563DD}"/>
                  </a:ext>
                </a:extLst>
              </p14:cNvPr>
              <p14:cNvContentPartPr/>
              <p14:nvPr/>
            </p14:nvContentPartPr>
            <p14:xfrm>
              <a:off x="6072214" y="2750126"/>
              <a:ext cx="164520" cy="114480"/>
            </p14:xfrm>
          </p:contentPart>
        </mc:Choice>
        <mc:Fallback xmlns="">
          <p:pic>
            <p:nvPicPr>
              <p:cNvPr id="336" name="Tinta 335">
                <a:extLst>
                  <a:ext uri="{FF2B5EF4-FFF2-40B4-BE49-F238E27FC236}">
                    <a16:creationId xmlns:a16="http://schemas.microsoft.com/office/drawing/2014/main" id="{95CBC66C-A404-FB0C-D5DC-133DEF2563DD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6054214" y="2714486"/>
                <a:ext cx="200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349" name="Tinta 348">
                <a:extLst>
                  <a:ext uri="{FF2B5EF4-FFF2-40B4-BE49-F238E27FC236}">
                    <a16:creationId xmlns:a16="http://schemas.microsoft.com/office/drawing/2014/main" id="{F689B83E-5FA0-684A-3EE8-52C36A286BA4}"/>
                  </a:ext>
                </a:extLst>
              </p14:cNvPr>
              <p14:cNvContentPartPr/>
              <p14:nvPr/>
            </p14:nvContentPartPr>
            <p14:xfrm>
              <a:off x="2843108" y="2862503"/>
              <a:ext cx="296280" cy="61920"/>
            </p14:xfrm>
          </p:contentPart>
        </mc:Choice>
        <mc:Fallback xmlns="">
          <p:pic>
            <p:nvPicPr>
              <p:cNvPr id="349" name="Tinta 348">
                <a:extLst>
                  <a:ext uri="{FF2B5EF4-FFF2-40B4-BE49-F238E27FC236}">
                    <a16:creationId xmlns:a16="http://schemas.microsoft.com/office/drawing/2014/main" id="{F689B83E-5FA0-684A-3EE8-52C36A286BA4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2825108" y="2826863"/>
                <a:ext cx="331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415" name="Tinta 414">
                <a:extLst>
                  <a:ext uri="{FF2B5EF4-FFF2-40B4-BE49-F238E27FC236}">
                    <a16:creationId xmlns:a16="http://schemas.microsoft.com/office/drawing/2014/main" id="{68B2A35D-5A0B-CEBF-52BD-5023FA474C57}"/>
                  </a:ext>
                </a:extLst>
              </p14:cNvPr>
              <p14:cNvContentPartPr/>
              <p14:nvPr/>
            </p14:nvContentPartPr>
            <p14:xfrm>
              <a:off x="2871548" y="2813903"/>
              <a:ext cx="500040" cy="53280"/>
            </p14:xfrm>
          </p:contentPart>
        </mc:Choice>
        <mc:Fallback xmlns="">
          <p:pic>
            <p:nvPicPr>
              <p:cNvPr id="415" name="Tinta 414">
                <a:extLst>
                  <a:ext uri="{FF2B5EF4-FFF2-40B4-BE49-F238E27FC236}">
                    <a16:creationId xmlns:a16="http://schemas.microsoft.com/office/drawing/2014/main" id="{68B2A35D-5A0B-CEBF-52BD-5023FA474C57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2853908" y="2777903"/>
                <a:ext cx="5356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576" name="Tinta 575">
                <a:extLst>
                  <a:ext uri="{FF2B5EF4-FFF2-40B4-BE49-F238E27FC236}">
                    <a16:creationId xmlns:a16="http://schemas.microsoft.com/office/drawing/2014/main" id="{5424EBC5-1FDD-71A4-B10F-6C4C8E5EE7B1}"/>
                  </a:ext>
                </a:extLst>
              </p14:cNvPr>
              <p14:cNvContentPartPr/>
              <p14:nvPr/>
            </p14:nvContentPartPr>
            <p14:xfrm>
              <a:off x="3123908" y="2751983"/>
              <a:ext cx="277200" cy="62640"/>
            </p14:xfrm>
          </p:contentPart>
        </mc:Choice>
        <mc:Fallback xmlns="">
          <p:pic>
            <p:nvPicPr>
              <p:cNvPr id="576" name="Tinta 575">
                <a:extLst>
                  <a:ext uri="{FF2B5EF4-FFF2-40B4-BE49-F238E27FC236}">
                    <a16:creationId xmlns:a16="http://schemas.microsoft.com/office/drawing/2014/main" id="{5424EBC5-1FDD-71A4-B10F-6C4C8E5EE7B1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3106268" y="2715983"/>
                <a:ext cx="3128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577" name="Tinta 576">
                <a:extLst>
                  <a:ext uri="{FF2B5EF4-FFF2-40B4-BE49-F238E27FC236}">
                    <a16:creationId xmlns:a16="http://schemas.microsoft.com/office/drawing/2014/main" id="{D07228C8-BEF3-12B0-4A3D-2172D4DCD513}"/>
                  </a:ext>
                </a:extLst>
              </p14:cNvPr>
              <p14:cNvContentPartPr/>
              <p14:nvPr/>
            </p14:nvContentPartPr>
            <p14:xfrm>
              <a:off x="3033548" y="2747303"/>
              <a:ext cx="200520" cy="100800"/>
            </p14:xfrm>
          </p:contentPart>
        </mc:Choice>
        <mc:Fallback xmlns="">
          <p:pic>
            <p:nvPicPr>
              <p:cNvPr id="577" name="Tinta 576">
                <a:extLst>
                  <a:ext uri="{FF2B5EF4-FFF2-40B4-BE49-F238E27FC236}">
                    <a16:creationId xmlns:a16="http://schemas.microsoft.com/office/drawing/2014/main" id="{D07228C8-BEF3-12B0-4A3D-2172D4DCD513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3015548" y="2711303"/>
                <a:ext cx="2361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578" name="Tinta 577">
                <a:extLst>
                  <a:ext uri="{FF2B5EF4-FFF2-40B4-BE49-F238E27FC236}">
                    <a16:creationId xmlns:a16="http://schemas.microsoft.com/office/drawing/2014/main" id="{19CE063D-0569-8493-9298-9E6D31C2AB65}"/>
                  </a:ext>
                </a:extLst>
              </p14:cNvPr>
              <p14:cNvContentPartPr/>
              <p14:nvPr/>
            </p14:nvContentPartPr>
            <p14:xfrm>
              <a:off x="3419108" y="2697983"/>
              <a:ext cx="266760" cy="74160"/>
            </p14:xfrm>
          </p:contentPart>
        </mc:Choice>
        <mc:Fallback xmlns="">
          <p:pic>
            <p:nvPicPr>
              <p:cNvPr id="578" name="Tinta 577">
                <a:extLst>
                  <a:ext uri="{FF2B5EF4-FFF2-40B4-BE49-F238E27FC236}">
                    <a16:creationId xmlns:a16="http://schemas.microsoft.com/office/drawing/2014/main" id="{19CE063D-0569-8493-9298-9E6D31C2AB65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3401468" y="2661983"/>
                <a:ext cx="3024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579" name="Tinta 578">
                <a:extLst>
                  <a:ext uri="{FF2B5EF4-FFF2-40B4-BE49-F238E27FC236}">
                    <a16:creationId xmlns:a16="http://schemas.microsoft.com/office/drawing/2014/main" id="{1AB62D7C-4314-AF85-DBB9-374F68B9D6EE}"/>
                  </a:ext>
                </a:extLst>
              </p14:cNvPr>
              <p14:cNvContentPartPr/>
              <p14:nvPr/>
            </p14:nvContentPartPr>
            <p14:xfrm>
              <a:off x="3312908" y="2523383"/>
              <a:ext cx="934200" cy="216720"/>
            </p14:xfrm>
          </p:contentPart>
        </mc:Choice>
        <mc:Fallback xmlns="">
          <p:pic>
            <p:nvPicPr>
              <p:cNvPr id="579" name="Tinta 578">
                <a:extLst>
                  <a:ext uri="{FF2B5EF4-FFF2-40B4-BE49-F238E27FC236}">
                    <a16:creationId xmlns:a16="http://schemas.microsoft.com/office/drawing/2014/main" id="{1AB62D7C-4314-AF85-DBB9-374F68B9D6EE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3295268" y="2487743"/>
                <a:ext cx="9698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581" name="Tinta 580">
                <a:extLst>
                  <a:ext uri="{FF2B5EF4-FFF2-40B4-BE49-F238E27FC236}">
                    <a16:creationId xmlns:a16="http://schemas.microsoft.com/office/drawing/2014/main" id="{5357548C-2BFC-42EF-2A33-24BE63E000DF}"/>
                  </a:ext>
                </a:extLst>
              </p14:cNvPr>
              <p14:cNvContentPartPr/>
              <p14:nvPr/>
            </p14:nvContentPartPr>
            <p14:xfrm>
              <a:off x="2866868" y="3338423"/>
              <a:ext cx="138600" cy="305280"/>
            </p14:xfrm>
          </p:contentPart>
        </mc:Choice>
        <mc:Fallback xmlns="">
          <p:pic>
            <p:nvPicPr>
              <p:cNvPr id="581" name="Tinta 580">
                <a:extLst>
                  <a:ext uri="{FF2B5EF4-FFF2-40B4-BE49-F238E27FC236}">
                    <a16:creationId xmlns:a16="http://schemas.microsoft.com/office/drawing/2014/main" id="{5357548C-2BFC-42EF-2A33-24BE63E000DF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2848868" y="3302423"/>
                <a:ext cx="1742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582" name="Tinta 581">
                <a:extLst>
                  <a:ext uri="{FF2B5EF4-FFF2-40B4-BE49-F238E27FC236}">
                    <a16:creationId xmlns:a16="http://schemas.microsoft.com/office/drawing/2014/main" id="{212F96CF-9204-F41B-A726-42BB4946295C}"/>
                  </a:ext>
                </a:extLst>
              </p14:cNvPr>
              <p14:cNvContentPartPr/>
              <p14:nvPr/>
            </p14:nvContentPartPr>
            <p14:xfrm>
              <a:off x="2995388" y="3580343"/>
              <a:ext cx="120960" cy="77400"/>
            </p14:xfrm>
          </p:contentPart>
        </mc:Choice>
        <mc:Fallback xmlns="">
          <p:pic>
            <p:nvPicPr>
              <p:cNvPr id="582" name="Tinta 581">
                <a:extLst>
                  <a:ext uri="{FF2B5EF4-FFF2-40B4-BE49-F238E27FC236}">
                    <a16:creationId xmlns:a16="http://schemas.microsoft.com/office/drawing/2014/main" id="{212F96CF-9204-F41B-A726-42BB4946295C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2977748" y="3544343"/>
                <a:ext cx="1566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583" name="Tinta 582">
                <a:extLst>
                  <a:ext uri="{FF2B5EF4-FFF2-40B4-BE49-F238E27FC236}">
                    <a16:creationId xmlns:a16="http://schemas.microsoft.com/office/drawing/2014/main" id="{270530C2-6356-03D3-8BEB-4AE9758D9F6B}"/>
                  </a:ext>
                </a:extLst>
              </p14:cNvPr>
              <p14:cNvContentPartPr/>
              <p14:nvPr/>
            </p14:nvContentPartPr>
            <p14:xfrm>
              <a:off x="2957228" y="3537143"/>
              <a:ext cx="207360" cy="101520"/>
            </p14:xfrm>
          </p:contentPart>
        </mc:Choice>
        <mc:Fallback xmlns="">
          <p:pic>
            <p:nvPicPr>
              <p:cNvPr id="583" name="Tinta 582">
                <a:extLst>
                  <a:ext uri="{FF2B5EF4-FFF2-40B4-BE49-F238E27FC236}">
                    <a16:creationId xmlns:a16="http://schemas.microsoft.com/office/drawing/2014/main" id="{270530C2-6356-03D3-8BEB-4AE9758D9F6B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2939588" y="3501143"/>
                <a:ext cx="2430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584" name="Tinta 583">
                <a:extLst>
                  <a:ext uri="{FF2B5EF4-FFF2-40B4-BE49-F238E27FC236}">
                    <a16:creationId xmlns:a16="http://schemas.microsoft.com/office/drawing/2014/main" id="{0C462B5E-E673-5F7C-804C-E6BFFDC1443C}"/>
                  </a:ext>
                </a:extLst>
              </p14:cNvPr>
              <p14:cNvContentPartPr/>
              <p14:nvPr/>
            </p14:nvContentPartPr>
            <p14:xfrm>
              <a:off x="5169068" y="2057183"/>
              <a:ext cx="279360" cy="79920"/>
            </p14:xfrm>
          </p:contentPart>
        </mc:Choice>
        <mc:Fallback xmlns="">
          <p:pic>
            <p:nvPicPr>
              <p:cNvPr id="584" name="Tinta 583">
                <a:extLst>
                  <a:ext uri="{FF2B5EF4-FFF2-40B4-BE49-F238E27FC236}">
                    <a16:creationId xmlns:a16="http://schemas.microsoft.com/office/drawing/2014/main" id="{0C462B5E-E673-5F7C-804C-E6BFFDC1443C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5151428" y="2021543"/>
                <a:ext cx="3150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585" name="Tinta 584">
                <a:extLst>
                  <a:ext uri="{FF2B5EF4-FFF2-40B4-BE49-F238E27FC236}">
                    <a16:creationId xmlns:a16="http://schemas.microsoft.com/office/drawing/2014/main" id="{ECD8134E-0DC0-7DC8-8F74-5666772978CE}"/>
                  </a:ext>
                </a:extLst>
              </p14:cNvPr>
              <p14:cNvContentPartPr/>
              <p14:nvPr/>
            </p14:nvContentPartPr>
            <p14:xfrm>
              <a:off x="5297588" y="2028743"/>
              <a:ext cx="150840" cy="39600"/>
            </p14:xfrm>
          </p:contentPart>
        </mc:Choice>
        <mc:Fallback xmlns="">
          <p:pic>
            <p:nvPicPr>
              <p:cNvPr id="585" name="Tinta 584">
                <a:extLst>
                  <a:ext uri="{FF2B5EF4-FFF2-40B4-BE49-F238E27FC236}">
                    <a16:creationId xmlns:a16="http://schemas.microsoft.com/office/drawing/2014/main" id="{ECD8134E-0DC0-7DC8-8F74-5666772978CE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5279588" y="1992743"/>
                <a:ext cx="1864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586" name="Tinta 585">
                <a:extLst>
                  <a:ext uri="{FF2B5EF4-FFF2-40B4-BE49-F238E27FC236}">
                    <a16:creationId xmlns:a16="http://schemas.microsoft.com/office/drawing/2014/main" id="{AA5A90E3-896B-7F7D-6F88-D4BE4825A722}"/>
                  </a:ext>
                </a:extLst>
              </p14:cNvPr>
              <p14:cNvContentPartPr/>
              <p14:nvPr/>
            </p14:nvContentPartPr>
            <p14:xfrm>
              <a:off x="5557508" y="2381183"/>
              <a:ext cx="95400" cy="198000"/>
            </p14:xfrm>
          </p:contentPart>
        </mc:Choice>
        <mc:Fallback xmlns="">
          <p:pic>
            <p:nvPicPr>
              <p:cNvPr id="586" name="Tinta 585">
                <a:extLst>
                  <a:ext uri="{FF2B5EF4-FFF2-40B4-BE49-F238E27FC236}">
                    <a16:creationId xmlns:a16="http://schemas.microsoft.com/office/drawing/2014/main" id="{AA5A90E3-896B-7F7D-6F88-D4BE4825A722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5539868" y="2345183"/>
                <a:ext cx="1310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587" name="Tinta 586">
                <a:extLst>
                  <a:ext uri="{FF2B5EF4-FFF2-40B4-BE49-F238E27FC236}">
                    <a16:creationId xmlns:a16="http://schemas.microsoft.com/office/drawing/2014/main" id="{BE34E005-9107-8C86-A506-6AA4B209C4DF}"/>
                  </a:ext>
                </a:extLst>
              </p14:cNvPr>
              <p14:cNvContentPartPr/>
              <p14:nvPr/>
            </p14:nvContentPartPr>
            <p14:xfrm>
              <a:off x="5556788" y="2174183"/>
              <a:ext cx="63000" cy="293040"/>
            </p14:xfrm>
          </p:contentPart>
        </mc:Choice>
        <mc:Fallback xmlns="">
          <p:pic>
            <p:nvPicPr>
              <p:cNvPr id="587" name="Tinta 586">
                <a:extLst>
                  <a:ext uri="{FF2B5EF4-FFF2-40B4-BE49-F238E27FC236}">
                    <a16:creationId xmlns:a16="http://schemas.microsoft.com/office/drawing/2014/main" id="{BE34E005-9107-8C86-A506-6AA4B209C4DF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5539148" y="2138543"/>
                <a:ext cx="986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588" name="Tinta 587">
                <a:extLst>
                  <a:ext uri="{FF2B5EF4-FFF2-40B4-BE49-F238E27FC236}">
                    <a16:creationId xmlns:a16="http://schemas.microsoft.com/office/drawing/2014/main" id="{11DEAFA0-674E-D844-E456-6F96A4A08242}"/>
                  </a:ext>
                </a:extLst>
              </p14:cNvPr>
              <p14:cNvContentPartPr/>
              <p14:nvPr/>
            </p14:nvContentPartPr>
            <p14:xfrm>
              <a:off x="5507468" y="2037383"/>
              <a:ext cx="55080" cy="225000"/>
            </p14:xfrm>
          </p:contentPart>
        </mc:Choice>
        <mc:Fallback xmlns="">
          <p:pic>
            <p:nvPicPr>
              <p:cNvPr id="588" name="Tinta 587">
                <a:extLst>
                  <a:ext uri="{FF2B5EF4-FFF2-40B4-BE49-F238E27FC236}">
                    <a16:creationId xmlns:a16="http://schemas.microsoft.com/office/drawing/2014/main" id="{11DEAFA0-674E-D844-E456-6F96A4A08242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5489828" y="2001383"/>
                <a:ext cx="907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589" name="Tinta 588">
                <a:extLst>
                  <a:ext uri="{FF2B5EF4-FFF2-40B4-BE49-F238E27FC236}">
                    <a16:creationId xmlns:a16="http://schemas.microsoft.com/office/drawing/2014/main" id="{B1A8BDFC-57B5-1369-69E2-B907AF291ADC}"/>
                  </a:ext>
                </a:extLst>
              </p14:cNvPr>
              <p14:cNvContentPartPr/>
              <p14:nvPr/>
            </p14:nvContentPartPr>
            <p14:xfrm>
              <a:off x="5481908" y="2031623"/>
              <a:ext cx="42840" cy="150120"/>
            </p14:xfrm>
          </p:contentPart>
        </mc:Choice>
        <mc:Fallback xmlns="">
          <p:pic>
            <p:nvPicPr>
              <p:cNvPr id="589" name="Tinta 588">
                <a:extLst>
                  <a:ext uri="{FF2B5EF4-FFF2-40B4-BE49-F238E27FC236}">
                    <a16:creationId xmlns:a16="http://schemas.microsoft.com/office/drawing/2014/main" id="{B1A8BDFC-57B5-1369-69E2-B907AF291ADC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5463908" y="1995623"/>
                <a:ext cx="78480" cy="221760"/>
              </a:xfrm>
              <a:prstGeom prst="rect">
                <a:avLst/>
              </a:prstGeom>
            </p:spPr>
          </p:pic>
        </mc:Fallback>
      </mc:AlternateContent>
      <p:sp>
        <p:nvSpPr>
          <p:cNvPr id="590" name="CaixaDeTexto 589">
            <a:extLst>
              <a:ext uri="{FF2B5EF4-FFF2-40B4-BE49-F238E27FC236}">
                <a16:creationId xmlns:a16="http://schemas.microsoft.com/office/drawing/2014/main" id="{A71BD652-7E77-087B-319D-30AE32ED150F}"/>
              </a:ext>
            </a:extLst>
          </p:cNvPr>
          <p:cNvSpPr txBox="1"/>
          <p:nvPr/>
        </p:nvSpPr>
        <p:spPr>
          <a:xfrm>
            <a:off x="5997638" y="5917552"/>
            <a:ext cx="2123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 Térreo Restaurante</a:t>
            </a:r>
          </a:p>
        </p:txBody>
      </p:sp>
      <p:sp>
        <p:nvSpPr>
          <p:cNvPr id="591" name="CaixaDeTexto 590">
            <a:extLst>
              <a:ext uri="{FF2B5EF4-FFF2-40B4-BE49-F238E27FC236}">
                <a16:creationId xmlns:a16="http://schemas.microsoft.com/office/drawing/2014/main" id="{CA85899B-C081-E2F2-C78D-62B82FED5A70}"/>
              </a:ext>
            </a:extLst>
          </p:cNvPr>
          <p:cNvSpPr txBox="1"/>
          <p:nvPr/>
        </p:nvSpPr>
        <p:spPr>
          <a:xfrm>
            <a:off x="5383515" y="871642"/>
            <a:ext cx="2123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 Térreo Cozinha</a:t>
            </a:r>
          </a:p>
        </p:txBody>
      </p:sp>
      <p:sp>
        <p:nvSpPr>
          <p:cNvPr id="592" name="CaixaDeTexto 591">
            <a:extLst>
              <a:ext uri="{FF2B5EF4-FFF2-40B4-BE49-F238E27FC236}">
                <a16:creationId xmlns:a16="http://schemas.microsoft.com/office/drawing/2014/main" id="{2F6950F2-E2C0-399E-7323-3ABC58123793}"/>
              </a:ext>
            </a:extLst>
          </p:cNvPr>
          <p:cNvSpPr txBox="1"/>
          <p:nvPr/>
        </p:nvSpPr>
        <p:spPr>
          <a:xfrm>
            <a:off x="2130930" y="1875698"/>
            <a:ext cx="2123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 Térreo Cômodos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99148945-B8AD-0391-6762-A3E29DDE5E43}"/>
              </a:ext>
            </a:extLst>
          </p:cNvPr>
          <p:cNvSpPr/>
          <p:nvPr/>
        </p:nvSpPr>
        <p:spPr>
          <a:xfrm>
            <a:off x="0" y="336"/>
            <a:ext cx="1256950" cy="1117228"/>
          </a:xfrm>
          <a:custGeom>
            <a:avLst/>
            <a:gdLst/>
            <a:ahLst/>
            <a:cxnLst/>
            <a:rect l="l" t="t" r="r" b="b"/>
            <a:pathLst>
              <a:path w="1935604" h="1410840">
                <a:moveTo>
                  <a:pt x="0" y="0"/>
                </a:moveTo>
                <a:lnTo>
                  <a:pt x="1935604" y="0"/>
                </a:lnTo>
                <a:lnTo>
                  <a:pt x="1935604" y="1410840"/>
                </a:lnTo>
                <a:lnTo>
                  <a:pt x="0" y="1410840"/>
                </a:lnTo>
                <a:lnTo>
                  <a:pt x="0" y="0"/>
                </a:lnTo>
                <a:close/>
              </a:path>
            </a:pathLst>
          </a:custGeom>
          <a:blipFill>
            <a:blip r:embed="rId526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61637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FC593-D957-0305-18E2-F7AC8FE8F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78276BB2-E5E5-33CA-6A93-0B57005F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52420" y="-1654588"/>
            <a:ext cx="5489517" cy="9789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F7FE60E3-831A-92FD-6858-9E3DB9FE1CA4}"/>
                  </a:ext>
                </a:extLst>
              </p14:cNvPr>
              <p14:cNvContentPartPr/>
              <p14:nvPr/>
            </p14:nvContentPartPr>
            <p14:xfrm>
              <a:off x="1193590" y="3682920"/>
              <a:ext cx="3625920" cy="32436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F7FE60E3-831A-92FD-6858-9E3DB9FE1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1950" y="3538920"/>
                <a:ext cx="376956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90D8A1BC-BE1C-021D-50C1-F3E2DC1BF882}"/>
                  </a:ext>
                </a:extLst>
              </p14:cNvPr>
              <p14:cNvContentPartPr/>
              <p14:nvPr/>
            </p14:nvContentPartPr>
            <p14:xfrm>
              <a:off x="1290070" y="3352440"/>
              <a:ext cx="3669480" cy="80280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90D8A1BC-BE1C-021D-50C1-F3E2DC1BF8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8070" y="3208800"/>
                <a:ext cx="3813120" cy="10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2" name="Tinta 61">
                <a:extLst>
                  <a:ext uri="{FF2B5EF4-FFF2-40B4-BE49-F238E27FC236}">
                    <a16:creationId xmlns:a16="http://schemas.microsoft.com/office/drawing/2014/main" id="{CE3085F1-354B-B579-6E4F-E9C08DB1F018}"/>
                  </a:ext>
                </a:extLst>
              </p14:cNvPr>
              <p14:cNvContentPartPr/>
              <p14:nvPr/>
            </p14:nvContentPartPr>
            <p14:xfrm>
              <a:off x="1301590" y="3479880"/>
              <a:ext cx="2966040" cy="495360"/>
            </p14:xfrm>
          </p:contentPart>
        </mc:Choice>
        <mc:Fallback xmlns="">
          <p:pic>
            <p:nvPicPr>
              <p:cNvPr id="62" name="Tinta 61">
                <a:extLst>
                  <a:ext uri="{FF2B5EF4-FFF2-40B4-BE49-F238E27FC236}">
                    <a16:creationId xmlns:a16="http://schemas.microsoft.com/office/drawing/2014/main" id="{CE3085F1-354B-B579-6E4F-E9C08DB1F0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9590" y="3335880"/>
                <a:ext cx="3109680" cy="7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8" name="Tinta 447">
                <a:extLst>
                  <a:ext uri="{FF2B5EF4-FFF2-40B4-BE49-F238E27FC236}">
                    <a16:creationId xmlns:a16="http://schemas.microsoft.com/office/drawing/2014/main" id="{C2302317-2BA5-EB90-05BC-1D1E736282DF}"/>
                  </a:ext>
                </a:extLst>
              </p14:cNvPr>
              <p14:cNvContentPartPr/>
              <p14:nvPr/>
            </p14:nvContentPartPr>
            <p14:xfrm>
              <a:off x="2948950" y="3974880"/>
              <a:ext cx="1699560" cy="536400"/>
            </p14:xfrm>
          </p:contentPart>
        </mc:Choice>
        <mc:Fallback xmlns="">
          <p:pic>
            <p:nvPicPr>
              <p:cNvPr id="448" name="Tinta 447">
                <a:extLst>
                  <a:ext uri="{FF2B5EF4-FFF2-40B4-BE49-F238E27FC236}">
                    <a16:creationId xmlns:a16="http://schemas.microsoft.com/office/drawing/2014/main" id="{C2302317-2BA5-EB90-05BC-1D1E736282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6950" y="3830880"/>
                <a:ext cx="184320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9" name="Tinta 448">
                <a:extLst>
                  <a:ext uri="{FF2B5EF4-FFF2-40B4-BE49-F238E27FC236}">
                    <a16:creationId xmlns:a16="http://schemas.microsoft.com/office/drawing/2014/main" id="{F3461C0B-1929-9CE6-E5AC-D779C16176C2}"/>
                  </a:ext>
                </a:extLst>
              </p14:cNvPr>
              <p14:cNvContentPartPr/>
              <p14:nvPr/>
            </p14:nvContentPartPr>
            <p14:xfrm>
              <a:off x="3763990" y="3822600"/>
              <a:ext cx="1036800" cy="349920"/>
            </p14:xfrm>
          </p:contentPart>
        </mc:Choice>
        <mc:Fallback xmlns="">
          <p:pic>
            <p:nvPicPr>
              <p:cNvPr id="449" name="Tinta 448">
                <a:extLst>
                  <a:ext uri="{FF2B5EF4-FFF2-40B4-BE49-F238E27FC236}">
                    <a16:creationId xmlns:a16="http://schemas.microsoft.com/office/drawing/2014/main" id="{F3461C0B-1929-9CE6-E5AC-D779C16176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2350" y="3678600"/>
                <a:ext cx="118044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0" name="Tinta 449">
                <a:extLst>
                  <a:ext uri="{FF2B5EF4-FFF2-40B4-BE49-F238E27FC236}">
                    <a16:creationId xmlns:a16="http://schemas.microsoft.com/office/drawing/2014/main" id="{D3C73576-71D8-0F91-D7AE-BB112A304D57}"/>
                  </a:ext>
                </a:extLst>
              </p14:cNvPr>
              <p14:cNvContentPartPr/>
              <p14:nvPr/>
            </p14:nvContentPartPr>
            <p14:xfrm>
              <a:off x="3941830" y="3613080"/>
              <a:ext cx="1100160" cy="645480"/>
            </p14:xfrm>
          </p:contentPart>
        </mc:Choice>
        <mc:Fallback xmlns="">
          <p:pic>
            <p:nvPicPr>
              <p:cNvPr id="450" name="Tinta 449">
                <a:extLst>
                  <a:ext uri="{FF2B5EF4-FFF2-40B4-BE49-F238E27FC236}">
                    <a16:creationId xmlns:a16="http://schemas.microsoft.com/office/drawing/2014/main" id="{D3C73576-71D8-0F91-D7AE-BB112A304D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70190" y="3469080"/>
                <a:ext cx="1243800" cy="9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1" name="Tinta 450">
                <a:extLst>
                  <a:ext uri="{FF2B5EF4-FFF2-40B4-BE49-F238E27FC236}">
                    <a16:creationId xmlns:a16="http://schemas.microsoft.com/office/drawing/2014/main" id="{1B34F08A-1F33-599F-F2D5-E6815CE0D290}"/>
                  </a:ext>
                </a:extLst>
              </p14:cNvPr>
              <p14:cNvContentPartPr/>
              <p14:nvPr/>
            </p14:nvContentPartPr>
            <p14:xfrm>
              <a:off x="3559510" y="4286280"/>
              <a:ext cx="1184040" cy="338760"/>
            </p14:xfrm>
          </p:contentPart>
        </mc:Choice>
        <mc:Fallback xmlns="">
          <p:pic>
            <p:nvPicPr>
              <p:cNvPr id="451" name="Tinta 450">
                <a:extLst>
                  <a:ext uri="{FF2B5EF4-FFF2-40B4-BE49-F238E27FC236}">
                    <a16:creationId xmlns:a16="http://schemas.microsoft.com/office/drawing/2014/main" id="{1B34F08A-1F33-599F-F2D5-E6815CE0D2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87870" y="4142280"/>
                <a:ext cx="132768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2" name="Tinta 451">
                <a:extLst>
                  <a:ext uri="{FF2B5EF4-FFF2-40B4-BE49-F238E27FC236}">
                    <a16:creationId xmlns:a16="http://schemas.microsoft.com/office/drawing/2014/main" id="{158FF1FA-3A0D-0731-7D56-08FC48FCF61B}"/>
                  </a:ext>
                </a:extLst>
              </p14:cNvPr>
              <p14:cNvContentPartPr/>
              <p14:nvPr/>
            </p14:nvContentPartPr>
            <p14:xfrm>
              <a:off x="3669310" y="4692360"/>
              <a:ext cx="731520" cy="249840"/>
            </p14:xfrm>
          </p:contentPart>
        </mc:Choice>
        <mc:Fallback xmlns="">
          <p:pic>
            <p:nvPicPr>
              <p:cNvPr id="452" name="Tinta 451">
                <a:extLst>
                  <a:ext uri="{FF2B5EF4-FFF2-40B4-BE49-F238E27FC236}">
                    <a16:creationId xmlns:a16="http://schemas.microsoft.com/office/drawing/2014/main" id="{158FF1FA-3A0D-0731-7D56-08FC48FCF61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97670" y="4548720"/>
                <a:ext cx="87516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3" name="Tinta 452">
                <a:extLst>
                  <a:ext uri="{FF2B5EF4-FFF2-40B4-BE49-F238E27FC236}">
                    <a16:creationId xmlns:a16="http://schemas.microsoft.com/office/drawing/2014/main" id="{AE22DD8A-A396-188F-A49E-6E0E237416CE}"/>
                  </a:ext>
                </a:extLst>
              </p14:cNvPr>
              <p14:cNvContentPartPr/>
              <p14:nvPr/>
            </p14:nvContentPartPr>
            <p14:xfrm>
              <a:off x="3317590" y="4940040"/>
              <a:ext cx="1546920" cy="112680"/>
            </p14:xfrm>
          </p:contentPart>
        </mc:Choice>
        <mc:Fallback xmlns="">
          <p:pic>
            <p:nvPicPr>
              <p:cNvPr id="453" name="Tinta 452">
                <a:extLst>
                  <a:ext uri="{FF2B5EF4-FFF2-40B4-BE49-F238E27FC236}">
                    <a16:creationId xmlns:a16="http://schemas.microsoft.com/office/drawing/2014/main" id="{AE22DD8A-A396-188F-A49E-6E0E237416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45590" y="4796400"/>
                <a:ext cx="1690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5" name="Tinta 454">
                <a:extLst>
                  <a:ext uri="{FF2B5EF4-FFF2-40B4-BE49-F238E27FC236}">
                    <a16:creationId xmlns:a16="http://schemas.microsoft.com/office/drawing/2014/main" id="{38C64C47-76E2-BBCC-2475-E2632DFBF1B7}"/>
                  </a:ext>
                </a:extLst>
              </p14:cNvPr>
              <p14:cNvContentPartPr/>
              <p14:nvPr/>
            </p14:nvContentPartPr>
            <p14:xfrm>
              <a:off x="1777870" y="5092680"/>
              <a:ext cx="3492720" cy="603720"/>
            </p14:xfrm>
          </p:contentPart>
        </mc:Choice>
        <mc:Fallback xmlns="">
          <p:pic>
            <p:nvPicPr>
              <p:cNvPr id="455" name="Tinta 454">
                <a:extLst>
                  <a:ext uri="{FF2B5EF4-FFF2-40B4-BE49-F238E27FC236}">
                    <a16:creationId xmlns:a16="http://schemas.microsoft.com/office/drawing/2014/main" id="{38C64C47-76E2-BBCC-2475-E2632DFBF1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05870" y="4948680"/>
                <a:ext cx="3636360" cy="8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6" name="Tinta 455">
                <a:extLst>
                  <a:ext uri="{FF2B5EF4-FFF2-40B4-BE49-F238E27FC236}">
                    <a16:creationId xmlns:a16="http://schemas.microsoft.com/office/drawing/2014/main" id="{49FBCDFA-DF7E-96C7-9FDC-1FA0EBB979D3}"/>
                  </a:ext>
                </a:extLst>
              </p14:cNvPr>
              <p14:cNvContentPartPr/>
              <p14:nvPr/>
            </p14:nvContentPartPr>
            <p14:xfrm>
              <a:off x="1704430" y="5027520"/>
              <a:ext cx="2033280" cy="655560"/>
            </p14:xfrm>
          </p:contentPart>
        </mc:Choice>
        <mc:Fallback xmlns="">
          <p:pic>
            <p:nvPicPr>
              <p:cNvPr id="456" name="Tinta 455">
                <a:extLst>
                  <a:ext uri="{FF2B5EF4-FFF2-40B4-BE49-F238E27FC236}">
                    <a16:creationId xmlns:a16="http://schemas.microsoft.com/office/drawing/2014/main" id="{49FBCDFA-DF7E-96C7-9FDC-1FA0EBB979D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32790" y="4883880"/>
                <a:ext cx="217692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8" name="Tinta 457">
                <a:extLst>
                  <a:ext uri="{FF2B5EF4-FFF2-40B4-BE49-F238E27FC236}">
                    <a16:creationId xmlns:a16="http://schemas.microsoft.com/office/drawing/2014/main" id="{1F5899B3-B04F-15B9-E7A6-C9EAB3E1458A}"/>
                  </a:ext>
                </a:extLst>
              </p14:cNvPr>
              <p14:cNvContentPartPr/>
              <p14:nvPr/>
            </p14:nvContentPartPr>
            <p14:xfrm>
              <a:off x="1879390" y="4825920"/>
              <a:ext cx="3366000" cy="654480"/>
            </p14:xfrm>
          </p:contentPart>
        </mc:Choice>
        <mc:Fallback xmlns="">
          <p:pic>
            <p:nvPicPr>
              <p:cNvPr id="458" name="Tinta 457">
                <a:extLst>
                  <a:ext uri="{FF2B5EF4-FFF2-40B4-BE49-F238E27FC236}">
                    <a16:creationId xmlns:a16="http://schemas.microsoft.com/office/drawing/2014/main" id="{1F5899B3-B04F-15B9-E7A6-C9EAB3E1458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07390" y="4681920"/>
                <a:ext cx="3509640" cy="9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9" name="Tinta 458">
                <a:extLst>
                  <a:ext uri="{FF2B5EF4-FFF2-40B4-BE49-F238E27FC236}">
                    <a16:creationId xmlns:a16="http://schemas.microsoft.com/office/drawing/2014/main" id="{684D63BF-DC38-A222-27FA-5F4D526B730D}"/>
                  </a:ext>
                </a:extLst>
              </p14:cNvPr>
              <p14:cNvContentPartPr/>
              <p14:nvPr/>
            </p14:nvContentPartPr>
            <p14:xfrm>
              <a:off x="2825470" y="4616400"/>
              <a:ext cx="2400840" cy="195840"/>
            </p14:xfrm>
          </p:contentPart>
        </mc:Choice>
        <mc:Fallback xmlns="">
          <p:pic>
            <p:nvPicPr>
              <p:cNvPr id="459" name="Tinta 458">
                <a:extLst>
                  <a:ext uri="{FF2B5EF4-FFF2-40B4-BE49-F238E27FC236}">
                    <a16:creationId xmlns:a16="http://schemas.microsoft.com/office/drawing/2014/main" id="{684D63BF-DC38-A222-27FA-5F4D526B730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53470" y="4472400"/>
                <a:ext cx="25444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0" name="Tinta 459">
                <a:extLst>
                  <a:ext uri="{FF2B5EF4-FFF2-40B4-BE49-F238E27FC236}">
                    <a16:creationId xmlns:a16="http://schemas.microsoft.com/office/drawing/2014/main" id="{4A5306FC-841A-9AFD-B240-723963B8BA07}"/>
                  </a:ext>
                </a:extLst>
              </p14:cNvPr>
              <p14:cNvContentPartPr/>
              <p14:nvPr/>
            </p14:nvContentPartPr>
            <p14:xfrm>
              <a:off x="3702070" y="4343160"/>
              <a:ext cx="1283040" cy="164880"/>
            </p14:xfrm>
          </p:contentPart>
        </mc:Choice>
        <mc:Fallback xmlns="">
          <p:pic>
            <p:nvPicPr>
              <p:cNvPr id="460" name="Tinta 459">
                <a:extLst>
                  <a:ext uri="{FF2B5EF4-FFF2-40B4-BE49-F238E27FC236}">
                    <a16:creationId xmlns:a16="http://schemas.microsoft.com/office/drawing/2014/main" id="{4A5306FC-841A-9AFD-B240-723963B8BA0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30070" y="4199520"/>
                <a:ext cx="142668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1" name="Tinta 460">
                <a:extLst>
                  <a:ext uri="{FF2B5EF4-FFF2-40B4-BE49-F238E27FC236}">
                    <a16:creationId xmlns:a16="http://schemas.microsoft.com/office/drawing/2014/main" id="{8D6E4C08-EBDA-CA09-4306-A1164D311858}"/>
                  </a:ext>
                </a:extLst>
              </p14:cNvPr>
              <p14:cNvContentPartPr/>
              <p14:nvPr/>
            </p14:nvContentPartPr>
            <p14:xfrm>
              <a:off x="4281670" y="4419480"/>
              <a:ext cx="919080" cy="19440"/>
            </p14:xfrm>
          </p:contentPart>
        </mc:Choice>
        <mc:Fallback xmlns="">
          <p:pic>
            <p:nvPicPr>
              <p:cNvPr id="461" name="Tinta 460">
                <a:extLst>
                  <a:ext uri="{FF2B5EF4-FFF2-40B4-BE49-F238E27FC236}">
                    <a16:creationId xmlns:a16="http://schemas.microsoft.com/office/drawing/2014/main" id="{8D6E4C08-EBDA-CA09-4306-A1164D3118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10030" y="4275480"/>
                <a:ext cx="10627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2" name="Tinta 461">
                <a:extLst>
                  <a:ext uri="{FF2B5EF4-FFF2-40B4-BE49-F238E27FC236}">
                    <a16:creationId xmlns:a16="http://schemas.microsoft.com/office/drawing/2014/main" id="{954E4334-F542-4C3C-86C3-06D297A0C65B}"/>
                  </a:ext>
                </a:extLst>
              </p14:cNvPr>
              <p14:cNvContentPartPr/>
              <p14:nvPr/>
            </p14:nvContentPartPr>
            <p14:xfrm>
              <a:off x="4570750" y="4254240"/>
              <a:ext cx="579240" cy="82800"/>
            </p14:xfrm>
          </p:contentPart>
        </mc:Choice>
        <mc:Fallback xmlns="">
          <p:pic>
            <p:nvPicPr>
              <p:cNvPr id="462" name="Tinta 461">
                <a:extLst>
                  <a:ext uri="{FF2B5EF4-FFF2-40B4-BE49-F238E27FC236}">
                    <a16:creationId xmlns:a16="http://schemas.microsoft.com/office/drawing/2014/main" id="{954E4334-F542-4C3C-86C3-06D297A0C65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99110" y="4110240"/>
                <a:ext cx="7228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3" name="Tinta 462">
                <a:extLst>
                  <a:ext uri="{FF2B5EF4-FFF2-40B4-BE49-F238E27FC236}">
                    <a16:creationId xmlns:a16="http://schemas.microsoft.com/office/drawing/2014/main" id="{1384185C-831E-0B99-AF5E-22049F00D356}"/>
                  </a:ext>
                </a:extLst>
              </p14:cNvPr>
              <p14:cNvContentPartPr/>
              <p14:nvPr/>
            </p14:nvContentPartPr>
            <p14:xfrm>
              <a:off x="4535110" y="4095480"/>
              <a:ext cx="576720" cy="121320"/>
            </p14:xfrm>
          </p:contentPart>
        </mc:Choice>
        <mc:Fallback xmlns="">
          <p:pic>
            <p:nvPicPr>
              <p:cNvPr id="463" name="Tinta 462">
                <a:extLst>
                  <a:ext uri="{FF2B5EF4-FFF2-40B4-BE49-F238E27FC236}">
                    <a16:creationId xmlns:a16="http://schemas.microsoft.com/office/drawing/2014/main" id="{1384185C-831E-0B99-AF5E-22049F00D35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63470" y="3951840"/>
                <a:ext cx="7203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65" name="Tinta 464">
                <a:extLst>
                  <a:ext uri="{FF2B5EF4-FFF2-40B4-BE49-F238E27FC236}">
                    <a16:creationId xmlns:a16="http://schemas.microsoft.com/office/drawing/2014/main" id="{AE8E2BD2-4E0B-5123-F5B0-55280A152225}"/>
                  </a:ext>
                </a:extLst>
              </p14:cNvPr>
              <p14:cNvContentPartPr/>
              <p14:nvPr/>
            </p14:nvContentPartPr>
            <p14:xfrm>
              <a:off x="1724230" y="3873360"/>
              <a:ext cx="3375360" cy="825120"/>
            </p14:xfrm>
          </p:contentPart>
        </mc:Choice>
        <mc:Fallback xmlns="">
          <p:pic>
            <p:nvPicPr>
              <p:cNvPr id="465" name="Tinta 464">
                <a:extLst>
                  <a:ext uri="{FF2B5EF4-FFF2-40B4-BE49-F238E27FC236}">
                    <a16:creationId xmlns:a16="http://schemas.microsoft.com/office/drawing/2014/main" id="{AE8E2BD2-4E0B-5123-F5B0-55280A15222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52230" y="3729360"/>
                <a:ext cx="3519000" cy="11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6" name="Tinta 465">
                <a:extLst>
                  <a:ext uri="{FF2B5EF4-FFF2-40B4-BE49-F238E27FC236}">
                    <a16:creationId xmlns:a16="http://schemas.microsoft.com/office/drawing/2014/main" id="{343A6A82-CC40-4B3B-037B-838F77B25E06}"/>
                  </a:ext>
                </a:extLst>
              </p14:cNvPr>
              <p14:cNvContentPartPr/>
              <p14:nvPr/>
            </p14:nvContentPartPr>
            <p14:xfrm>
              <a:off x="1750870" y="4400400"/>
              <a:ext cx="543600" cy="240480"/>
            </p14:xfrm>
          </p:contentPart>
        </mc:Choice>
        <mc:Fallback xmlns="">
          <p:pic>
            <p:nvPicPr>
              <p:cNvPr id="466" name="Tinta 465">
                <a:extLst>
                  <a:ext uri="{FF2B5EF4-FFF2-40B4-BE49-F238E27FC236}">
                    <a16:creationId xmlns:a16="http://schemas.microsoft.com/office/drawing/2014/main" id="{343A6A82-CC40-4B3B-037B-838F77B25E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79230" y="4256400"/>
                <a:ext cx="68724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7" name="Tinta 466">
                <a:extLst>
                  <a:ext uri="{FF2B5EF4-FFF2-40B4-BE49-F238E27FC236}">
                    <a16:creationId xmlns:a16="http://schemas.microsoft.com/office/drawing/2014/main" id="{3C28E232-9D54-55E6-8BB1-83EDBC61E4FA}"/>
                  </a:ext>
                </a:extLst>
              </p14:cNvPr>
              <p14:cNvContentPartPr/>
              <p14:nvPr/>
            </p14:nvContentPartPr>
            <p14:xfrm>
              <a:off x="1656550" y="4210680"/>
              <a:ext cx="2442600" cy="1049760"/>
            </p14:xfrm>
          </p:contentPart>
        </mc:Choice>
        <mc:Fallback xmlns="">
          <p:pic>
            <p:nvPicPr>
              <p:cNvPr id="467" name="Tinta 466">
                <a:extLst>
                  <a:ext uri="{FF2B5EF4-FFF2-40B4-BE49-F238E27FC236}">
                    <a16:creationId xmlns:a16="http://schemas.microsoft.com/office/drawing/2014/main" id="{3C28E232-9D54-55E6-8BB1-83EDBC61E4F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84550" y="4066680"/>
                <a:ext cx="2586240" cy="1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8" name="Tinta 467">
                <a:extLst>
                  <a:ext uri="{FF2B5EF4-FFF2-40B4-BE49-F238E27FC236}">
                    <a16:creationId xmlns:a16="http://schemas.microsoft.com/office/drawing/2014/main" id="{1A8440F6-1E8A-ABA9-F30E-6671C7A34EAF}"/>
                  </a:ext>
                </a:extLst>
              </p14:cNvPr>
              <p14:cNvContentPartPr/>
              <p14:nvPr/>
            </p14:nvContentPartPr>
            <p14:xfrm>
              <a:off x="2639350" y="4229040"/>
              <a:ext cx="1806480" cy="422640"/>
            </p14:xfrm>
          </p:contentPart>
        </mc:Choice>
        <mc:Fallback xmlns="">
          <p:pic>
            <p:nvPicPr>
              <p:cNvPr id="468" name="Tinta 467">
                <a:extLst>
                  <a:ext uri="{FF2B5EF4-FFF2-40B4-BE49-F238E27FC236}">
                    <a16:creationId xmlns:a16="http://schemas.microsoft.com/office/drawing/2014/main" id="{1A8440F6-1E8A-ABA9-F30E-6671C7A34EA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67710" y="4085040"/>
                <a:ext cx="195012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9" name="Tinta 468">
                <a:extLst>
                  <a:ext uri="{FF2B5EF4-FFF2-40B4-BE49-F238E27FC236}">
                    <a16:creationId xmlns:a16="http://schemas.microsoft.com/office/drawing/2014/main" id="{00BEE105-3A64-CB4A-5CDB-BAB264FF1DF1}"/>
                  </a:ext>
                </a:extLst>
              </p14:cNvPr>
              <p14:cNvContentPartPr/>
              <p14:nvPr/>
            </p14:nvContentPartPr>
            <p14:xfrm>
              <a:off x="3844270" y="4778040"/>
              <a:ext cx="867960" cy="99000"/>
            </p14:xfrm>
          </p:contentPart>
        </mc:Choice>
        <mc:Fallback xmlns="">
          <p:pic>
            <p:nvPicPr>
              <p:cNvPr id="469" name="Tinta 468">
                <a:extLst>
                  <a:ext uri="{FF2B5EF4-FFF2-40B4-BE49-F238E27FC236}">
                    <a16:creationId xmlns:a16="http://schemas.microsoft.com/office/drawing/2014/main" id="{00BEE105-3A64-CB4A-5CDB-BAB264FF1DF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72270" y="4634040"/>
                <a:ext cx="10116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0" name="Tinta 469">
                <a:extLst>
                  <a:ext uri="{FF2B5EF4-FFF2-40B4-BE49-F238E27FC236}">
                    <a16:creationId xmlns:a16="http://schemas.microsoft.com/office/drawing/2014/main" id="{9178F308-CF2D-5047-FF6E-64F665580C32}"/>
                  </a:ext>
                </a:extLst>
              </p14:cNvPr>
              <p14:cNvContentPartPr/>
              <p14:nvPr/>
            </p14:nvContentPartPr>
            <p14:xfrm>
              <a:off x="1440190" y="4481400"/>
              <a:ext cx="230040" cy="992160"/>
            </p14:xfrm>
          </p:contentPart>
        </mc:Choice>
        <mc:Fallback xmlns="">
          <p:pic>
            <p:nvPicPr>
              <p:cNvPr id="470" name="Tinta 469">
                <a:extLst>
                  <a:ext uri="{FF2B5EF4-FFF2-40B4-BE49-F238E27FC236}">
                    <a16:creationId xmlns:a16="http://schemas.microsoft.com/office/drawing/2014/main" id="{9178F308-CF2D-5047-FF6E-64F665580C3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68550" y="4337760"/>
                <a:ext cx="373680" cy="12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71" name="Tinta 470">
                <a:extLst>
                  <a:ext uri="{FF2B5EF4-FFF2-40B4-BE49-F238E27FC236}">
                    <a16:creationId xmlns:a16="http://schemas.microsoft.com/office/drawing/2014/main" id="{6D643244-FF47-F8C2-FD1C-35900D3F9445}"/>
                  </a:ext>
                </a:extLst>
              </p14:cNvPr>
              <p14:cNvContentPartPr/>
              <p14:nvPr/>
            </p14:nvContentPartPr>
            <p14:xfrm>
              <a:off x="1523350" y="4979280"/>
              <a:ext cx="26280" cy="50040"/>
            </p14:xfrm>
          </p:contentPart>
        </mc:Choice>
        <mc:Fallback xmlns="">
          <p:pic>
            <p:nvPicPr>
              <p:cNvPr id="471" name="Tinta 470">
                <a:extLst>
                  <a:ext uri="{FF2B5EF4-FFF2-40B4-BE49-F238E27FC236}">
                    <a16:creationId xmlns:a16="http://schemas.microsoft.com/office/drawing/2014/main" id="{6D643244-FF47-F8C2-FD1C-35900D3F944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51350" y="4835640"/>
                <a:ext cx="16992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2" name="Tinta 471">
                <a:extLst>
                  <a:ext uri="{FF2B5EF4-FFF2-40B4-BE49-F238E27FC236}">
                    <a16:creationId xmlns:a16="http://schemas.microsoft.com/office/drawing/2014/main" id="{7BCE1D5C-B5D0-48A8-6BB6-ABED8359B6F5}"/>
                  </a:ext>
                </a:extLst>
              </p14:cNvPr>
              <p14:cNvContentPartPr/>
              <p14:nvPr/>
            </p14:nvContentPartPr>
            <p14:xfrm>
              <a:off x="1575550" y="5077920"/>
              <a:ext cx="37440" cy="110160"/>
            </p14:xfrm>
          </p:contentPart>
        </mc:Choice>
        <mc:Fallback xmlns="">
          <p:pic>
            <p:nvPicPr>
              <p:cNvPr id="472" name="Tinta 471">
                <a:extLst>
                  <a:ext uri="{FF2B5EF4-FFF2-40B4-BE49-F238E27FC236}">
                    <a16:creationId xmlns:a16="http://schemas.microsoft.com/office/drawing/2014/main" id="{7BCE1D5C-B5D0-48A8-6BB6-ABED8359B6F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03550" y="4933920"/>
                <a:ext cx="18108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4" name="Tinta 473">
                <a:extLst>
                  <a:ext uri="{FF2B5EF4-FFF2-40B4-BE49-F238E27FC236}">
                    <a16:creationId xmlns:a16="http://schemas.microsoft.com/office/drawing/2014/main" id="{1D794043-E022-A06B-D86C-D111669E398F}"/>
                  </a:ext>
                </a:extLst>
              </p14:cNvPr>
              <p14:cNvContentPartPr/>
              <p14:nvPr/>
            </p14:nvContentPartPr>
            <p14:xfrm>
              <a:off x="1490230" y="4731600"/>
              <a:ext cx="72000" cy="202320"/>
            </p14:xfrm>
          </p:contentPart>
        </mc:Choice>
        <mc:Fallback xmlns="">
          <p:pic>
            <p:nvPicPr>
              <p:cNvPr id="474" name="Tinta 473">
                <a:extLst>
                  <a:ext uri="{FF2B5EF4-FFF2-40B4-BE49-F238E27FC236}">
                    <a16:creationId xmlns:a16="http://schemas.microsoft.com/office/drawing/2014/main" id="{1D794043-E022-A06B-D86C-D111669E398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18230" y="4587600"/>
                <a:ext cx="21564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5" name="Tinta 474">
                <a:extLst>
                  <a:ext uri="{FF2B5EF4-FFF2-40B4-BE49-F238E27FC236}">
                    <a16:creationId xmlns:a16="http://schemas.microsoft.com/office/drawing/2014/main" id="{BEB8A50A-9A28-42B4-F6C7-48A296C5B897}"/>
                  </a:ext>
                </a:extLst>
              </p14:cNvPr>
              <p14:cNvContentPartPr/>
              <p14:nvPr/>
            </p14:nvContentPartPr>
            <p14:xfrm>
              <a:off x="1466470" y="4655280"/>
              <a:ext cx="360" cy="151560"/>
            </p14:xfrm>
          </p:contentPart>
        </mc:Choice>
        <mc:Fallback xmlns="">
          <p:pic>
            <p:nvPicPr>
              <p:cNvPr id="475" name="Tinta 474">
                <a:extLst>
                  <a:ext uri="{FF2B5EF4-FFF2-40B4-BE49-F238E27FC236}">
                    <a16:creationId xmlns:a16="http://schemas.microsoft.com/office/drawing/2014/main" id="{BEB8A50A-9A28-42B4-F6C7-48A296C5B89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94830" y="4511640"/>
                <a:ext cx="14400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6" name="Tinta 475">
                <a:extLst>
                  <a:ext uri="{FF2B5EF4-FFF2-40B4-BE49-F238E27FC236}">
                    <a16:creationId xmlns:a16="http://schemas.microsoft.com/office/drawing/2014/main" id="{98A26DE0-F189-EE16-B175-CA631F85DB8E}"/>
                  </a:ext>
                </a:extLst>
              </p14:cNvPr>
              <p14:cNvContentPartPr/>
              <p14:nvPr/>
            </p14:nvContentPartPr>
            <p14:xfrm>
              <a:off x="1371070" y="4608120"/>
              <a:ext cx="95760" cy="103680"/>
            </p14:xfrm>
          </p:contentPart>
        </mc:Choice>
        <mc:Fallback xmlns="">
          <p:pic>
            <p:nvPicPr>
              <p:cNvPr id="476" name="Tinta 475">
                <a:extLst>
                  <a:ext uri="{FF2B5EF4-FFF2-40B4-BE49-F238E27FC236}">
                    <a16:creationId xmlns:a16="http://schemas.microsoft.com/office/drawing/2014/main" id="{98A26DE0-F189-EE16-B175-CA631F85DB8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99430" y="4464480"/>
                <a:ext cx="2394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7" name="Tinta 476">
                <a:extLst>
                  <a:ext uri="{FF2B5EF4-FFF2-40B4-BE49-F238E27FC236}">
                    <a16:creationId xmlns:a16="http://schemas.microsoft.com/office/drawing/2014/main" id="{304F3A64-66FD-8FBD-8B8A-61D77223AB49}"/>
                  </a:ext>
                </a:extLst>
              </p14:cNvPr>
              <p14:cNvContentPartPr/>
              <p14:nvPr/>
            </p14:nvContentPartPr>
            <p14:xfrm>
              <a:off x="1346230" y="4358280"/>
              <a:ext cx="360" cy="156960"/>
            </p14:xfrm>
          </p:contentPart>
        </mc:Choice>
        <mc:Fallback xmlns="">
          <p:pic>
            <p:nvPicPr>
              <p:cNvPr id="477" name="Tinta 476">
                <a:extLst>
                  <a:ext uri="{FF2B5EF4-FFF2-40B4-BE49-F238E27FC236}">
                    <a16:creationId xmlns:a16="http://schemas.microsoft.com/office/drawing/2014/main" id="{304F3A64-66FD-8FBD-8B8A-61D77223AB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74230" y="4214280"/>
                <a:ext cx="14400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8" name="Tinta 477">
                <a:extLst>
                  <a:ext uri="{FF2B5EF4-FFF2-40B4-BE49-F238E27FC236}">
                    <a16:creationId xmlns:a16="http://schemas.microsoft.com/office/drawing/2014/main" id="{8A1352DA-B75C-407A-5F78-B11D2EE03782}"/>
                  </a:ext>
                </a:extLst>
              </p14:cNvPr>
              <p14:cNvContentPartPr/>
              <p14:nvPr/>
            </p14:nvContentPartPr>
            <p14:xfrm>
              <a:off x="1308070" y="4383120"/>
              <a:ext cx="360" cy="17640"/>
            </p14:xfrm>
          </p:contentPart>
        </mc:Choice>
        <mc:Fallback xmlns="">
          <p:pic>
            <p:nvPicPr>
              <p:cNvPr id="478" name="Tinta 477">
                <a:extLst>
                  <a:ext uri="{FF2B5EF4-FFF2-40B4-BE49-F238E27FC236}">
                    <a16:creationId xmlns:a16="http://schemas.microsoft.com/office/drawing/2014/main" id="{8A1352DA-B75C-407A-5F78-B11D2EE0378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36070" y="4239480"/>
                <a:ext cx="1440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9" name="Tinta 478">
                <a:extLst>
                  <a:ext uri="{FF2B5EF4-FFF2-40B4-BE49-F238E27FC236}">
                    <a16:creationId xmlns:a16="http://schemas.microsoft.com/office/drawing/2014/main" id="{0CCD188A-2A1F-A81D-92E8-94B656464938}"/>
                  </a:ext>
                </a:extLst>
              </p14:cNvPr>
              <p14:cNvContentPartPr/>
              <p14:nvPr/>
            </p14:nvContentPartPr>
            <p14:xfrm>
              <a:off x="1295110" y="4231560"/>
              <a:ext cx="360" cy="16560"/>
            </p14:xfrm>
          </p:contentPart>
        </mc:Choice>
        <mc:Fallback xmlns="">
          <p:pic>
            <p:nvPicPr>
              <p:cNvPr id="479" name="Tinta 478">
                <a:extLst>
                  <a:ext uri="{FF2B5EF4-FFF2-40B4-BE49-F238E27FC236}">
                    <a16:creationId xmlns:a16="http://schemas.microsoft.com/office/drawing/2014/main" id="{0CCD188A-2A1F-A81D-92E8-94B65646493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23470" y="4087920"/>
                <a:ext cx="1440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80" name="Tinta 479">
                <a:extLst>
                  <a:ext uri="{FF2B5EF4-FFF2-40B4-BE49-F238E27FC236}">
                    <a16:creationId xmlns:a16="http://schemas.microsoft.com/office/drawing/2014/main" id="{7C7DB319-C7D3-A4BF-0794-77A6111F2781}"/>
                  </a:ext>
                </a:extLst>
              </p14:cNvPr>
              <p14:cNvContentPartPr/>
              <p14:nvPr/>
            </p14:nvContentPartPr>
            <p14:xfrm>
              <a:off x="1320670" y="4197000"/>
              <a:ext cx="276480" cy="129240"/>
            </p14:xfrm>
          </p:contentPart>
        </mc:Choice>
        <mc:Fallback xmlns="">
          <p:pic>
            <p:nvPicPr>
              <p:cNvPr id="480" name="Tinta 479">
                <a:extLst>
                  <a:ext uri="{FF2B5EF4-FFF2-40B4-BE49-F238E27FC236}">
                    <a16:creationId xmlns:a16="http://schemas.microsoft.com/office/drawing/2014/main" id="{7C7DB319-C7D3-A4BF-0794-77A6111F278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48670" y="4053360"/>
                <a:ext cx="4201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1" name="Tinta 480">
                <a:extLst>
                  <a:ext uri="{FF2B5EF4-FFF2-40B4-BE49-F238E27FC236}">
                    <a16:creationId xmlns:a16="http://schemas.microsoft.com/office/drawing/2014/main" id="{674CDB5D-5D8D-6135-AF90-7BC5DE2E9367}"/>
                  </a:ext>
                </a:extLst>
              </p14:cNvPr>
              <p14:cNvContentPartPr/>
              <p14:nvPr/>
            </p14:nvContentPartPr>
            <p14:xfrm>
              <a:off x="1460350" y="4209240"/>
              <a:ext cx="447120" cy="66240"/>
            </p14:xfrm>
          </p:contentPart>
        </mc:Choice>
        <mc:Fallback xmlns="">
          <p:pic>
            <p:nvPicPr>
              <p:cNvPr id="481" name="Tinta 480">
                <a:extLst>
                  <a:ext uri="{FF2B5EF4-FFF2-40B4-BE49-F238E27FC236}">
                    <a16:creationId xmlns:a16="http://schemas.microsoft.com/office/drawing/2014/main" id="{674CDB5D-5D8D-6135-AF90-7BC5DE2E936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88350" y="4065240"/>
                <a:ext cx="5907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2" name="Tinta 481">
                <a:extLst>
                  <a:ext uri="{FF2B5EF4-FFF2-40B4-BE49-F238E27FC236}">
                    <a16:creationId xmlns:a16="http://schemas.microsoft.com/office/drawing/2014/main" id="{9F024C6A-4BC5-100D-6E5D-4B1DEE7A1D96}"/>
                  </a:ext>
                </a:extLst>
              </p14:cNvPr>
              <p14:cNvContentPartPr/>
              <p14:nvPr/>
            </p14:nvContentPartPr>
            <p14:xfrm>
              <a:off x="1524070" y="4863720"/>
              <a:ext cx="553680" cy="75960"/>
            </p14:xfrm>
          </p:contentPart>
        </mc:Choice>
        <mc:Fallback xmlns="">
          <p:pic>
            <p:nvPicPr>
              <p:cNvPr id="482" name="Tinta 481">
                <a:extLst>
                  <a:ext uri="{FF2B5EF4-FFF2-40B4-BE49-F238E27FC236}">
                    <a16:creationId xmlns:a16="http://schemas.microsoft.com/office/drawing/2014/main" id="{9F024C6A-4BC5-100D-6E5D-4B1DEE7A1D9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52070" y="4720080"/>
                <a:ext cx="6973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3" name="Tinta 482">
                <a:extLst>
                  <a:ext uri="{FF2B5EF4-FFF2-40B4-BE49-F238E27FC236}">
                    <a16:creationId xmlns:a16="http://schemas.microsoft.com/office/drawing/2014/main" id="{57680A35-3DC3-72BA-B6D9-8F69188B8059}"/>
                  </a:ext>
                </a:extLst>
              </p14:cNvPr>
              <p14:cNvContentPartPr/>
              <p14:nvPr/>
            </p14:nvContentPartPr>
            <p14:xfrm>
              <a:off x="1669870" y="5041560"/>
              <a:ext cx="501840" cy="24840"/>
            </p14:xfrm>
          </p:contentPart>
        </mc:Choice>
        <mc:Fallback xmlns="">
          <p:pic>
            <p:nvPicPr>
              <p:cNvPr id="483" name="Tinta 482">
                <a:extLst>
                  <a:ext uri="{FF2B5EF4-FFF2-40B4-BE49-F238E27FC236}">
                    <a16:creationId xmlns:a16="http://schemas.microsoft.com/office/drawing/2014/main" id="{57680A35-3DC3-72BA-B6D9-8F69188B805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97870" y="4897920"/>
                <a:ext cx="6454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4" name="Tinta 483">
                <a:extLst>
                  <a:ext uri="{FF2B5EF4-FFF2-40B4-BE49-F238E27FC236}">
                    <a16:creationId xmlns:a16="http://schemas.microsoft.com/office/drawing/2014/main" id="{2B19B690-C9D5-975E-6C5D-60217065F0DC}"/>
                  </a:ext>
                </a:extLst>
              </p14:cNvPr>
              <p14:cNvContentPartPr/>
              <p14:nvPr/>
            </p14:nvContentPartPr>
            <p14:xfrm>
              <a:off x="1860310" y="4988280"/>
              <a:ext cx="807840" cy="60480"/>
            </p14:xfrm>
          </p:contentPart>
        </mc:Choice>
        <mc:Fallback xmlns="">
          <p:pic>
            <p:nvPicPr>
              <p:cNvPr id="484" name="Tinta 483">
                <a:extLst>
                  <a:ext uri="{FF2B5EF4-FFF2-40B4-BE49-F238E27FC236}">
                    <a16:creationId xmlns:a16="http://schemas.microsoft.com/office/drawing/2014/main" id="{2B19B690-C9D5-975E-6C5D-60217065F0D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88670" y="4844280"/>
                <a:ext cx="9514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85" name="Tinta 484">
                <a:extLst>
                  <a:ext uri="{FF2B5EF4-FFF2-40B4-BE49-F238E27FC236}">
                    <a16:creationId xmlns:a16="http://schemas.microsoft.com/office/drawing/2014/main" id="{AFD1051C-42A7-9960-3212-E9F00E3B613E}"/>
                  </a:ext>
                </a:extLst>
              </p14:cNvPr>
              <p14:cNvContentPartPr/>
              <p14:nvPr/>
            </p14:nvContentPartPr>
            <p14:xfrm>
              <a:off x="2298430" y="4895400"/>
              <a:ext cx="1023120" cy="203760"/>
            </p14:xfrm>
          </p:contentPart>
        </mc:Choice>
        <mc:Fallback xmlns="">
          <p:pic>
            <p:nvPicPr>
              <p:cNvPr id="485" name="Tinta 484">
                <a:extLst>
                  <a:ext uri="{FF2B5EF4-FFF2-40B4-BE49-F238E27FC236}">
                    <a16:creationId xmlns:a16="http://schemas.microsoft.com/office/drawing/2014/main" id="{AFD1051C-42A7-9960-3212-E9F00E3B613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26430" y="4751760"/>
                <a:ext cx="116676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6" name="Tinta 485">
                <a:extLst>
                  <a:ext uri="{FF2B5EF4-FFF2-40B4-BE49-F238E27FC236}">
                    <a16:creationId xmlns:a16="http://schemas.microsoft.com/office/drawing/2014/main" id="{E0A4BCDE-C717-2789-13C5-D2E0B9852C29}"/>
                  </a:ext>
                </a:extLst>
              </p14:cNvPr>
              <p14:cNvContentPartPr/>
              <p14:nvPr/>
            </p14:nvContentPartPr>
            <p14:xfrm>
              <a:off x="5003830" y="3536760"/>
              <a:ext cx="360" cy="360"/>
            </p14:xfrm>
          </p:contentPart>
        </mc:Choice>
        <mc:Fallback xmlns="">
          <p:pic>
            <p:nvPicPr>
              <p:cNvPr id="486" name="Tinta 485">
                <a:extLst>
                  <a:ext uri="{FF2B5EF4-FFF2-40B4-BE49-F238E27FC236}">
                    <a16:creationId xmlns:a16="http://schemas.microsoft.com/office/drawing/2014/main" id="{E0A4BCDE-C717-2789-13C5-D2E0B9852C2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31830" y="3393120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7" name="Tinta 486">
                <a:extLst>
                  <a:ext uri="{FF2B5EF4-FFF2-40B4-BE49-F238E27FC236}">
                    <a16:creationId xmlns:a16="http://schemas.microsoft.com/office/drawing/2014/main" id="{7FCD64A0-F441-A213-1F88-AA6D5160B292}"/>
                  </a:ext>
                </a:extLst>
              </p14:cNvPr>
              <p14:cNvContentPartPr/>
              <p14:nvPr/>
            </p14:nvContentPartPr>
            <p14:xfrm>
              <a:off x="4984390" y="3492120"/>
              <a:ext cx="360" cy="360"/>
            </p14:xfrm>
          </p:contentPart>
        </mc:Choice>
        <mc:Fallback xmlns="">
          <p:pic>
            <p:nvPicPr>
              <p:cNvPr id="487" name="Tinta 486">
                <a:extLst>
                  <a:ext uri="{FF2B5EF4-FFF2-40B4-BE49-F238E27FC236}">
                    <a16:creationId xmlns:a16="http://schemas.microsoft.com/office/drawing/2014/main" id="{7FCD64A0-F441-A213-1F88-AA6D5160B29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12750" y="3348480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88" name="Tinta 487">
                <a:extLst>
                  <a:ext uri="{FF2B5EF4-FFF2-40B4-BE49-F238E27FC236}">
                    <a16:creationId xmlns:a16="http://schemas.microsoft.com/office/drawing/2014/main" id="{EF710829-1A26-C24A-E67F-942309845C48}"/>
                  </a:ext>
                </a:extLst>
              </p14:cNvPr>
              <p14:cNvContentPartPr/>
              <p14:nvPr/>
            </p14:nvContentPartPr>
            <p14:xfrm>
              <a:off x="2449526" y="4162331"/>
              <a:ext cx="1150920" cy="17280"/>
            </p14:xfrm>
          </p:contentPart>
        </mc:Choice>
        <mc:Fallback xmlns="">
          <p:pic>
            <p:nvPicPr>
              <p:cNvPr id="488" name="Tinta 487">
                <a:extLst>
                  <a:ext uri="{FF2B5EF4-FFF2-40B4-BE49-F238E27FC236}">
                    <a16:creationId xmlns:a16="http://schemas.microsoft.com/office/drawing/2014/main" id="{EF710829-1A26-C24A-E67F-942309845C4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431886" y="4126331"/>
                <a:ext cx="11865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89" name="Tinta 488">
                <a:extLst>
                  <a:ext uri="{FF2B5EF4-FFF2-40B4-BE49-F238E27FC236}">
                    <a16:creationId xmlns:a16="http://schemas.microsoft.com/office/drawing/2014/main" id="{B0AAE6BD-E986-EBC2-6AFB-DB9D58955262}"/>
                  </a:ext>
                </a:extLst>
              </p14:cNvPr>
              <p14:cNvContentPartPr/>
              <p14:nvPr/>
            </p14:nvContentPartPr>
            <p14:xfrm>
              <a:off x="1528380" y="4457005"/>
              <a:ext cx="141840" cy="156600"/>
            </p14:xfrm>
          </p:contentPart>
        </mc:Choice>
        <mc:Fallback xmlns="">
          <p:pic>
            <p:nvPicPr>
              <p:cNvPr id="489" name="Tinta 488">
                <a:extLst>
                  <a:ext uri="{FF2B5EF4-FFF2-40B4-BE49-F238E27FC236}">
                    <a16:creationId xmlns:a16="http://schemas.microsoft.com/office/drawing/2014/main" id="{B0AAE6BD-E986-EBC2-6AFB-DB9D5895526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510740" y="4421365"/>
                <a:ext cx="1774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90" name="Tinta 489">
                <a:extLst>
                  <a:ext uri="{FF2B5EF4-FFF2-40B4-BE49-F238E27FC236}">
                    <a16:creationId xmlns:a16="http://schemas.microsoft.com/office/drawing/2014/main" id="{BDED4E2C-2BB9-A7D7-C6B9-1302C0476349}"/>
                  </a:ext>
                </a:extLst>
              </p14:cNvPr>
              <p14:cNvContentPartPr/>
              <p14:nvPr/>
            </p14:nvContentPartPr>
            <p14:xfrm>
              <a:off x="1263060" y="4396885"/>
              <a:ext cx="35640" cy="80280"/>
            </p14:xfrm>
          </p:contentPart>
        </mc:Choice>
        <mc:Fallback xmlns="">
          <p:pic>
            <p:nvPicPr>
              <p:cNvPr id="490" name="Tinta 489">
                <a:extLst>
                  <a:ext uri="{FF2B5EF4-FFF2-40B4-BE49-F238E27FC236}">
                    <a16:creationId xmlns:a16="http://schemas.microsoft.com/office/drawing/2014/main" id="{BDED4E2C-2BB9-A7D7-C6B9-1302C047634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245060" y="4360885"/>
                <a:ext cx="712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91" name="Tinta 490">
                <a:extLst>
                  <a:ext uri="{FF2B5EF4-FFF2-40B4-BE49-F238E27FC236}">
                    <a16:creationId xmlns:a16="http://schemas.microsoft.com/office/drawing/2014/main" id="{830F9153-FE71-1A6C-07DB-0828AF29ADFC}"/>
                  </a:ext>
                </a:extLst>
              </p14:cNvPr>
              <p14:cNvContentPartPr/>
              <p14:nvPr/>
            </p14:nvContentPartPr>
            <p14:xfrm>
              <a:off x="1271700" y="4523605"/>
              <a:ext cx="5040" cy="23040"/>
            </p14:xfrm>
          </p:contentPart>
        </mc:Choice>
        <mc:Fallback xmlns="">
          <p:pic>
            <p:nvPicPr>
              <p:cNvPr id="491" name="Tinta 490">
                <a:extLst>
                  <a:ext uri="{FF2B5EF4-FFF2-40B4-BE49-F238E27FC236}">
                    <a16:creationId xmlns:a16="http://schemas.microsoft.com/office/drawing/2014/main" id="{830F9153-FE71-1A6C-07DB-0828AF29ADF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253700" y="4487605"/>
                <a:ext cx="40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92" name="Tinta 491">
                <a:extLst>
                  <a:ext uri="{FF2B5EF4-FFF2-40B4-BE49-F238E27FC236}">
                    <a16:creationId xmlns:a16="http://schemas.microsoft.com/office/drawing/2014/main" id="{BF7A8ECB-13D7-DD92-DAEE-E7A20765AD58}"/>
                  </a:ext>
                </a:extLst>
              </p14:cNvPr>
              <p14:cNvContentPartPr/>
              <p14:nvPr/>
            </p14:nvContentPartPr>
            <p14:xfrm>
              <a:off x="1200060" y="4238845"/>
              <a:ext cx="9720" cy="101880"/>
            </p14:xfrm>
          </p:contentPart>
        </mc:Choice>
        <mc:Fallback xmlns="">
          <p:pic>
            <p:nvPicPr>
              <p:cNvPr id="492" name="Tinta 491">
                <a:extLst>
                  <a:ext uri="{FF2B5EF4-FFF2-40B4-BE49-F238E27FC236}">
                    <a16:creationId xmlns:a16="http://schemas.microsoft.com/office/drawing/2014/main" id="{BF7A8ECB-13D7-DD92-DAEE-E7A20765AD5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82420" y="4202845"/>
                <a:ext cx="453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93" name="Tinta 492">
                <a:extLst>
                  <a:ext uri="{FF2B5EF4-FFF2-40B4-BE49-F238E27FC236}">
                    <a16:creationId xmlns:a16="http://schemas.microsoft.com/office/drawing/2014/main" id="{1648FBFB-A538-EF6C-17AD-2534DC84D1E5}"/>
                  </a:ext>
                </a:extLst>
              </p14:cNvPr>
              <p14:cNvContentPartPr/>
              <p14:nvPr/>
            </p14:nvContentPartPr>
            <p14:xfrm>
              <a:off x="1147860" y="4121845"/>
              <a:ext cx="93600" cy="300960"/>
            </p14:xfrm>
          </p:contentPart>
        </mc:Choice>
        <mc:Fallback xmlns="">
          <p:pic>
            <p:nvPicPr>
              <p:cNvPr id="493" name="Tinta 492">
                <a:extLst>
                  <a:ext uri="{FF2B5EF4-FFF2-40B4-BE49-F238E27FC236}">
                    <a16:creationId xmlns:a16="http://schemas.microsoft.com/office/drawing/2014/main" id="{1648FBFB-A538-EF6C-17AD-2534DC84D1E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29860" y="4085845"/>
                <a:ext cx="1292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95" name="Tinta 494">
                <a:extLst>
                  <a:ext uri="{FF2B5EF4-FFF2-40B4-BE49-F238E27FC236}">
                    <a16:creationId xmlns:a16="http://schemas.microsoft.com/office/drawing/2014/main" id="{9E12E2CA-A7F6-CD59-6E42-DC7C5D4948AC}"/>
                  </a:ext>
                </a:extLst>
              </p14:cNvPr>
              <p14:cNvContentPartPr/>
              <p14:nvPr/>
            </p14:nvContentPartPr>
            <p14:xfrm>
              <a:off x="1057140" y="3860485"/>
              <a:ext cx="171360" cy="16200"/>
            </p14:xfrm>
          </p:contentPart>
        </mc:Choice>
        <mc:Fallback xmlns="">
          <p:pic>
            <p:nvPicPr>
              <p:cNvPr id="495" name="Tinta 494">
                <a:extLst>
                  <a:ext uri="{FF2B5EF4-FFF2-40B4-BE49-F238E27FC236}">
                    <a16:creationId xmlns:a16="http://schemas.microsoft.com/office/drawing/2014/main" id="{9E12E2CA-A7F6-CD59-6E42-DC7C5D4948A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39140" y="3824845"/>
                <a:ext cx="2070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96" name="Tinta 495">
                <a:extLst>
                  <a:ext uri="{FF2B5EF4-FFF2-40B4-BE49-F238E27FC236}">
                    <a16:creationId xmlns:a16="http://schemas.microsoft.com/office/drawing/2014/main" id="{B0625996-FBAA-0879-D40C-5BE3C02609F1}"/>
                  </a:ext>
                </a:extLst>
              </p14:cNvPr>
              <p14:cNvContentPartPr/>
              <p14:nvPr/>
            </p14:nvContentPartPr>
            <p14:xfrm>
              <a:off x="1057140" y="3889285"/>
              <a:ext cx="48600" cy="133560"/>
            </p14:xfrm>
          </p:contentPart>
        </mc:Choice>
        <mc:Fallback xmlns="">
          <p:pic>
            <p:nvPicPr>
              <p:cNvPr id="496" name="Tinta 495">
                <a:extLst>
                  <a:ext uri="{FF2B5EF4-FFF2-40B4-BE49-F238E27FC236}">
                    <a16:creationId xmlns:a16="http://schemas.microsoft.com/office/drawing/2014/main" id="{B0625996-FBAA-0879-D40C-5BE3C02609F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39140" y="3853285"/>
                <a:ext cx="842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98" name="Tinta 497">
                <a:extLst>
                  <a:ext uri="{FF2B5EF4-FFF2-40B4-BE49-F238E27FC236}">
                    <a16:creationId xmlns:a16="http://schemas.microsoft.com/office/drawing/2014/main" id="{95335BD9-5745-21FF-B5FD-B14F4A75AA92}"/>
                  </a:ext>
                </a:extLst>
              </p14:cNvPr>
              <p14:cNvContentPartPr/>
              <p14:nvPr/>
            </p14:nvContentPartPr>
            <p14:xfrm>
              <a:off x="1072980" y="3898645"/>
              <a:ext cx="86400" cy="124560"/>
            </p14:xfrm>
          </p:contentPart>
        </mc:Choice>
        <mc:Fallback xmlns="">
          <p:pic>
            <p:nvPicPr>
              <p:cNvPr id="498" name="Tinta 497">
                <a:extLst>
                  <a:ext uri="{FF2B5EF4-FFF2-40B4-BE49-F238E27FC236}">
                    <a16:creationId xmlns:a16="http://schemas.microsoft.com/office/drawing/2014/main" id="{95335BD9-5745-21FF-B5FD-B14F4A75AA9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55340" y="3863005"/>
                <a:ext cx="1220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99" name="Tinta 498">
                <a:extLst>
                  <a:ext uri="{FF2B5EF4-FFF2-40B4-BE49-F238E27FC236}">
                    <a16:creationId xmlns:a16="http://schemas.microsoft.com/office/drawing/2014/main" id="{209FB908-C07E-6594-7132-FD32A819C960}"/>
                  </a:ext>
                </a:extLst>
              </p14:cNvPr>
              <p14:cNvContentPartPr/>
              <p14:nvPr/>
            </p14:nvContentPartPr>
            <p14:xfrm>
              <a:off x="1114380" y="3959125"/>
              <a:ext cx="110160" cy="207720"/>
            </p14:xfrm>
          </p:contentPart>
        </mc:Choice>
        <mc:Fallback xmlns="">
          <p:pic>
            <p:nvPicPr>
              <p:cNvPr id="499" name="Tinta 498">
                <a:extLst>
                  <a:ext uri="{FF2B5EF4-FFF2-40B4-BE49-F238E27FC236}">
                    <a16:creationId xmlns:a16="http://schemas.microsoft.com/office/drawing/2014/main" id="{209FB908-C07E-6594-7132-FD32A819C96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96380" y="3923125"/>
                <a:ext cx="145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00" name="Tinta 499">
                <a:extLst>
                  <a:ext uri="{FF2B5EF4-FFF2-40B4-BE49-F238E27FC236}">
                    <a16:creationId xmlns:a16="http://schemas.microsoft.com/office/drawing/2014/main" id="{84BDA422-94AC-E749-D235-04D9C5E7A77C}"/>
                  </a:ext>
                </a:extLst>
              </p14:cNvPr>
              <p14:cNvContentPartPr/>
              <p14:nvPr/>
            </p14:nvContentPartPr>
            <p14:xfrm>
              <a:off x="1673820" y="5726741"/>
              <a:ext cx="152640" cy="99720"/>
            </p14:xfrm>
          </p:contentPart>
        </mc:Choice>
        <mc:Fallback xmlns="">
          <p:pic>
            <p:nvPicPr>
              <p:cNvPr id="500" name="Tinta 499">
                <a:extLst>
                  <a:ext uri="{FF2B5EF4-FFF2-40B4-BE49-F238E27FC236}">
                    <a16:creationId xmlns:a16="http://schemas.microsoft.com/office/drawing/2014/main" id="{84BDA422-94AC-E749-D235-04D9C5E7A77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656180" y="5690741"/>
                <a:ext cx="1882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02" name="Tinta 501">
                <a:extLst>
                  <a:ext uri="{FF2B5EF4-FFF2-40B4-BE49-F238E27FC236}">
                    <a16:creationId xmlns:a16="http://schemas.microsoft.com/office/drawing/2014/main" id="{D57015D9-45B2-FFC4-D37D-ECA9E79277CB}"/>
                  </a:ext>
                </a:extLst>
              </p14:cNvPr>
              <p14:cNvContentPartPr/>
              <p14:nvPr/>
            </p14:nvContentPartPr>
            <p14:xfrm>
              <a:off x="3387360" y="5216450"/>
              <a:ext cx="1975320" cy="330480"/>
            </p14:xfrm>
          </p:contentPart>
        </mc:Choice>
        <mc:Fallback xmlns="">
          <p:pic>
            <p:nvPicPr>
              <p:cNvPr id="502" name="Tinta 501">
                <a:extLst>
                  <a:ext uri="{FF2B5EF4-FFF2-40B4-BE49-F238E27FC236}">
                    <a16:creationId xmlns:a16="http://schemas.microsoft.com/office/drawing/2014/main" id="{D57015D9-45B2-FFC4-D37D-ECA9E79277C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369360" y="5180450"/>
                <a:ext cx="201096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03" name="Tinta 502">
                <a:extLst>
                  <a:ext uri="{FF2B5EF4-FFF2-40B4-BE49-F238E27FC236}">
                    <a16:creationId xmlns:a16="http://schemas.microsoft.com/office/drawing/2014/main" id="{7107681A-9C0C-53CA-4082-96FEC2745C75}"/>
                  </a:ext>
                </a:extLst>
              </p14:cNvPr>
              <p14:cNvContentPartPr/>
              <p14:nvPr/>
            </p14:nvContentPartPr>
            <p14:xfrm>
              <a:off x="5256596" y="5193004"/>
              <a:ext cx="137160" cy="12600"/>
            </p14:xfrm>
          </p:contentPart>
        </mc:Choice>
        <mc:Fallback xmlns="">
          <p:pic>
            <p:nvPicPr>
              <p:cNvPr id="503" name="Tinta 502">
                <a:extLst>
                  <a:ext uri="{FF2B5EF4-FFF2-40B4-BE49-F238E27FC236}">
                    <a16:creationId xmlns:a16="http://schemas.microsoft.com/office/drawing/2014/main" id="{7107681A-9C0C-53CA-4082-96FEC2745C7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238596" y="5157004"/>
                <a:ext cx="1728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04" name="Tinta 503">
                <a:extLst>
                  <a:ext uri="{FF2B5EF4-FFF2-40B4-BE49-F238E27FC236}">
                    <a16:creationId xmlns:a16="http://schemas.microsoft.com/office/drawing/2014/main" id="{6E0A8AA6-0704-F5E6-8F4F-405454EFCEE7}"/>
                  </a:ext>
                </a:extLst>
              </p14:cNvPr>
              <p14:cNvContentPartPr/>
              <p14:nvPr/>
            </p14:nvContentPartPr>
            <p14:xfrm>
              <a:off x="5269196" y="5148004"/>
              <a:ext cx="110160" cy="12600"/>
            </p14:xfrm>
          </p:contentPart>
        </mc:Choice>
        <mc:Fallback xmlns="">
          <p:pic>
            <p:nvPicPr>
              <p:cNvPr id="504" name="Tinta 503">
                <a:extLst>
                  <a:ext uri="{FF2B5EF4-FFF2-40B4-BE49-F238E27FC236}">
                    <a16:creationId xmlns:a16="http://schemas.microsoft.com/office/drawing/2014/main" id="{6E0A8AA6-0704-F5E6-8F4F-405454EFCEE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51196" y="5112004"/>
                <a:ext cx="1458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506" name="Tinta 505">
                <a:extLst>
                  <a:ext uri="{FF2B5EF4-FFF2-40B4-BE49-F238E27FC236}">
                    <a16:creationId xmlns:a16="http://schemas.microsoft.com/office/drawing/2014/main" id="{14E8B5B2-952F-D820-93B9-53869A13B734}"/>
                  </a:ext>
                </a:extLst>
              </p14:cNvPr>
              <p14:cNvContentPartPr/>
              <p14:nvPr/>
            </p14:nvContentPartPr>
            <p14:xfrm>
              <a:off x="5249396" y="5091484"/>
              <a:ext cx="115560" cy="33120"/>
            </p14:xfrm>
          </p:contentPart>
        </mc:Choice>
        <mc:Fallback xmlns="">
          <p:pic>
            <p:nvPicPr>
              <p:cNvPr id="506" name="Tinta 505">
                <a:extLst>
                  <a:ext uri="{FF2B5EF4-FFF2-40B4-BE49-F238E27FC236}">
                    <a16:creationId xmlns:a16="http://schemas.microsoft.com/office/drawing/2014/main" id="{14E8B5B2-952F-D820-93B9-53869A13B73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31756" y="5055844"/>
                <a:ext cx="1512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507" name="Tinta 506">
                <a:extLst>
                  <a:ext uri="{FF2B5EF4-FFF2-40B4-BE49-F238E27FC236}">
                    <a16:creationId xmlns:a16="http://schemas.microsoft.com/office/drawing/2014/main" id="{CFCDE979-A10B-FA0B-26CD-77FEE72A9E9F}"/>
                  </a:ext>
                </a:extLst>
              </p14:cNvPr>
              <p14:cNvContentPartPr/>
              <p14:nvPr/>
            </p14:nvContentPartPr>
            <p14:xfrm>
              <a:off x="5290436" y="5074564"/>
              <a:ext cx="79560" cy="9720"/>
            </p14:xfrm>
          </p:contentPart>
        </mc:Choice>
        <mc:Fallback xmlns="">
          <p:pic>
            <p:nvPicPr>
              <p:cNvPr id="507" name="Tinta 506">
                <a:extLst>
                  <a:ext uri="{FF2B5EF4-FFF2-40B4-BE49-F238E27FC236}">
                    <a16:creationId xmlns:a16="http://schemas.microsoft.com/office/drawing/2014/main" id="{CFCDE979-A10B-FA0B-26CD-77FEE72A9E9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272436" y="5038924"/>
                <a:ext cx="1152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508" name="Tinta 507">
                <a:extLst>
                  <a:ext uri="{FF2B5EF4-FFF2-40B4-BE49-F238E27FC236}">
                    <a16:creationId xmlns:a16="http://schemas.microsoft.com/office/drawing/2014/main" id="{6AC78EA2-1EE3-5AEE-61EB-235D25AA2E24}"/>
                  </a:ext>
                </a:extLst>
              </p14:cNvPr>
              <p14:cNvContentPartPr/>
              <p14:nvPr/>
            </p14:nvContentPartPr>
            <p14:xfrm>
              <a:off x="5282156" y="5030644"/>
              <a:ext cx="80280" cy="20160"/>
            </p14:xfrm>
          </p:contentPart>
        </mc:Choice>
        <mc:Fallback xmlns="">
          <p:pic>
            <p:nvPicPr>
              <p:cNvPr id="508" name="Tinta 507">
                <a:extLst>
                  <a:ext uri="{FF2B5EF4-FFF2-40B4-BE49-F238E27FC236}">
                    <a16:creationId xmlns:a16="http://schemas.microsoft.com/office/drawing/2014/main" id="{6AC78EA2-1EE3-5AEE-61EB-235D25AA2E2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264516" y="4995004"/>
                <a:ext cx="1159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509" name="Tinta 508">
                <a:extLst>
                  <a:ext uri="{FF2B5EF4-FFF2-40B4-BE49-F238E27FC236}">
                    <a16:creationId xmlns:a16="http://schemas.microsoft.com/office/drawing/2014/main" id="{2929033C-FBB2-17F4-8BE0-192298E333EB}"/>
                  </a:ext>
                </a:extLst>
              </p14:cNvPr>
              <p14:cNvContentPartPr/>
              <p14:nvPr/>
            </p14:nvContentPartPr>
            <p14:xfrm>
              <a:off x="5277116" y="4983484"/>
              <a:ext cx="71280" cy="21960"/>
            </p14:xfrm>
          </p:contentPart>
        </mc:Choice>
        <mc:Fallback xmlns="">
          <p:pic>
            <p:nvPicPr>
              <p:cNvPr id="509" name="Tinta 508">
                <a:extLst>
                  <a:ext uri="{FF2B5EF4-FFF2-40B4-BE49-F238E27FC236}">
                    <a16:creationId xmlns:a16="http://schemas.microsoft.com/office/drawing/2014/main" id="{2929033C-FBB2-17F4-8BE0-192298E333E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259476" y="4947484"/>
                <a:ext cx="1069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10" name="Tinta 509">
                <a:extLst>
                  <a:ext uri="{FF2B5EF4-FFF2-40B4-BE49-F238E27FC236}">
                    <a16:creationId xmlns:a16="http://schemas.microsoft.com/office/drawing/2014/main" id="{45500751-2B7C-0D2E-3CE2-B227696DEDD6}"/>
                  </a:ext>
                </a:extLst>
              </p14:cNvPr>
              <p14:cNvContentPartPr/>
              <p14:nvPr/>
            </p14:nvContentPartPr>
            <p14:xfrm>
              <a:off x="5295116" y="4929484"/>
              <a:ext cx="31680" cy="9360"/>
            </p14:xfrm>
          </p:contentPart>
        </mc:Choice>
        <mc:Fallback xmlns="">
          <p:pic>
            <p:nvPicPr>
              <p:cNvPr id="510" name="Tinta 509">
                <a:extLst>
                  <a:ext uri="{FF2B5EF4-FFF2-40B4-BE49-F238E27FC236}">
                    <a16:creationId xmlns:a16="http://schemas.microsoft.com/office/drawing/2014/main" id="{45500751-2B7C-0D2E-3CE2-B227696DEDD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277476" y="4893844"/>
                <a:ext cx="67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511" name="Tinta 510">
                <a:extLst>
                  <a:ext uri="{FF2B5EF4-FFF2-40B4-BE49-F238E27FC236}">
                    <a16:creationId xmlns:a16="http://schemas.microsoft.com/office/drawing/2014/main" id="{FD1CE7AD-69D4-B644-8F43-E0250BB3D5BF}"/>
                  </a:ext>
                </a:extLst>
              </p14:cNvPr>
              <p14:cNvContentPartPr/>
              <p14:nvPr/>
            </p14:nvContentPartPr>
            <p14:xfrm>
              <a:off x="5300516" y="4824364"/>
              <a:ext cx="33840" cy="113760"/>
            </p14:xfrm>
          </p:contentPart>
        </mc:Choice>
        <mc:Fallback xmlns="">
          <p:pic>
            <p:nvPicPr>
              <p:cNvPr id="511" name="Tinta 510">
                <a:extLst>
                  <a:ext uri="{FF2B5EF4-FFF2-40B4-BE49-F238E27FC236}">
                    <a16:creationId xmlns:a16="http://schemas.microsoft.com/office/drawing/2014/main" id="{FD1CE7AD-69D4-B644-8F43-E0250BB3D5B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282516" y="4788364"/>
                <a:ext cx="694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4" name="Tinta 63">
                <a:extLst>
                  <a:ext uri="{FF2B5EF4-FFF2-40B4-BE49-F238E27FC236}">
                    <a16:creationId xmlns:a16="http://schemas.microsoft.com/office/drawing/2014/main" id="{F9938BD3-8D0F-30A3-80BB-E2A9685684D7}"/>
                  </a:ext>
                </a:extLst>
              </p14:cNvPr>
              <p14:cNvContentPartPr/>
              <p14:nvPr/>
            </p14:nvContentPartPr>
            <p14:xfrm>
              <a:off x="5197196" y="4248004"/>
              <a:ext cx="34920" cy="85680"/>
            </p14:xfrm>
          </p:contentPart>
        </mc:Choice>
        <mc:Fallback xmlns="">
          <p:pic>
            <p:nvPicPr>
              <p:cNvPr id="64" name="Tinta 63">
                <a:extLst>
                  <a:ext uri="{FF2B5EF4-FFF2-40B4-BE49-F238E27FC236}">
                    <a16:creationId xmlns:a16="http://schemas.microsoft.com/office/drawing/2014/main" id="{F9938BD3-8D0F-30A3-80BB-E2A9685684D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179196" y="4212364"/>
                <a:ext cx="705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5" name="Tinta 64">
                <a:extLst>
                  <a:ext uri="{FF2B5EF4-FFF2-40B4-BE49-F238E27FC236}">
                    <a16:creationId xmlns:a16="http://schemas.microsoft.com/office/drawing/2014/main" id="{9B3CFD18-15BD-37DC-13D2-B6B80B7AAEED}"/>
                  </a:ext>
                </a:extLst>
              </p14:cNvPr>
              <p14:cNvContentPartPr/>
              <p14:nvPr/>
            </p14:nvContentPartPr>
            <p14:xfrm>
              <a:off x="5194316" y="4199404"/>
              <a:ext cx="32760" cy="117720"/>
            </p14:xfrm>
          </p:contentPart>
        </mc:Choice>
        <mc:Fallback xmlns="">
          <p:pic>
            <p:nvPicPr>
              <p:cNvPr id="65" name="Tinta 64">
                <a:extLst>
                  <a:ext uri="{FF2B5EF4-FFF2-40B4-BE49-F238E27FC236}">
                    <a16:creationId xmlns:a16="http://schemas.microsoft.com/office/drawing/2014/main" id="{9B3CFD18-15BD-37DC-13D2-B6B80B7AAEE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176676" y="4163764"/>
                <a:ext cx="684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6" name="Tinta 65">
                <a:extLst>
                  <a:ext uri="{FF2B5EF4-FFF2-40B4-BE49-F238E27FC236}">
                    <a16:creationId xmlns:a16="http://schemas.microsoft.com/office/drawing/2014/main" id="{60825F2F-B4C0-250F-C1C1-D974091C95D7}"/>
                  </a:ext>
                </a:extLst>
              </p14:cNvPr>
              <p14:cNvContentPartPr/>
              <p14:nvPr/>
            </p14:nvContentPartPr>
            <p14:xfrm>
              <a:off x="5151116" y="4055764"/>
              <a:ext cx="37800" cy="126000"/>
            </p14:xfrm>
          </p:contentPart>
        </mc:Choice>
        <mc:Fallback xmlns="">
          <p:pic>
            <p:nvPicPr>
              <p:cNvPr id="66" name="Tinta 65">
                <a:extLst>
                  <a:ext uri="{FF2B5EF4-FFF2-40B4-BE49-F238E27FC236}">
                    <a16:creationId xmlns:a16="http://schemas.microsoft.com/office/drawing/2014/main" id="{60825F2F-B4C0-250F-C1C1-D974091C95D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133116" y="4019764"/>
                <a:ext cx="734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7" name="Tinta 66">
                <a:extLst>
                  <a:ext uri="{FF2B5EF4-FFF2-40B4-BE49-F238E27FC236}">
                    <a16:creationId xmlns:a16="http://schemas.microsoft.com/office/drawing/2014/main" id="{B8416FE8-D4C1-D753-8902-247574833AC8}"/>
                  </a:ext>
                </a:extLst>
              </p14:cNvPr>
              <p14:cNvContentPartPr/>
              <p14:nvPr/>
            </p14:nvContentPartPr>
            <p14:xfrm>
              <a:off x="5183516" y="4090324"/>
              <a:ext cx="17280" cy="53280"/>
            </p14:xfrm>
          </p:contentPart>
        </mc:Choice>
        <mc:Fallback xmlns="">
          <p:pic>
            <p:nvPicPr>
              <p:cNvPr id="67" name="Tinta 66">
                <a:extLst>
                  <a:ext uri="{FF2B5EF4-FFF2-40B4-BE49-F238E27FC236}">
                    <a16:creationId xmlns:a16="http://schemas.microsoft.com/office/drawing/2014/main" id="{B8416FE8-D4C1-D753-8902-247574833AC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165876" y="4054324"/>
                <a:ext cx="529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8" name="Tinta 67">
                <a:extLst>
                  <a:ext uri="{FF2B5EF4-FFF2-40B4-BE49-F238E27FC236}">
                    <a16:creationId xmlns:a16="http://schemas.microsoft.com/office/drawing/2014/main" id="{9AFF6768-20C0-4940-E628-6DDC7C337BBE}"/>
                  </a:ext>
                </a:extLst>
              </p14:cNvPr>
              <p14:cNvContentPartPr/>
              <p14:nvPr/>
            </p14:nvContentPartPr>
            <p14:xfrm>
              <a:off x="5021876" y="3250354"/>
              <a:ext cx="33120" cy="152640"/>
            </p14:xfrm>
          </p:contentPart>
        </mc:Choice>
        <mc:Fallback xmlns="">
          <p:pic>
            <p:nvPicPr>
              <p:cNvPr id="68" name="Tinta 67">
                <a:extLst>
                  <a:ext uri="{FF2B5EF4-FFF2-40B4-BE49-F238E27FC236}">
                    <a16:creationId xmlns:a16="http://schemas.microsoft.com/office/drawing/2014/main" id="{9AFF6768-20C0-4940-E628-6DDC7C337BB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003876" y="3214354"/>
                <a:ext cx="687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69" name="Tinta 68">
                <a:extLst>
                  <a:ext uri="{FF2B5EF4-FFF2-40B4-BE49-F238E27FC236}">
                    <a16:creationId xmlns:a16="http://schemas.microsoft.com/office/drawing/2014/main" id="{BE18E018-A732-CB12-9080-4FE719709A3B}"/>
                  </a:ext>
                </a:extLst>
              </p14:cNvPr>
              <p14:cNvContentPartPr/>
              <p14:nvPr/>
            </p14:nvContentPartPr>
            <p14:xfrm>
              <a:off x="5033756" y="3238474"/>
              <a:ext cx="22320" cy="123840"/>
            </p14:xfrm>
          </p:contentPart>
        </mc:Choice>
        <mc:Fallback xmlns="">
          <p:pic>
            <p:nvPicPr>
              <p:cNvPr id="69" name="Tinta 68">
                <a:extLst>
                  <a:ext uri="{FF2B5EF4-FFF2-40B4-BE49-F238E27FC236}">
                    <a16:creationId xmlns:a16="http://schemas.microsoft.com/office/drawing/2014/main" id="{BE18E018-A732-CB12-9080-4FE719709A3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016116" y="3202474"/>
                <a:ext cx="579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0" name="Tinta 69">
                <a:extLst>
                  <a:ext uri="{FF2B5EF4-FFF2-40B4-BE49-F238E27FC236}">
                    <a16:creationId xmlns:a16="http://schemas.microsoft.com/office/drawing/2014/main" id="{78F89C62-F00C-D1AE-D7BA-812479065D69}"/>
                  </a:ext>
                </a:extLst>
              </p14:cNvPr>
              <p14:cNvContentPartPr/>
              <p14:nvPr/>
            </p14:nvContentPartPr>
            <p14:xfrm>
              <a:off x="5098196" y="3554914"/>
              <a:ext cx="32760" cy="151200"/>
            </p14:xfrm>
          </p:contentPart>
        </mc:Choice>
        <mc:Fallback xmlns="">
          <p:pic>
            <p:nvPicPr>
              <p:cNvPr id="70" name="Tinta 69">
                <a:extLst>
                  <a:ext uri="{FF2B5EF4-FFF2-40B4-BE49-F238E27FC236}">
                    <a16:creationId xmlns:a16="http://schemas.microsoft.com/office/drawing/2014/main" id="{78F89C62-F00C-D1AE-D7BA-812479065D6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080196" y="3519274"/>
                <a:ext cx="684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1" name="Tinta 70">
                <a:extLst>
                  <a:ext uri="{FF2B5EF4-FFF2-40B4-BE49-F238E27FC236}">
                    <a16:creationId xmlns:a16="http://schemas.microsoft.com/office/drawing/2014/main" id="{240C6903-B97D-C15F-024A-F298B66AB84B}"/>
                  </a:ext>
                </a:extLst>
              </p14:cNvPr>
              <p14:cNvContentPartPr/>
              <p14:nvPr/>
            </p14:nvContentPartPr>
            <p14:xfrm>
              <a:off x="5061836" y="3386434"/>
              <a:ext cx="32400" cy="214200"/>
            </p14:xfrm>
          </p:contentPart>
        </mc:Choice>
        <mc:Fallback xmlns="">
          <p:pic>
            <p:nvPicPr>
              <p:cNvPr id="71" name="Tinta 70">
                <a:extLst>
                  <a:ext uri="{FF2B5EF4-FFF2-40B4-BE49-F238E27FC236}">
                    <a16:creationId xmlns:a16="http://schemas.microsoft.com/office/drawing/2014/main" id="{240C6903-B97D-C15F-024A-F298B66AB84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044196" y="3350794"/>
                <a:ext cx="680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2" name="Tinta 71">
                <a:extLst>
                  <a:ext uri="{FF2B5EF4-FFF2-40B4-BE49-F238E27FC236}">
                    <a16:creationId xmlns:a16="http://schemas.microsoft.com/office/drawing/2014/main" id="{ED193732-5AF0-86E9-292B-EDC28C66652C}"/>
                  </a:ext>
                </a:extLst>
              </p14:cNvPr>
              <p14:cNvContentPartPr/>
              <p14:nvPr/>
            </p14:nvContentPartPr>
            <p14:xfrm>
              <a:off x="6295631" y="4028989"/>
              <a:ext cx="353160" cy="116280"/>
            </p14:xfrm>
          </p:contentPart>
        </mc:Choice>
        <mc:Fallback xmlns="">
          <p:pic>
            <p:nvPicPr>
              <p:cNvPr id="72" name="Tinta 71">
                <a:extLst>
                  <a:ext uri="{FF2B5EF4-FFF2-40B4-BE49-F238E27FC236}">
                    <a16:creationId xmlns:a16="http://schemas.microsoft.com/office/drawing/2014/main" id="{ED193732-5AF0-86E9-292B-EDC28C66652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277991" y="3992989"/>
                <a:ext cx="3888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3" name="Tinta 72">
                <a:extLst>
                  <a:ext uri="{FF2B5EF4-FFF2-40B4-BE49-F238E27FC236}">
                    <a16:creationId xmlns:a16="http://schemas.microsoft.com/office/drawing/2014/main" id="{749EC7BC-1630-8B97-000C-0DCF555EF0F3}"/>
                  </a:ext>
                </a:extLst>
              </p14:cNvPr>
              <p14:cNvContentPartPr/>
              <p14:nvPr/>
            </p14:nvContentPartPr>
            <p14:xfrm>
              <a:off x="6421631" y="4028989"/>
              <a:ext cx="210240" cy="47880"/>
            </p14:xfrm>
          </p:contentPart>
        </mc:Choice>
        <mc:Fallback xmlns="">
          <p:pic>
            <p:nvPicPr>
              <p:cNvPr id="73" name="Tinta 72">
                <a:extLst>
                  <a:ext uri="{FF2B5EF4-FFF2-40B4-BE49-F238E27FC236}">
                    <a16:creationId xmlns:a16="http://schemas.microsoft.com/office/drawing/2014/main" id="{749EC7BC-1630-8B97-000C-0DCF555EF0F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403631" y="3992989"/>
                <a:ext cx="2458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4" name="Tinta 73">
                <a:extLst>
                  <a:ext uri="{FF2B5EF4-FFF2-40B4-BE49-F238E27FC236}">
                    <a16:creationId xmlns:a16="http://schemas.microsoft.com/office/drawing/2014/main" id="{A5282ACD-E1DB-6B8D-9296-BE5EBB2B0839}"/>
                  </a:ext>
                </a:extLst>
              </p14:cNvPr>
              <p14:cNvContentPartPr/>
              <p14:nvPr/>
            </p14:nvContentPartPr>
            <p14:xfrm>
              <a:off x="6383471" y="4045549"/>
              <a:ext cx="150840" cy="49320"/>
            </p14:xfrm>
          </p:contentPart>
        </mc:Choice>
        <mc:Fallback xmlns="">
          <p:pic>
            <p:nvPicPr>
              <p:cNvPr id="74" name="Tinta 73">
                <a:extLst>
                  <a:ext uri="{FF2B5EF4-FFF2-40B4-BE49-F238E27FC236}">
                    <a16:creationId xmlns:a16="http://schemas.microsoft.com/office/drawing/2014/main" id="{A5282ACD-E1DB-6B8D-9296-BE5EBB2B083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365831" y="4009909"/>
                <a:ext cx="1864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5" name="Tinta 74">
                <a:extLst>
                  <a:ext uri="{FF2B5EF4-FFF2-40B4-BE49-F238E27FC236}">
                    <a16:creationId xmlns:a16="http://schemas.microsoft.com/office/drawing/2014/main" id="{5EC95C83-4CDC-1984-7D98-BE2D4D729627}"/>
                  </a:ext>
                </a:extLst>
              </p14:cNvPr>
              <p14:cNvContentPartPr/>
              <p14:nvPr/>
            </p14:nvContentPartPr>
            <p14:xfrm>
              <a:off x="6049031" y="4064629"/>
              <a:ext cx="397440" cy="123480"/>
            </p14:xfrm>
          </p:contentPart>
        </mc:Choice>
        <mc:Fallback xmlns="">
          <p:pic>
            <p:nvPicPr>
              <p:cNvPr id="75" name="Tinta 74">
                <a:extLst>
                  <a:ext uri="{FF2B5EF4-FFF2-40B4-BE49-F238E27FC236}">
                    <a16:creationId xmlns:a16="http://schemas.microsoft.com/office/drawing/2014/main" id="{5EC95C83-4CDC-1984-7D98-BE2D4D729627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031031" y="4028629"/>
                <a:ext cx="4330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6" name="Tinta 75">
                <a:extLst>
                  <a:ext uri="{FF2B5EF4-FFF2-40B4-BE49-F238E27FC236}">
                    <a16:creationId xmlns:a16="http://schemas.microsoft.com/office/drawing/2014/main" id="{14F4BDBB-8B55-6B46-BAAA-8F27DA5A7EE4}"/>
                  </a:ext>
                </a:extLst>
              </p14:cNvPr>
              <p14:cNvContentPartPr/>
              <p14:nvPr/>
            </p14:nvContentPartPr>
            <p14:xfrm>
              <a:off x="6335231" y="4052749"/>
              <a:ext cx="127800" cy="42840"/>
            </p14:xfrm>
          </p:contentPart>
        </mc:Choice>
        <mc:Fallback xmlns="">
          <p:pic>
            <p:nvPicPr>
              <p:cNvPr id="76" name="Tinta 75">
                <a:extLst>
                  <a:ext uri="{FF2B5EF4-FFF2-40B4-BE49-F238E27FC236}">
                    <a16:creationId xmlns:a16="http://schemas.microsoft.com/office/drawing/2014/main" id="{14F4BDBB-8B55-6B46-BAAA-8F27DA5A7EE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317231" y="4016749"/>
                <a:ext cx="1634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" name="Tinta 76">
                <a:extLst>
                  <a:ext uri="{FF2B5EF4-FFF2-40B4-BE49-F238E27FC236}">
                    <a16:creationId xmlns:a16="http://schemas.microsoft.com/office/drawing/2014/main" id="{251880F4-7F1D-8DA2-B264-88F76221E73D}"/>
                  </a:ext>
                </a:extLst>
              </p14:cNvPr>
              <p14:cNvContentPartPr/>
              <p14:nvPr/>
            </p14:nvContentPartPr>
            <p14:xfrm>
              <a:off x="6034271" y="4071829"/>
              <a:ext cx="278640" cy="56160"/>
            </p14:xfrm>
          </p:contentPart>
        </mc:Choice>
        <mc:Fallback xmlns="">
          <p:pic>
            <p:nvPicPr>
              <p:cNvPr id="77" name="Tinta 76">
                <a:extLst>
                  <a:ext uri="{FF2B5EF4-FFF2-40B4-BE49-F238E27FC236}">
                    <a16:creationId xmlns:a16="http://schemas.microsoft.com/office/drawing/2014/main" id="{251880F4-7F1D-8DA2-B264-88F76221E73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016271" y="4035829"/>
                <a:ext cx="3142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8" name="Tinta 77">
                <a:extLst>
                  <a:ext uri="{FF2B5EF4-FFF2-40B4-BE49-F238E27FC236}">
                    <a16:creationId xmlns:a16="http://schemas.microsoft.com/office/drawing/2014/main" id="{2E34CB30-8700-06E6-CED4-EFD0C62390F7}"/>
                  </a:ext>
                </a:extLst>
              </p14:cNvPr>
              <p14:cNvContentPartPr/>
              <p14:nvPr/>
            </p14:nvContentPartPr>
            <p14:xfrm>
              <a:off x="5923751" y="4124029"/>
              <a:ext cx="172440" cy="15480"/>
            </p14:xfrm>
          </p:contentPart>
        </mc:Choice>
        <mc:Fallback xmlns="">
          <p:pic>
            <p:nvPicPr>
              <p:cNvPr id="78" name="Tinta 77">
                <a:extLst>
                  <a:ext uri="{FF2B5EF4-FFF2-40B4-BE49-F238E27FC236}">
                    <a16:creationId xmlns:a16="http://schemas.microsoft.com/office/drawing/2014/main" id="{2E34CB30-8700-06E6-CED4-EFD0C62390F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905751" y="4088389"/>
                <a:ext cx="208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9" name="Tinta 78">
                <a:extLst>
                  <a:ext uri="{FF2B5EF4-FFF2-40B4-BE49-F238E27FC236}">
                    <a16:creationId xmlns:a16="http://schemas.microsoft.com/office/drawing/2014/main" id="{4D25791A-49DC-F2C2-131E-B27E6B354587}"/>
                  </a:ext>
                </a:extLst>
              </p14:cNvPr>
              <p14:cNvContentPartPr/>
              <p14:nvPr/>
            </p14:nvContentPartPr>
            <p14:xfrm>
              <a:off x="5822951" y="4145629"/>
              <a:ext cx="161640" cy="24120"/>
            </p14:xfrm>
          </p:contentPart>
        </mc:Choice>
        <mc:Fallback xmlns="">
          <p:pic>
            <p:nvPicPr>
              <p:cNvPr id="79" name="Tinta 78">
                <a:extLst>
                  <a:ext uri="{FF2B5EF4-FFF2-40B4-BE49-F238E27FC236}">
                    <a16:creationId xmlns:a16="http://schemas.microsoft.com/office/drawing/2014/main" id="{4D25791A-49DC-F2C2-131E-B27E6B35458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804951" y="4109629"/>
                <a:ext cx="197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0" name="Tinta 79">
                <a:extLst>
                  <a:ext uri="{FF2B5EF4-FFF2-40B4-BE49-F238E27FC236}">
                    <a16:creationId xmlns:a16="http://schemas.microsoft.com/office/drawing/2014/main" id="{6E386BDC-097E-0519-86B3-911514E79BB7}"/>
                  </a:ext>
                </a:extLst>
              </p14:cNvPr>
              <p14:cNvContentPartPr/>
              <p14:nvPr/>
            </p14:nvContentPartPr>
            <p14:xfrm>
              <a:off x="5833031" y="4143109"/>
              <a:ext cx="149040" cy="39240"/>
            </p14:xfrm>
          </p:contentPart>
        </mc:Choice>
        <mc:Fallback xmlns="">
          <p:pic>
            <p:nvPicPr>
              <p:cNvPr id="80" name="Tinta 79">
                <a:extLst>
                  <a:ext uri="{FF2B5EF4-FFF2-40B4-BE49-F238E27FC236}">
                    <a16:creationId xmlns:a16="http://schemas.microsoft.com/office/drawing/2014/main" id="{6E386BDC-097E-0519-86B3-911514E79BB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815031" y="4107469"/>
                <a:ext cx="1846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1" name="Tinta 80">
                <a:extLst>
                  <a:ext uri="{FF2B5EF4-FFF2-40B4-BE49-F238E27FC236}">
                    <a16:creationId xmlns:a16="http://schemas.microsoft.com/office/drawing/2014/main" id="{4D3ACE3E-1C0B-6C8A-558F-5B94FCD6D788}"/>
                  </a:ext>
                </a:extLst>
              </p14:cNvPr>
              <p14:cNvContentPartPr/>
              <p14:nvPr/>
            </p14:nvContentPartPr>
            <p14:xfrm>
              <a:off x="5856431" y="4143109"/>
              <a:ext cx="84960" cy="25200"/>
            </p14:xfrm>
          </p:contentPart>
        </mc:Choice>
        <mc:Fallback xmlns="">
          <p:pic>
            <p:nvPicPr>
              <p:cNvPr id="81" name="Tinta 80">
                <a:extLst>
                  <a:ext uri="{FF2B5EF4-FFF2-40B4-BE49-F238E27FC236}">
                    <a16:creationId xmlns:a16="http://schemas.microsoft.com/office/drawing/2014/main" id="{4D3ACE3E-1C0B-6C8A-558F-5B94FCD6D78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838431" y="4107469"/>
                <a:ext cx="1206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2" name="Tinta 81">
                <a:extLst>
                  <a:ext uri="{FF2B5EF4-FFF2-40B4-BE49-F238E27FC236}">
                    <a16:creationId xmlns:a16="http://schemas.microsoft.com/office/drawing/2014/main" id="{9754E5C6-CEC5-F701-8ECA-E096ACB64B13}"/>
                  </a:ext>
                </a:extLst>
              </p14:cNvPr>
              <p14:cNvContentPartPr/>
              <p14:nvPr/>
            </p14:nvContentPartPr>
            <p14:xfrm>
              <a:off x="5794871" y="4150309"/>
              <a:ext cx="132120" cy="27720"/>
            </p14:xfrm>
          </p:contentPart>
        </mc:Choice>
        <mc:Fallback xmlns="">
          <p:pic>
            <p:nvPicPr>
              <p:cNvPr id="82" name="Tinta 81">
                <a:extLst>
                  <a:ext uri="{FF2B5EF4-FFF2-40B4-BE49-F238E27FC236}">
                    <a16:creationId xmlns:a16="http://schemas.microsoft.com/office/drawing/2014/main" id="{9754E5C6-CEC5-F701-8ECA-E096ACB64B13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777231" y="4114669"/>
                <a:ext cx="1677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3" name="Tinta 82">
                <a:extLst>
                  <a:ext uri="{FF2B5EF4-FFF2-40B4-BE49-F238E27FC236}">
                    <a16:creationId xmlns:a16="http://schemas.microsoft.com/office/drawing/2014/main" id="{03676B9A-154D-512C-B70C-30A9F8C358C1}"/>
                  </a:ext>
                </a:extLst>
              </p14:cNvPr>
              <p14:cNvContentPartPr/>
              <p14:nvPr/>
            </p14:nvContentPartPr>
            <p14:xfrm>
              <a:off x="5571671" y="4193149"/>
              <a:ext cx="219600" cy="360"/>
            </p14:xfrm>
          </p:contentPart>
        </mc:Choice>
        <mc:Fallback xmlns="">
          <p:pic>
            <p:nvPicPr>
              <p:cNvPr id="83" name="Tinta 82">
                <a:extLst>
                  <a:ext uri="{FF2B5EF4-FFF2-40B4-BE49-F238E27FC236}">
                    <a16:creationId xmlns:a16="http://schemas.microsoft.com/office/drawing/2014/main" id="{03676B9A-154D-512C-B70C-30A9F8C358C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554031" y="4157509"/>
                <a:ext cx="255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5" name="Tinta 84">
                <a:extLst>
                  <a:ext uri="{FF2B5EF4-FFF2-40B4-BE49-F238E27FC236}">
                    <a16:creationId xmlns:a16="http://schemas.microsoft.com/office/drawing/2014/main" id="{82A97956-F87E-7D8E-4426-3FC35E1528BA}"/>
                  </a:ext>
                </a:extLst>
              </p14:cNvPr>
              <p14:cNvContentPartPr/>
              <p14:nvPr/>
            </p14:nvContentPartPr>
            <p14:xfrm>
              <a:off x="5536751" y="4104949"/>
              <a:ext cx="218880" cy="16200"/>
            </p14:xfrm>
          </p:contentPart>
        </mc:Choice>
        <mc:Fallback xmlns="">
          <p:pic>
            <p:nvPicPr>
              <p:cNvPr id="85" name="Tinta 84">
                <a:extLst>
                  <a:ext uri="{FF2B5EF4-FFF2-40B4-BE49-F238E27FC236}">
                    <a16:creationId xmlns:a16="http://schemas.microsoft.com/office/drawing/2014/main" id="{82A97956-F87E-7D8E-4426-3FC35E1528B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519111" y="4069309"/>
                <a:ext cx="254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3" name="Tinta 92">
                <a:extLst>
                  <a:ext uri="{FF2B5EF4-FFF2-40B4-BE49-F238E27FC236}">
                    <a16:creationId xmlns:a16="http://schemas.microsoft.com/office/drawing/2014/main" id="{73226563-5DBA-C745-DF47-5DB6350DB871}"/>
                  </a:ext>
                </a:extLst>
              </p14:cNvPr>
              <p14:cNvContentPartPr/>
              <p14:nvPr/>
            </p14:nvContentPartPr>
            <p14:xfrm>
              <a:off x="5576351" y="4145269"/>
              <a:ext cx="188640" cy="15120"/>
            </p14:xfrm>
          </p:contentPart>
        </mc:Choice>
        <mc:Fallback xmlns="">
          <p:pic>
            <p:nvPicPr>
              <p:cNvPr id="93" name="Tinta 92">
                <a:extLst>
                  <a:ext uri="{FF2B5EF4-FFF2-40B4-BE49-F238E27FC236}">
                    <a16:creationId xmlns:a16="http://schemas.microsoft.com/office/drawing/2014/main" id="{73226563-5DBA-C745-DF47-5DB6350DB87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558351" y="4109269"/>
                <a:ext cx="2242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94" name="Tinta 93">
                <a:extLst>
                  <a:ext uri="{FF2B5EF4-FFF2-40B4-BE49-F238E27FC236}">
                    <a16:creationId xmlns:a16="http://schemas.microsoft.com/office/drawing/2014/main" id="{FCCFB414-96C9-10C6-A26B-E0FC9F007B7F}"/>
                  </a:ext>
                </a:extLst>
              </p14:cNvPr>
              <p14:cNvContentPartPr/>
              <p14:nvPr/>
            </p14:nvContentPartPr>
            <p14:xfrm>
              <a:off x="5454671" y="4146709"/>
              <a:ext cx="169920" cy="8640"/>
            </p14:xfrm>
          </p:contentPart>
        </mc:Choice>
        <mc:Fallback xmlns="">
          <p:pic>
            <p:nvPicPr>
              <p:cNvPr id="94" name="Tinta 93">
                <a:extLst>
                  <a:ext uri="{FF2B5EF4-FFF2-40B4-BE49-F238E27FC236}">
                    <a16:creationId xmlns:a16="http://schemas.microsoft.com/office/drawing/2014/main" id="{FCCFB414-96C9-10C6-A26B-E0FC9F007B7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436671" y="4110709"/>
                <a:ext cx="2055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5" name="Tinta 94">
                <a:extLst>
                  <a:ext uri="{FF2B5EF4-FFF2-40B4-BE49-F238E27FC236}">
                    <a16:creationId xmlns:a16="http://schemas.microsoft.com/office/drawing/2014/main" id="{3D3AC198-579E-BEF9-AC28-9FFA4E1D947C}"/>
                  </a:ext>
                </a:extLst>
              </p14:cNvPr>
              <p14:cNvContentPartPr/>
              <p14:nvPr/>
            </p14:nvContentPartPr>
            <p14:xfrm>
              <a:off x="5233991" y="4160029"/>
              <a:ext cx="254880" cy="15840"/>
            </p14:xfrm>
          </p:contentPart>
        </mc:Choice>
        <mc:Fallback xmlns="">
          <p:pic>
            <p:nvPicPr>
              <p:cNvPr id="95" name="Tinta 94">
                <a:extLst>
                  <a:ext uri="{FF2B5EF4-FFF2-40B4-BE49-F238E27FC236}">
                    <a16:creationId xmlns:a16="http://schemas.microsoft.com/office/drawing/2014/main" id="{3D3AC198-579E-BEF9-AC28-9FFA4E1D947C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216351" y="4124029"/>
                <a:ext cx="2905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6" name="Tinta 95">
                <a:extLst>
                  <a:ext uri="{FF2B5EF4-FFF2-40B4-BE49-F238E27FC236}">
                    <a16:creationId xmlns:a16="http://schemas.microsoft.com/office/drawing/2014/main" id="{EF7411C5-1A1F-43D2-10CA-0929C7B7BEF3}"/>
                  </a:ext>
                </a:extLst>
              </p14:cNvPr>
              <p14:cNvContentPartPr/>
              <p14:nvPr/>
            </p14:nvContentPartPr>
            <p14:xfrm>
              <a:off x="5267111" y="4190269"/>
              <a:ext cx="174600" cy="27000"/>
            </p14:xfrm>
          </p:contentPart>
        </mc:Choice>
        <mc:Fallback xmlns="">
          <p:pic>
            <p:nvPicPr>
              <p:cNvPr id="96" name="Tinta 95">
                <a:extLst>
                  <a:ext uri="{FF2B5EF4-FFF2-40B4-BE49-F238E27FC236}">
                    <a16:creationId xmlns:a16="http://schemas.microsoft.com/office/drawing/2014/main" id="{EF7411C5-1A1F-43D2-10CA-0929C7B7BEF3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249471" y="4154269"/>
                <a:ext cx="2102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7" name="Tinta 96">
                <a:extLst>
                  <a:ext uri="{FF2B5EF4-FFF2-40B4-BE49-F238E27FC236}">
                    <a16:creationId xmlns:a16="http://schemas.microsoft.com/office/drawing/2014/main" id="{EF551B75-069E-52FD-8C06-87A2CA0ABAA9}"/>
                  </a:ext>
                </a:extLst>
              </p14:cNvPr>
              <p14:cNvContentPartPr/>
              <p14:nvPr/>
            </p14:nvContentPartPr>
            <p14:xfrm>
              <a:off x="5338391" y="4211869"/>
              <a:ext cx="213480" cy="43560"/>
            </p14:xfrm>
          </p:contentPart>
        </mc:Choice>
        <mc:Fallback xmlns="">
          <p:pic>
            <p:nvPicPr>
              <p:cNvPr id="97" name="Tinta 96">
                <a:extLst>
                  <a:ext uri="{FF2B5EF4-FFF2-40B4-BE49-F238E27FC236}">
                    <a16:creationId xmlns:a16="http://schemas.microsoft.com/office/drawing/2014/main" id="{EF551B75-069E-52FD-8C06-87A2CA0ABAA9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320751" y="4176229"/>
                <a:ext cx="2491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8" name="Tinta 97">
                <a:extLst>
                  <a:ext uri="{FF2B5EF4-FFF2-40B4-BE49-F238E27FC236}">
                    <a16:creationId xmlns:a16="http://schemas.microsoft.com/office/drawing/2014/main" id="{DC0FFEF3-B9F5-64D1-96FE-EF322BA55E4D}"/>
                  </a:ext>
                </a:extLst>
              </p14:cNvPr>
              <p14:cNvContentPartPr/>
              <p14:nvPr/>
            </p14:nvContentPartPr>
            <p14:xfrm>
              <a:off x="5264591" y="4245709"/>
              <a:ext cx="317160" cy="32760"/>
            </p14:xfrm>
          </p:contentPart>
        </mc:Choice>
        <mc:Fallback xmlns="">
          <p:pic>
            <p:nvPicPr>
              <p:cNvPr id="98" name="Tinta 97">
                <a:extLst>
                  <a:ext uri="{FF2B5EF4-FFF2-40B4-BE49-F238E27FC236}">
                    <a16:creationId xmlns:a16="http://schemas.microsoft.com/office/drawing/2014/main" id="{DC0FFEF3-B9F5-64D1-96FE-EF322BA55E4D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246951" y="4209709"/>
                <a:ext cx="3528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9" name="Tinta 98">
                <a:extLst>
                  <a:ext uri="{FF2B5EF4-FFF2-40B4-BE49-F238E27FC236}">
                    <a16:creationId xmlns:a16="http://schemas.microsoft.com/office/drawing/2014/main" id="{99D5C306-B45F-9663-D9A1-02937FB72144}"/>
                  </a:ext>
                </a:extLst>
              </p14:cNvPr>
              <p14:cNvContentPartPr/>
              <p14:nvPr/>
            </p14:nvContentPartPr>
            <p14:xfrm>
              <a:off x="5421911" y="4250389"/>
              <a:ext cx="346680" cy="7560"/>
            </p14:xfrm>
          </p:contentPart>
        </mc:Choice>
        <mc:Fallback xmlns="">
          <p:pic>
            <p:nvPicPr>
              <p:cNvPr id="99" name="Tinta 98">
                <a:extLst>
                  <a:ext uri="{FF2B5EF4-FFF2-40B4-BE49-F238E27FC236}">
                    <a16:creationId xmlns:a16="http://schemas.microsoft.com/office/drawing/2014/main" id="{99D5C306-B45F-9663-D9A1-02937FB72144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403911" y="4214389"/>
                <a:ext cx="3823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0" name="Tinta 99">
                <a:extLst>
                  <a:ext uri="{FF2B5EF4-FFF2-40B4-BE49-F238E27FC236}">
                    <a16:creationId xmlns:a16="http://schemas.microsoft.com/office/drawing/2014/main" id="{D8D5E340-5C48-5AFA-0057-FA05BF886B55}"/>
                  </a:ext>
                </a:extLst>
              </p14:cNvPr>
              <p14:cNvContentPartPr/>
              <p14:nvPr/>
            </p14:nvContentPartPr>
            <p14:xfrm>
              <a:off x="5638631" y="4264789"/>
              <a:ext cx="279360" cy="9720"/>
            </p14:xfrm>
          </p:contentPart>
        </mc:Choice>
        <mc:Fallback xmlns="">
          <p:pic>
            <p:nvPicPr>
              <p:cNvPr id="100" name="Tinta 99">
                <a:extLst>
                  <a:ext uri="{FF2B5EF4-FFF2-40B4-BE49-F238E27FC236}">
                    <a16:creationId xmlns:a16="http://schemas.microsoft.com/office/drawing/2014/main" id="{D8D5E340-5C48-5AFA-0057-FA05BF886B55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620631" y="4228789"/>
                <a:ext cx="3150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01" name="Tinta 100">
                <a:extLst>
                  <a:ext uri="{FF2B5EF4-FFF2-40B4-BE49-F238E27FC236}">
                    <a16:creationId xmlns:a16="http://schemas.microsoft.com/office/drawing/2014/main" id="{16071415-A36D-F414-CB09-58538F3F50DB}"/>
                  </a:ext>
                </a:extLst>
              </p14:cNvPr>
              <p14:cNvContentPartPr/>
              <p14:nvPr/>
            </p14:nvContentPartPr>
            <p14:xfrm>
              <a:off x="5502911" y="4261909"/>
              <a:ext cx="375480" cy="72000"/>
            </p14:xfrm>
          </p:contentPart>
        </mc:Choice>
        <mc:Fallback xmlns="">
          <p:pic>
            <p:nvPicPr>
              <p:cNvPr id="101" name="Tinta 100">
                <a:extLst>
                  <a:ext uri="{FF2B5EF4-FFF2-40B4-BE49-F238E27FC236}">
                    <a16:creationId xmlns:a16="http://schemas.microsoft.com/office/drawing/2014/main" id="{16071415-A36D-F414-CB09-58538F3F50DB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484911" y="4225909"/>
                <a:ext cx="4111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06" name="Tinta 105">
                <a:extLst>
                  <a:ext uri="{FF2B5EF4-FFF2-40B4-BE49-F238E27FC236}">
                    <a16:creationId xmlns:a16="http://schemas.microsoft.com/office/drawing/2014/main" id="{B38945A4-3E61-C2B3-03FB-9E8DE47570F8}"/>
                  </a:ext>
                </a:extLst>
              </p14:cNvPr>
              <p14:cNvContentPartPr/>
              <p14:nvPr/>
            </p14:nvContentPartPr>
            <p14:xfrm>
              <a:off x="5674271" y="4282069"/>
              <a:ext cx="478440" cy="35280"/>
            </p14:xfrm>
          </p:contentPart>
        </mc:Choice>
        <mc:Fallback xmlns="">
          <p:pic>
            <p:nvPicPr>
              <p:cNvPr id="106" name="Tinta 105">
                <a:extLst>
                  <a:ext uri="{FF2B5EF4-FFF2-40B4-BE49-F238E27FC236}">
                    <a16:creationId xmlns:a16="http://schemas.microsoft.com/office/drawing/2014/main" id="{B38945A4-3E61-C2B3-03FB-9E8DE47570F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656631" y="4246069"/>
                <a:ext cx="5140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5" name="Tinta 114">
                <a:extLst>
                  <a:ext uri="{FF2B5EF4-FFF2-40B4-BE49-F238E27FC236}">
                    <a16:creationId xmlns:a16="http://schemas.microsoft.com/office/drawing/2014/main" id="{18E032A2-8CBE-A077-F295-9322319DCDDA}"/>
                  </a:ext>
                </a:extLst>
              </p14:cNvPr>
              <p14:cNvContentPartPr/>
              <p14:nvPr/>
            </p14:nvContentPartPr>
            <p14:xfrm>
              <a:off x="5840951" y="4202149"/>
              <a:ext cx="283320" cy="22320"/>
            </p14:xfrm>
          </p:contentPart>
        </mc:Choice>
        <mc:Fallback xmlns="">
          <p:pic>
            <p:nvPicPr>
              <p:cNvPr id="115" name="Tinta 114">
                <a:extLst>
                  <a:ext uri="{FF2B5EF4-FFF2-40B4-BE49-F238E27FC236}">
                    <a16:creationId xmlns:a16="http://schemas.microsoft.com/office/drawing/2014/main" id="{18E032A2-8CBE-A077-F295-9322319DCDDA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823311" y="4166509"/>
                <a:ext cx="318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512" name="Tinta 511">
                <a:extLst>
                  <a:ext uri="{FF2B5EF4-FFF2-40B4-BE49-F238E27FC236}">
                    <a16:creationId xmlns:a16="http://schemas.microsoft.com/office/drawing/2014/main" id="{919BE440-325E-EFF3-A52C-D7B3A585878C}"/>
                  </a:ext>
                </a:extLst>
              </p14:cNvPr>
              <p14:cNvContentPartPr/>
              <p14:nvPr/>
            </p14:nvContentPartPr>
            <p14:xfrm>
              <a:off x="5776871" y="4278829"/>
              <a:ext cx="444600" cy="23400"/>
            </p14:xfrm>
          </p:contentPart>
        </mc:Choice>
        <mc:Fallback xmlns="">
          <p:pic>
            <p:nvPicPr>
              <p:cNvPr id="512" name="Tinta 511">
                <a:extLst>
                  <a:ext uri="{FF2B5EF4-FFF2-40B4-BE49-F238E27FC236}">
                    <a16:creationId xmlns:a16="http://schemas.microsoft.com/office/drawing/2014/main" id="{919BE440-325E-EFF3-A52C-D7B3A585878C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5758871" y="4243189"/>
                <a:ext cx="4802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13" name="Tinta 512">
                <a:extLst>
                  <a:ext uri="{FF2B5EF4-FFF2-40B4-BE49-F238E27FC236}">
                    <a16:creationId xmlns:a16="http://schemas.microsoft.com/office/drawing/2014/main" id="{7D8D2275-B600-32E6-CE6B-6817E1DC0D5A}"/>
                  </a:ext>
                </a:extLst>
              </p14:cNvPr>
              <p14:cNvContentPartPr/>
              <p14:nvPr/>
            </p14:nvContentPartPr>
            <p14:xfrm>
              <a:off x="6038591" y="4249309"/>
              <a:ext cx="388440" cy="11880"/>
            </p14:xfrm>
          </p:contentPart>
        </mc:Choice>
        <mc:Fallback xmlns="">
          <p:pic>
            <p:nvPicPr>
              <p:cNvPr id="513" name="Tinta 512">
                <a:extLst>
                  <a:ext uri="{FF2B5EF4-FFF2-40B4-BE49-F238E27FC236}">
                    <a16:creationId xmlns:a16="http://schemas.microsoft.com/office/drawing/2014/main" id="{7D8D2275-B600-32E6-CE6B-6817E1DC0D5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020951" y="4213309"/>
                <a:ext cx="4240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514" name="Tinta 513">
                <a:extLst>
                  <a:ext uri="{FF2B5EF4-FFF2-40B4-BE49-F238E27FC236}">
                    <a16:creationId xmlns:a16="http://schemas.microsoft.com/office/drawing/2014/main" id="{DA1E202C-0EB6-39F8-658A-379D4932051F}"/>
                  </a:ext>
                </a:extLst>
              </p14:cNvPr>
              <p14:cNvContentPartPr/>
              <p14:nvPr/>
            </p14:nvContentPartPr>
            <p14:xfrm>
              <a:off x="6002951" y="4234189"/>
              <a:ext cx="189720" cy="19080"/>
            </p14:xfrm>
          </p:contentPart>
        </mc:Choice>
        <mc:Fallback xmlns="">
          <p:pic>
            <p:nvPicPr>
              <p:cNvPr id="514" name="Tinta 513">
                <a:extLst>
                  <a:ext uri="{FF2B5EF4-FFF2-40B4-BE49-F238E27FC236}">
                    <a16:creationId xmlns:a16="http://schemas.microsoft.com/office/drawing/2014/main" id="{DA1E202C-0EB6-39F8-658A-379D4932051F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5984951" y="4198189"/>
                <a:ext cx="2253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515" name="Tinta 514">
                <a:extLst>
                  <a:ext uri="{FF2B5EF4-FFF2-40B4-BE49-F238E27FC236}">
                    <a16:creationId xmlns:a16="http://schemas.microsoft.com/office/drawing/2014/main" id="{CC4188AA-79E2-13B8-2C3B-FDCD56CF5A8B}"/>
                  </a:ext>
                </a:extLst>
              </p14:cNvPr>
              <p14:cNvContentPartPr/>
              <p14:nvPr/>
            </p14:nvContentPartPr>
            <p14:xfrm>
              <a:off x="5988551" y="4271989"/>
              <a:ext cx="37800" cy="2520"/>
            </p14:xfrm>
          </p:contentPart>
        </mc:Choice>
        <mc:Fallback xmlns="">
          <p:pic>
            <p:nvPicPr>
              <p:cNvPr id="515" name="Tinta 514">
                <a:extLst>
                  <a:ext uri="{FF2B5EF4-FFF2-40B4-BE49-F238E27FC236}">
                    <a16:creationId xmlns:a16="http://schemas.microsoft.com/office/drawing/2014/main" id="{CC4188AA-79E2-13B8-2C3B-FDCD56CF5A8B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970911" y="4235989"/>
                <a:ext cx="73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516" name="Tinta 515">
                <a:extLst>
                  <a:ext uri="{FF2B5EF4-FFF2-40B4-BE49-F238E27FC236}">
                    <a16:creationId xmlns:a16="http://schemas.microsoft.com/office/drawing/2014/main" id="{ABAF3334-CB26-E72A-9B71-7B29F854A811}"/>
                  </a:ext>
                </a:extLst>
              </p14:cNvPr>
              <p14:cNvContentPartPr/>
              <p14:nvPr/>
            </p14:nvContentPartPr>
            <p14:xfrm>
              <a:off x="5292555" y="4330355"/>
              <a:ext cx="147600" cy="312480"/>
            </p14:xfrm>
          </p:contentPart>
        </mc:Choice>
        <mc:Fallback xmlns="">
          <p:pic>
            <p:nvPicPr>
              <p:cNvPr id="516" name="Tinta 515">
                <a:extLst>
                  <a:ext uri="{FF2B5EF4-FFF2-40B4-BE49-F238E27FC236}">
                    <a16:creationId xmlns:a16="http://schemas.microsoft.com/office/drawing/2014/main" id="{ABAF3334-CB26-E72A-9B71-7B29F854A8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274915" y="4294715"/>
                <a:ext cx="1832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517" name="Tinta 516">
                <a:extLst>
                  <a:ext uri="{FF2B5EF4-FFF2-40B4-BE49-F238E27FC236}">
                    <a16:creationId xmlns:a16="http://schemas.microsoft.com/office/drawing/2014/main" id="{E20A808E-5A82-E57A-1322-0A16170303F9}"/>
                  </a:ext>
                </a:extLst>
              </p14:cNvPr>
              <p14:cNvContentPartPr/>
              <p14:nvPr/>
            </p14:nvContentPartPr>
            <p14:xfrm>
              <a:off x="5352675" y="4387595"/>
              <a:ext cx="75600" cy="344520"/>
            </p14:xfrm>
          </p:contentPart>
        </mc:Choice>
        <mc:Fallback xmlns="">
          <p:pic>
            <p:nvPicPr>
              <p:cNvPr id="517" name="Tinta 516">
                <a:extLst>
                  <a:ext uri="{FF2B5EF4-FFF2-40B4-BE49-F238E27FC236}">
                    <a16:creationId xmlns:a16="http://schemas.microsoft.com/office/drawing/2014/main" id="{E20A808E-5A82-E57A-1322-0A16170303F9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5335035" y="4351955"/>
                <a:ext cx="11124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518" name="Tinta 517">
                <a:extLst>
                  <a:ext uri="{FF2B5EF4-FFF2-40B4-BE49-F238E27FC236}">
                    <a16:creationId xmlns:a16="http://schemas.microsoft.com/office/drawing/2014/main" id="{175A2274-7A0A-3048-2EA9-6EA46218E987}"/>
                  </a:ext>
                </a:extLst>
              </p14:cNvPr>
              <p14:cNvContentPartPr/>
              <p14:nvPr/>
            </p14:nvContentPartPr>
            <p14:xfrm>
              <a:off x="5467155" y="4504955"/>
              <a:ext cx="202320" cy="398880"/>
            </p14:xfrm>
          </p:contentPart>
        </mc:Choice>
        <mc:Fallback xmlns="">
          <p:pic>
            <p:nvPicPr>
              <p:cNvPr id="518" name="Tinta 517">
                <a:extLst>
                  <a:ext uri="{FF2B5EF4-FFF2-40B4-BE49-F238E27FC236}">
                    <a16:creationId xmlns:a16="http://schemas.microsoft.com/office/drawing/2014/main" id="{175A2274-7A0A-3048-2EA9-6EA46218E98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449515" y="4469315"/>
                <a:ext cx="23796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519" name="Tinta 518">
                <a:extLst>
                  <a:ext uri="{FF2B5EF4-FFF2-40B4-BE49-F238E27FC236}">
                    <a16:creationId xmlns:a16="http://schemas.microsoft.com/office/drawing/2014/main" id="{EF972528-14D6-2E44-A5D1-E8C50EACD905}"/>
                  </a:ext>
                </a:extLst>
              </p14:cNvPr>
              <p14:cNvContentPartPr/>
              <p14:nvPr/>
            </p14:nvContentPartPr>
            <p14:xfrm>
              <a:off x="5698995" y="4699715"/>
              <a:ext cx="308880" cy="59760"/>
            </p14:xfrm>
          </p:contentPart>
        </mc:Choice>
        <mc:Fallback xmlns="">
          <p:pic>
            <p:nvPicPr>
              <p:cNvPr id="519" name="Tinta 518">
                <a:extLst>
                  <a:ext uri="{FF2B5EF4-FFF2-40B4-BE49-F238E27FC236}">
                    <a16:creationId xmlns:a16="http://schemas.microsoft.com/office/drawing/2014/main" id="{EF972528-14D6-2E44-A5D1-E8C50EACD905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680995" y="4663715"/>
                <a:ext cx="3445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520" name="Tinta 519">
                <a:extLst>
                  <a:ext uri="{FF2B5EF4-FFF2-40B4-BE49-F238E27FC236}">
                    <a16:creationId xmlns:a16="http://schemas.microsoft.com/office/drawing/2014/main" id="{E54921E3-D8E9-E1F5-45EC-6FA24A1D07F0}"/>
                  </a:ext>
                </a:extLst>
              </p14:cNvPr>
              <p14:cNvContentPartPr/>
              <p14:nvPr/>
            </p14:nvContentPartPr>
            <p14:xfrm>
              <a:off x="5286075" y="4406675"/>
              <a:ext cx="65520" cy="345240"/>
            </p14:xfrm>
          </p:contentPart>
        </mc:Choice>
        <mc:Fallback xmlns="">
          <p:pic>
            <p:nvPicPr>
              <p:cNvPr id="520" name="Tinta 519">
                <a:extLst>
                  <a:ext uri="{FF2B5EF4-FFF2-40B4-BE49-F238E27FC236}">
                    <a16:creationId xmlns:a16="http://schemas.microsoft.com/office/drawing/2014/main" id="{E54921E3-D8E9-E1F5-45EC-6FA24A1D07F0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268435" y="4371035"/>
                <a:ext cx="1011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521" name="Tinta 520">
                <a:extLst>
                  <a:ext uri="{FF2B5EF4-FFF2-40B4-BE49-F238E27FC236}">
                    <a16:creationId xmlns:a16="http://schemas.microsoft.com/office/drawing/2014/main" id="{E33D61CE-081B-A66A-A231-400E37B71C5B}"/>
                  </a:ext>
                </a:extLst>
              </p14:cNvPr>
              <p14:cNvContentPartPr/>
              <p14:nvPr/>
            </p14:nvContentPartPr>
            <p14:xfrm>
              <a:off x="5320995" y="4486235"/>
              <a:ext cx="60480" cy="403560"/>
            </p14:xfrm>
          </p:contentPart>
        </mc:Choice>
        <mc:Fallback xmlns="">
          <p:pic>
            <p:nvPicPr>
              <p:cNvPr id="521" name="Tinta 520">
                <a:extLst>
                  <a:ext uri="{FF2B5EF4-FFF2-40B4-BE49-F238E27FC236}">
                    <a16:creationId xmlns:a16="http://schemas.microsoft.com/office/drawing/2014/main" id="{E33D61CE-081B-A66A-A231-400E37B71C5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5303355" y="4450235"/>
                <a:ext cx="961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522" name="Tinta 521">
                <a:extLst>
                  <a:ext uri="{FF2B5EF4-FFF2-40B4-BE49-F238E27FC236}">
                    <a16:creationId xmlns:a16="http://schemas.microsoft.com/office/drawing/2014/main" id="{B7C25A45-0D8B-A40B-C70F-514FD0B57558}"/>
                  </a:ext>
                </a:extLst>
              </p14:cNvPr>
              <p14:cNvContentPartPr/>
              <p14:nvPr/>
            </p14:nvContentPartPr>
            <p14:xfrm>
              <a:off x="5317755" y="4495595"/>
              <a:ext cx="60840" cy="339840"/>
            </p14:xfrm>
          </p:contentPart>
        </mc:Choice>
        <mc:Fallback xmlns="">
          <p:pic>
            <p:nvPicPr>
              <p:cNvPr id="522" name="Tinta 521">
                <a:extLst>
                  <a:ext uri="{FF2B5EF4-FFF2-40B4-BE49-F238E27FC236}">
                    <a16:creationId xmlns:a16="http://schemas.microsoft.com/office/drawing/2014/main" id="{B7C25A45-0D8B-A40B-C70F-514FD0B57558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300115" y="4459955"/>
                <a:ext cx="964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524" name="Tinta 523">
                <a:extLst>
                  <a:ext uri="{FF2B5EF4-FFF2-40B4-BE49-F238E27FC236}">
                    <a16:creationId xmlns:a16="http://schemas.microsoft.com/office/drawing/2014/main" id="{9AFC1262-2B3B-779A-D7F7-66299E481FA3}"/>
                  </a:ext>
                </a:extLst>
              </p14:cNvPr>
              <p14:cNvContentPartPr/>
              <p14:nvPr/>
            </p14:nvContentPartPr>
            <p14:xfrm>
              <a:off x="5390835" y="4870355"/>
              <a:ext cx="82440" cy="269280"/>
            </p14:xfrm>
          </p:contentPart>
        </mc:Choice>
        <mc:Fallback xmlns="">
          <p:pic>
            <p:nvPicPr>
              <p:cNvPr id="524" name="Tinta 523">
                <a:extLst>
                  <a:ext uri="{FF2B5EF4-FFF2-40B4-BE49-F238E27FC236}">
                    <a16:creationId xmlns:a16="http://schemas.microsoft.com/office/drawing/2014/main" id="{9AFC1262-2B3B-779A-D7F7-66299E481FA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373195" y="4834355"/>
                <a:ext cx="1180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525" name="Tinta 524">
                <a:extLst>
                  <a:ext uri="{FF2B5EF4-FFF2-40B4-BE49-F238E27FC236}">
                    <a16:creationId xmlns:a16="http://schemas.microsoft.com/office/drawing/2014/main" id="{8F1D9889-4089-F902-2F86-EAAE706B89D1}"/>
                  </a:ext>
                </a:extLst>
              </p14:cNvPr>
              <p14:cNvContentPartPr/>
              <p14:nvPr/>
            </p14:nvContentPartPr>
            <p14:xfrm>
              <a:off x="5378235" y="4940195"/>
              <a:ext cx="60840" cy="270000"/>
            </p14:xfrm>
          </p:contentPart>
        </mc:Choice>
        <mc:Fallback xmlns="">
          <p:pic>
            <p:nvPicPr>
              <p:cNvPr id="525" name="Tinta 524">
                <a:extLst>
                  <a:ext uri="{FF2B5EF4-FFF2-40B4-BE49-F238E27FC236}">
                    <a16:creationId xmlns:a16="http://schemas.microsoft.com/office/drawing/2014/main" id="{8F1D9889-4089-F902-2F86-EAAE706B89D1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360595" y="4904195"/>
                <a:ext cx="964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526" name="Tinta 525">
                <a:extLst>
                  <a:ext uri="{FF2B5EF4-FFF2-40B4-BE49-F238E27FC236}">
                    <a16:creationId xmlns:a16="http://schemas.microsoft.com/office/drawing/2014/main" id="{3C66F540-656D-9ABD-C89E-165B16EF5655}"/>
                  </a:ext>
                </a:extLst>
              </p14:cNvPr>
              <p14:cNvContentPartPr/>
              <p14:nvPr/>
            </p14:nvContentPartPr>
            <p14:xfrm>
              <a:off x="5463915" y="5106155"/>
              <a:ext cx="460800" cy="78840"/>
            </p14:xfrm>
          </p:contentPart>
        </mc:Choice>
        <mc:Fallback xmlns="">
          <p:pic>
            <p:nvPicPr>
              <p:cNvPr id="526" name="Tinta 525">
                <a:extLst>
                  <a:ext uri="{FF2B5EF4-FFF2-40B4-BE49-F238E27FC236}">
                    <a16:creationId xmlns:a16="http://schemas.microsoft.com/office/drawing/2014/main" id="{3C66F540-656D-9ABD-C89E-165B16EF5655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446275" y="5070155"/>
                <a:ext cx="4964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527" name="Tinta 526">
                <a:extLst>
                  <a:ext uri="{FF2B5EF4-FFF2-40B4-BE49-F238E27FC236}">
                    <a16:creationId xmlns:a16="http://schemas.microsoft.com/office/drawing/2014/main" id="{4359DABC-5750-EE8A-F8F1-7F326F6A4950}"/>
                  </a:ext>
                </a:extLst>
              </p14:cNvPr>
              <p14:cNvContentPartPr/>
              <p14:nvPr/>
            </p14:nvContentPartPr>
            <p14:xfrm>
              <a:off x="5502075" y="5116955"/>
              <a:ext cx="291960" cy="71280"/>
            </p14:xfrm>
          </p:contentPart>
        </mc:Choice>
        <mc:Fallback xmlns="">
          <p:pic>
            <p:nvPicPr>
              <p:cNvPr id="527" name="Tinta 526">
                <a:extLst>
                  <a:ext uri="{FF2B5EF4-FFF2-40B4-BE49-F238E27FC236}">
                    <a16:creationId xmlns:a16="http://schemas.microsoft.com/office/drawing/2014/main" id="{4359DABC-5750-EE8A-F8F1-7F326F6A4950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484435" y="5081315"/>
                <a:ext cx="3276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528" name="Tinta 527">
                <a:extLst>
                  <a:ext uri="{FF2B5EF4-FFF2-40B4-BE49-F238E27FC236}">
                    <a16:creationId xmlns:a16="http://schemas.microsoft.com/office/drawing/2014/main" id="{8D7BCFB0-553B-665C-83DB-8F9B1FF84BD0}"/>
                  </a:ext>
                </a:extLst>
              </p14:cNvPr>
              <p14:cNvContentPartPr/>
              <p14:nvPr/>
            </p14:nvContentPartPr>
            <p14:xfrm>
              <a:off x="5571915" y="5156915"/>
              <a:ext cx="264600" cy="21600"/>
            </p14:xfrm>
          </p:contentPart>
        </mc:Choice>
        <mc:Fallback xmlns="">
          <p:pic>
            <p:nvPicPr>
              <p:cNvPr id="528" name="Tinta 527">
                <a:extLst>
                  <a:ext uri="{FF2B5EF4-FFF2-40B4-BE49-F238E27FC236}">
                    <a16:creationId xmlns:a16="http://schemas.microsoft.com/office/drawing/2014/main" id="{8D7BCFB0-553B-665C-83DB-8F9B1FF84BD0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5554275" y="5120915"/>
                <a:ext cx="3002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529" name="Tinta 528">
                <a:extLst>
                  <a:ext uri="{FF2B5EF4-FFF2-40B4-BE49-F238E27FC236}">
                    <a16:creationId xmlns:a16="http://schemas.microsoft.com/office/drawing/2014/main" id="{663876AE-DA5B-92E4-35B9-2D0B2D3D9F5E}"/>
                  </a:ext>
                </a:extLst>
              </p14:cNvPr>
              <p14:cNvContentPartPr/>
              <p14:nvPr/>
            </p14:nvContentPartPr>
            <p14:xfrm>
              <a:off x="5933715" y="5046755"/>
              <a:ext cx="338040" cy="87480"/>
            </p14:xfrm>
          </p:contentPart>
        </mc:Choice>
        <mc:Fallback xmlns="">
          <p:pic>
            <p:nvPicPr>
              <p:cNvPr id="529" name="Tinta 528">
                <a:extLst>
                  <a:ext uri="{FF2B5EF4-FFF2-40B4-BE49-F238E27FC236}">
                    <a16:creationId xmlns:a16="http://schemas.microsoft.com/office/drawing/2014/main" id="{663876AE-DA5B-92E4-35B9-2D0B2D3D9F5E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5916075" y="5010755"/>
                <a:ext cx="3736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530" name="Tinta 529">
                <a:extLst>
                  <a:ext uri="{FF2B5EF4-FFF2-40B4-BE49-F238E27FC236}">
                    <a16:creationId xmlns:a16="http://schemas.microsoft.com/office/drawing/2014/main" id="{AE55343D-9014-C31D-1786-9C3637E04FEA}"/>
                  </a:ext>
                </a:extLst>
              </p14:cNvPr>
              <p14:cNvContentPartPr/>
              <p14:nvPr/>
            </p14:nvContentPartPr>
            <p14:xfrm>
              <a:off x="6149715" y="5007155"/>
              <a:ext cx="395640" cy="44280"/>
            </p14:xfrm>
          </p:contentPart>
        </mc:Choice>
        <mc:Fallback xmlns="">
          <p:pic>
            <p:nvPicPr>
              <p:cNvPr id="530" name="Tinta 529">
                <a:extLst>
                  <a:ext uri="{FF2B5EF4-FFF2-40B4-BE49-F238E27FC236}">
                    <a16:creationId xmlns:a16="http://schemas.microsoft.com/office/drawing/2014/main" id="{AE55343D-9014-C31D-1786-9C3637E04FE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132075" y="4971515"/>
                <a:ext cx="4312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531" name="Tinta 530">
                <a:extLst>
                  <a:ext uri="{FF2B5EF4-FFF2-40B4-BE49-F238E27FC236}">
                    <a16:creationId xmlns:a16="http://schemas.microsoft.com/office/drawing/2014/main" id="{E6C2A1F5-727B-8F1E-868F-4C6D9CE4FE76}"/>
                  </a:ext>
                </a:extLst>
              </p14:cNvPr>
              <p14:cNvContentPartPr/>
              <p14:nvPr/>
            </p14:nvContentPartPr>
            <p14:xfrm>
              <a:off x="6378315" y="4987355"/>
              <a:ext cx="387000" cy="45360"/>
            </p14:xfrm>
          </p:contentPart>
        </mc:Choice>
        <mc:Fallback xmlns="">
          <p:pic>
            <p:nvPicPr>
              <p:cNvPr id="531" name="Tinta 530">
                <a:extLst>
                  <a:ext uri="{FF2B5EF4-FFF2-40B4-BE49-F238E27FC236}">
                    <a16:creationId xmlns:a16="http://schemas.microsoft.com/office/drawing/2014/main" id="{E6C2A1F5-727B-8F1E-868F-4C6D9CE4FE76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6360675" y="4951355"/>
                <a:ext cx="422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532" name="Tinta 531">
                <a:extLst>
                  <a:ext uri="{FF2B5EF4-FFF2-40B4-BE49-F238E27FC236}">
                    <a16:creationId xmlns:a16="http://schemas.microsoft.com/office/drawing/2014/main" id="{16B18BF0-0E7E-73C1-BA53-8C59A7EEFC7D}"/>
                  </a:ext>
                </a:extLst>
              </p14:cNvPr>
              <p14:cNvContentPartPr/>
              <p14:nvPr/>
            </p14:nvContentPartPr>
            <p14:xfrm>
              <a:off x="6664155" y="4949195"/>
              <a:ext cx="121680" cy="10080"/>
            </p14:xfrm>
          </p:contentPart>
        </mc:Choice>
        <mc:Fallback xmlns="">
          <p:pic>
            <p:nvPicPr>
              <p:cNvPr id="532" name="Tinta 531">
                <a:extLst>
                  <a:ext uri="{FF2B5EF4-FFF2-40B4-BE49-F238E27FC236}">
                    <a16:creationId xmlns:a16="http://schemas.microsoft.com/office/drawing/2014/main" id="{16B18BF0-0E7E-73C1-BA53-8C59A7EEFC7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6646515" y="4913555"/>
                <a:ext cx="1573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534" name="Tinta 533">
                <a:extLst>
                  <a:ext uri="{FF2B5EF4-FFF2-40B4-BE49-F238E27FC236}">
                    <a16:creationId xmlns:a16="http://schemas.microsoft.com/office/drawing/2014/main" id="{C367A9C0-7340-A885-06BC-554901E6667A}"/>
                  </a:ext>
                </a:extLst>
              </p14:cNvPr>
              <p14:cNvContentPartPr/>
              <p14:nvPr/>
            </p14:nvContentPartPr>
            <p14:xfrm>
              <a:off x="6816435" y="4946315"/>
              <a:ext cx="360" cy="360"/>
            </p14:xfrm>
          </p:contentPart>
        </mc:Choice>
        <mc:Fallback xmlns="">
          <p:pic>
            <p:nvPicPr>
              <p:cNvPr id="534" name="Tinta 533">
                <a:extLst>
                  <a:ext uri="{FF2B5EF4-FFF2-40B4-BE49-F238E27FC236}">
                    <a16:creationId xmlns:a16="http://schemas.microsoft.com/office/drawing/2014/main" id="{C367A9C0-7340-A885-06BC-554901E6667A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98795" y="491067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535" name="Tinta 534">
                <a:extLst>
                  <a:ext uri="{FF2B5EF4-FFF2-40B4-BE49-F238E27FC236}">
                    <a16:creationId xmlns:a16="http://schemas.microsoft.com/office/drawing/2014/main" id="{32DC30AA-F745-962A-54AC-BBD7D0F6A8B9}"/>
                  </a:ext>
                </a:extLst>
              </p14:cNvPr>
              <p14:cNvContentPartPr/>
              <p14:nvPr/>
            </p14:nvContentPartPr>
            <p14:xfrm>
              <a:off x="6677835" y="4962155"/>
              <a:ext cx="123120" cy="360"/>
            </p14:xfrm>
          </p:contentPart>
        </mc:Choice>
        <mc:Fallback xmlns="">
          <p:pic>
            <p:nvPicPr>
              <p:cNvPr id="535" name="Tinta 534">
                <a:extLst>
                  <a:ext uri="{FF2B5EF4-FFF2-40B4-BE49-F238E27FC236}">
                    <a16:creationId xmlns:a16="http://schemas.microsoft.com/office/drawing/2014/main" id="{32DC30AA-F745-962A-54AC-BBD7D0F6A8B9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659835" y="4926515"/>
                <a:ext cx="1587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536" name="Tinta 535">
                <a:extLst>
                  <a:ext uri="{FF2B5EF4-FFF2-40B4-BE49-F238E27FC236}">
                    <a16:creationId xmlns:a16="http://schemas.microsoft.com/office/drawing/2014/main" id="{091EA311-CA51-0757-459B-12E6B608C791}"/>
                  </a:ext>
                </a:extLst>
              </p14:cNvPr>
              <p14:cNvContentPartPr/>
              <p14:nvPr/>
            </p14:nvContentPartPr>
            <p14:xfrm>
              <a:off x="6657675" y="4079795"/>
              <a:ext cx="6840" cy="164160"/>
            </p14:xfrm>
          </p:contentPart>
        </mc:Choice>
        <mc:Fallback xmlns="">
          <p:pic>
            <p:nvPicPr>
              <p:cNvPr id="536" name="Tinta 535">
                <a:extLst>
                  <a:ext uri="{FF2B5EF4-FFF2-40B4-BE49-F238E27FC236}">
                    <a16:creationId xmlns:a16="http://schemas.microsoft.com/office/drawing/2014/main" id="{091EA311-CA51-0757-459B-12E6B608C791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6640035" y="4043795"/>
                <a:ext cx="424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537" name="Tinta 536">
                <a:extLst>
                  <a:ext uri="{FF2B5EF4-FFF2-40B4-BE49-F238E27FC236}">
                    <a16:creationId xmlns:a16="http://schemas.microsoft.com/office/drawing/2014/main" id="{620ECBDC-FBBB-A93C-4822-1823C5CA102A}"/>
                  </a:ext>
                </a:extLst>
              </p14:cNvPr>
              <p14:cNvContentPartPr/>
              <p14:nvPr/>
            </p14:nvContentPartPr>
            <p14:xfrm>
              <a:off x="6673515" y="4165475"/>
              <a:ext cx="360" cy="1800"/>
            </p14:xfrm>
          </p:contentPart>
        </mc:Choice>
        <mc:Fallback xmlns="">
          <p:pic>
            <p:nvPicPr>
              <p:cNvPr id="537" name="Tinta 536">
                <a:extLst>
                  <a:ext uri="{FF2B5EF4-FFF2-40B4-BE49-F238E27FC236}">
                    <a16:creationId xmlns:a16="http://schemas.microsoft.com/office/drawing/2014/main" id="{620ECBDC-FBBB-A93C-4822-1823C5CA102A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655875" y="4129475"/>
                <a:ext cx="360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538" name="Tinta 537">
                <a:extLst>
                  <a:ext uri="{FF2B5EF4-FFF2-40B4-BE49-F238E27FC236}">
                    <a16:creationId xmlns:a16="http://schemas.microsoft.com/office/drawing/2014/main" id="{2E3C9DE0-B283-BC30-C8BE-60F1755B8179}"/>
                  </a:ext>
                </a:extLst>
              </p14:cNvPr>
              <p14:cNvContentPartPr/>
              <p14:nvPr/>
            </p14:nvContentPartPr>
            <p14:xfrm>
              <a:off x="6667395" y="4139915"/>
              <a:ext cx="360" cy="360"/>
            </p14:xfrm>
          </p:contentPart>
        </mc:Choice>
        <mc:Fallback xmlns="">
          <p:pic>
            <p:nvPicPr>
              <p:cNvPr id="538" name="Tinta 537">
                <a:extLst>
                  <a:ext uri="{FF2B5EF4-FFF2-40B4-BE49-F238E27FC236}">
                    <a16:creationId xmlns:a16="http://schemas.microsoft.com/office/drawing/2014/main" id="{2E3C9DE0-B283-BC30-C8BE-60F1755B8179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649395" y="410427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39" name="Tinta 538">
                <a:extLst>
                  <a:ext uri="{FF2B5EF4-FFF2-40B4-BE49-F238E27FC236}">
                    <a16:creationId xmlns:a16="http://schemas.microsoft.com/office/drawing/2014/main" id="{A6C46EBD-2CC9-5ADF-548A-1EE8BF16EDE5}"/>
                  </a:ext>
                </a:extLst>
              </p14:cNvPr>
              <p14:cNvContentPartPr/>
              <p14:nvPr/>
            </p14:nvContentPartPr>
            <p14:xfrm>
              <a:off x="6692595" y="4244675"/>
              <a:ext cx="360" cy="360"/>
            </p14:xfrm>
          </p:contentPart>
        </mc:Choice>
        <mc:Fallback xmlns="">
          <p:pic>
            <p:nvPicPr>
              <p:cNvPr id="539" name="Tinta 538">
                <a:extLst>
                  <a:ext uri="{FF2B5EF4-FFF2-40B4-BE49-F238E27FC236}">
                    <a16:creationId xmlns:a16="http://schemas.microsoft.com/office/drawing/2014/main" id="{A6C46EBD-2CC9-5ADF-548A-1EE8BF16EDE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674955" y="420903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540" name="Tinta 539">
                <a:extLst>
                  <a:ext uri="{FF2B5EF4-FFF2-40B4-BE49-F238E27FC236}">
                    <a16:creationId xmlns:a16="http://schemas.microsoft.com/office/drawing/2014/main" id="{C48076BB-C816-A5AA-349F-460D253350EE}"/>
                  </a:ext>
                </a:extLst>
              </p14:cNvPr>
              <p14:cNvContentPartPr/>
              <p14:nvPr/>
            </p14:nvContentPartPr>
            <p14:xfrm>
              <a:off x="6695835" y="4282835"/>
              <a:ext cx="360" cy="360"/>
            </p14:xfrm>
          </p:contentPart>
        </mc:Choice>
        <mc:Fallback xmlns="">
          <p:pic>
            <p:nvPicPr>
              <p:cNvPr id="540" name="Tinta 539">
                <a:extLst>
                  <a:ext uri="{FF2B5EF4-FFF2-40B4-BE49-F238E27FC236}">
                    <a16:creationId xmlns:a16="http://schemas.microsoft.com/office/drawing/2014/main" id="{C48076BB-C816-A5AA-349F-460D253350E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678195" y="424719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541" name="Tinta 540">
                <a:extLst>
                  <a:ext uri="{FF2B5EF4-FFF2-40B4-BE49-F238E27FC236}">
                    <a16:creationId xmlns:a16="http://schemas.microsoft.com/office/drawing/2014/main" id="{C0B331A7-2672-AB25-A606-3CDA484141C0}"/>
                  </a:ext>
                </a:extLst>
              </p14:cNvPr>
              <p14:cNvContentPartPr/>
              <p14:nvPr/>
            </p14:nvContentPartPr>
            <p14:xfrm>
              <a:off x="6714915" y="4343315"/>
              <a:ext cx="360" cy="360"/>
            </p14:xfrm>
          </p:contentPart>
        </mc:Choice>
        <mc:Fallback xmlns="">
          <p:pic>
            <p:nvPicPr>
              <p:cNvPr id="541" name="Tinta 540">
                <a:extLst>
                  <a:ext uri="{FF2B5EF4-FFF2-40B4-BE49-F238E27FC236}">
                    <a16:creationId xmlns:a16="http://schemas.microsoft.com/office/drawing/2014/main" id="{C0B331A7-2672-AB25-A606-3CDA484141C0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697275" y="430731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542" name="Tinta 541">
                <a:extLst>
                  <a:ext uri="{FF2B5EF4-FFF2-40B4-BE49-F238E27FC236}">
                    <a16:creationId xmlns:a16="http://schemas.microsoft.com/office/drawing/2014/main" id="{0F0684A9-A85D-6B52-54A0-94460E80C56E}"/>
                  </a:ext>
                </a:extLst>
              </p14:cNvPr>
              <p14:cNvContentPartPr/>
              <p14:nvPr/>
            </p14:nvContentPartPr>
            <p14:xfrm>
              <a:off x="6718155" y="4394075"/>
              <a:ext cx="360" cy="360"/>
            </p14:xfrm>
          </p:contentPart>
        </mc:Choice>
        <mc:Fallback xmlns="">
          <p:pic>
            <p:nvPicPr>
              <p:cNvPr id="542" name="Tinta 541">
                <a:extLst>
                  <a:ext uri="{FF2B5EF4-FFF2-40B4-BE49-F238E27FC236}">
                    <a16:creationId xmlns:a16="http://schemas.microsoft.com/office/drawing/2014/main" id="{0F0684A9-A85D-6B52-54A0-94460E80C56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00515" y="435807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43" name="Tinta 542">
                <a:extLst>
                  <a:ext uri="{FF2B5EF4-FFF2-40B4-BE49-F238E27FC236}">
                    <a16:creationId xmlns:a16="http://schemas.microsoft.com/office/drawing/2014/main" id="{8BAE6C3D-63A3-71BC-1739-EA0E759C86A6}"/>
                  </a:ext>
                </a:extLst>
              </p14:cNvPr>
              <p14:cNvContentPartPr/>
              <p14:nvPr/>
            </p14:nvContentPartPr>
            <p14:xfrm>
              <a:off x="6721395" y="4441595"/>
              <a:ext cx="360" cy="360"/>
            </p14:xfrm>
          </p:contentPart>
        </mc:Choice>
        <mc:Fallback xmlns="">
          <p:pic>
            <p:nvPicPr>
              <p:cNvPr id="543" name="Tinta 542">
                <a:extLst>
                  <a:ext uri="{FF2B5EF4-FFF2-40B4-BE49-F238E27FC236}">
                    <a16:creationId xmlns:a16="http://schemas.microsoft.com/office/drawing/2014/main" id="{8BAE6C3D-63A3-71BC-1739-EA0E759C86A6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03395" y="440595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544" name="Tinta 543">
                <a:extLst>
                  <a:ext uri="{FF2B5EF4-FFF2-40B4-BE49-F238E27FC236}">
                    <a16:creationId xmlns:a16="http://schemas.microsoft.com/office/drawing/2014/main" id="{F54222C8-B319-6F48-D285-6720DD525B82}"/>
                  </a:ext>
                </a:extLst>
              </p14:cNvPr>
              <p14:cNvContentPartPr/>
              <p14:nvPr/>
            </p14:nvContentPartPr>
            <p14:xfrm>
              <a:off x="6727515" y="4476515"/>
              <a:ext cx="360" cy="360"/>
            </p14:xfrm>
          </p:contentPart>
        </mc:Choice>
        <mc:Fallback xmlns="">
          <p:pic>
            <p:nvPicPr>
              <p:cNvPr id="544" name="Tinta 543">
                <a:extLst>
                  <a:ext uri="{FF2B5EF4-FFF2-40B4-BE49-F238E27FC236}">
                    <a16:creationId xmlns:a16="http://schemas.microsoft.com/office/drawing/2014/main" id="{F54222C8-B319-6F48-D285-6720DD525B82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09875" y="444087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545" name="Tinta 544">
                <a:extLst>
                  <a:ext uri="{FF2B5EF4-FFF2-40B4-BE49-F238E27FC236}">
                    <a16:creationId xmlns:a16="http://schemas.microsoft.com/office/drawing/2014/main" id="{D94E8999-246C-1D6A-5A27-A22E2D184174}"/>
                  </a:ext>
                </a:extLst>
              </p14:cNvPr>
              <p14:cNvContentPartPr/>
              <p14:nvPr/>
            </p14:nvContentPartPr>
            <p14:xfrm>
              <a:off x="6730755" y="4498835"/>
              <a:ext cx="360" cy="360"/>
            </p14:xfrm>
          </p:contentPart>
        </mc:Choice>
        <mc:Fallback xmlns="">
          <p:pic>
            <p:nvPicPr>
              <p:cNvPr id="545" name="Tinta 544">
                <a:extLst>
                  <a:ext uri="{FF2B5EF4-FFF2-40B4-BE49-F238E27FC236}">
                    <a16:creationId xmlns:a16="http://schemas.microsoft.com/office/drawing/2014/main" id="{D94E8999-246C-1D6A-5A27-A22E2D18417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13115" y="446283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546" name="Tinta 545">
                <a:extLst>
                  <a:ext uri="{FF2B5EF4-FFF2-40B4-BE49-F238E27FC236}">
                    <a16:creationId xmlns:a16="http://schemas.microsoft.com/office/drawing/2014/main" id="{6521A537-BC13-8FA6-D8FF-B7D4C8A5E445}"/>
                  </a:ext>
                </a:extLst>
              </p14:cNvPr>
              <p14:cNvContentPartPr/>
              <p14:nvPr/>
            </p14:nvContentPartPr>
            <p14:xfrm>
              <a:off x="6740475" y="4530515"/>
              <a:ext cx="360" cy="360"/>
            </p14:xfrm>
          </p:contentPart>
        </mc:Choice>
        <mc:Fallback xmlns="">
          <p:pic>
            <p:nvPicPr>
              <p:cNvPr id="546" name="Tinta 545">
                <a:extLst>
                  <a:ext uri="{FF2B5EF4-FFF2-40B4-BE49-F238E27FC236}">
                    <a16:creationId xmlns:a16="http://schemas.microsoft.com/office/drawing/2014/main" id="{6521A537-BC13-8FA6-D8FF-B7D4C8A5E44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22475" y="449487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547" name="Tinta 546">
                <a:extLst>
                  <a:ext uri="{FF2B5EF4-FFF2-40B4-BE49-F238E27FC236}">
                    <a16:creationId xmlns:a16="http://schemas.microsoft.com/office/drawing/2014/main" id="{31A4EFE5-0FD6-8DFD-7059-74D5A36EDFFF}"/>
                  </a:ext>
                </a:extLst>
              </p14:cNvPr>
              <p14:cNvContentPartPr/>
              <p14:nvPr/>
            </p14:nvContentPartPr>
            <p14:xfrm>
              <a:off x="6753075" y="4593875"/>
              <a:ext cx="360" cy="360"/>
            </p14:xfrm>
          </p:contentPart>
        </mc:Choice>
        <mc:Fallback xmlns="">
          <p:pic>
            <p:nvPicPr>
              <p:cNvPr id="547" name="Tinta 546">
                <a:extLst>
                  <a:ext uri="{FF2B5EF4-FFF2-40B4-BE49-F238E27FC236}">
                    <a16:creationId xmlns:a16="http://schemas.microsoft.com/office/drawing/2014/main" id="{31A4EFE5-0FD6-8DFD-7059-74D5A36EDFFF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35435" y="455823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548" name="Tinta 547">
                <a:extLst>
                  <a:ext uri="{FF2B5EF4-FFF2-40B4-BE49-F238E27FC236}">
                    <a16:creationId xmlns:a16="http://schemas.microsoft.com/office/drawing/2014/main" id="{89A45EF5-F8C3-98AA-8CE0-5B80951E6653}"/>
                  </a:ext>
                </a:extLst>
              </p14:cNvPr>
              <p14:cNvContentPartPr/>
              <p14:nvPr/>
            </p14:nvContentPartPr>
            <p14:xfrm>
              <a:off x="6759195" y="4657595"/>
              <a:ext cx="360" cy="360"/>
            </p14:xfrm>
          </p:contentPart>
        </mc:Choice>
        <mc:Fallback xmlns="">
          <p:pic>
            <p:nvPicPr>
              <p:cNvPr id="548" name="Tinta 547">
                <a:extLst>
                  <a:ext uri="{FF2B5EF4-FFF2-40B4-BE49-F238E27FC236}">
                    <a16:creationId xmlns:a16="http://schemas.microsoft.com/office/drawing/2014/main" id="{89A45EF5-F8C3-98AA-8CE0-5B80951E6653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41555" y="462159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549" name="Tinta 548">
                <a:extLst>
                  <a:ext uri="{FF2B5EF4-FFF2-40B4-BE49-F238E27FC236}">
                    <a16:creationId xmlns:a16="http://schemas.microsoft.com/office/drawing/2014/main" id="{A7CA4D65-AACE-F785-DEC4-55D34835B0F9}"/>
                  </a:ext>
                </a:extLst>
              </p14:cNvPr>
              <p14:cNvContentPartPr/>
              <p14:nvPr/>
            </p14:nvContentPartPr>
            <p14:xfrm>
              <a:off x="6768915" y="4711595"/>
              <a:ext cx="360" cy="360"/>
            </p14:xfrm>
          </p:contentPart>
        </mc:Choice>
        <mc:Fallback xmlns="">
          <p:pic>
            <p:nvPicPr>
              <p:cNvPr id="549" name="Tinta 548">
                <a:extLst>
                  <a:ext uri="{FF2B5EF4-FFF2-40B4-BE49-F238E27FC236}">
                    <a16:creationId xmlns:a16="http://schemas.microsoft.com/office/drawing/2014/main" id="{A7CA4D65-AACE-F785-DEC4-55D34835B0F9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51275" y="467559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575" name="Tinta 574">
                <a:extLst>
                  <a:ext uri="{FF2B5EF4-FFF2-40B4-BE49-F238E27FC236}">
                    <a16:creationId xmlns:a16="http://schemas.microsoft.com/office/drawing/2014/main" id="{28ABA5C5-3889-8871-82A8-9427344A511B}"/>
                  </a:ext>
                </a:extLst>
              </p14:cNvPr>
              <p14:cNvContentPartPr/>
              <p14:nvPr/>
            </p14:nvContentPartPr>
            <p14:xfrm>
              <a:off x="6784755" y="4781435"/>
              <a:ext cx="360" cy="360"/>
            </p14:xfrm>
          </p:contentPart>
        </mc:Choice>
        <mc:Fallback xmlns="">
          <p:pic>
            <p:nvPicPr>
              <p:cNvPr id="575" name="Tinta 574">
                <a:extLst>
                  <a:ext uri="{FF2B5EF4-FFF2-40B4-BE49-F238E27FC236}">
                    <a16:creationId xmlns:a16="http://schemas.microsoft.com/office/drawing/2014/main" id="{28ABA5C5-3889-8871-82A8-9427344A511B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67115" y="474543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580" name="Tinta 579">
                <a:extLst>
                  <a:ext uri="{FF2B5EF4-FFF2-40B4-BE49-F238E27FC236}">
                    <a16:creationId xmlns:a16="http://schemas.microsoft.com/office/drawing/2014/main" id="{DE60D724-6F9B-DD56-7527-2E40833BF4B6}"/>
                  </a:ext>
                </a:extLst>
              </p14:cNvPr>
              <p14:cNvContentPartPr/>
              <p14:nvPr/>
            </p14:nvContentPartPr>
            <p14:xfrm>
              <a:off x="6794475" y="4841555"/>
              <a:ext cx="360" cy="360"/>
            </p14:xfrm>
          </p:contentPart>
        </mc:Choice>
        <mc:Fallback xmlns="">
          <p:pic>
            <p:nvPicPr>
              <p:cNvPr id="580" name="Tinta 579">
                <a:extLst>
                  <a:ext uri="{FF2B5EF4-FFF2-40B4-BE49-F238E27FC236}">
                    <a16:creationId xmlns:a16="http://schemas.microsoft.com/office/drawing/2014/main" id="{DE60D724-6F9B-DD56-7527-2E40833BF4B6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76475" y="480591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593" name="Tinta 592">
                <a:extLst>
                  <a:ext uri="{FF2B5EF4-FFF2-40B4-BE49-F238E27FC236}">
                    <a16:creationId xmlns:a16="http://schemas.microsoft.com/office/drawing/2014/main" id="{0C25A18C-74BD-D893-9795-98713527E759}"/>
                  </a:ext>
                </a:extLst>
              </p14:cNvPr>
              <p14:cNvContentPartPr/>
              <p14:nvPr/>
            </p14:nvContentPartPr>
            <p14:xfrm>
              <a:off x="6800595" y="4886195"/>
              <a:ext cx="360" cy="360"/>
            </p14:xfrm>
          </p:contentPart>
        </mc:Choice>
        <mc:Fallback xmlns="">
          <p:pic>
            <p:nvPicPr>
              <p:cNvPr id="593" name="Tinta 592">
                <a:extLst>
                  <a:ext uri="{FF2B5EF4-FFF2-40B4-BE49-F238E27FC236}">
                    <a16:creationId xmlns:a16="http://schemas.microsoft.com/office/drawing/2014/main" id="{0C25A18C-74BD-D893-9795-98713527E759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82955" y="485019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594" name="Tinta 593">
                <a:extLst>
                  <a:ext uri="{FF2B5EF4-FFF2-40B4-BE49-F238E27FC236}">
                    <a16:creationId xmlns:a16="http://schemas.microsoft.com/office/drawing/2014/main" id="{CB4C57CE-5461-2D2D-AF4A-40D8C651B95E}"/>
                  </a:ext>
                </a:extLst>
              </p14:cNvPr>
              <p14:cNvContentPartPr/>
              <p14:nvPr/>
            </p14:nvContentPartPr>
            <p14:xfrm>
              <a:off x="6775395" y="4771715"/>
              <a:ext cx="360" cy="360"/>
            </p14:xfrm>
          </p:contentPart>
        </mc:Choice>
        <mc:Fallback xmlns="">
          <p:pic>
            <p:nvPicPr>
              <p:cNvPr id="594" name="Tinta 593">
                <a:extLst>
                  <a:ext uri="{FF2B5EF4-FFF2-40B4-BE49-F238E27FC236}">
                    <a16:creationId xmlns:a16="http://schemas.microsoft.com/office/drawing/2014/main" id="{CB4C57CE-5461-2D2D-AF4A-40D8C651B95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57395" y="473607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595" name="Tinta 594">
                <a:extLst>
                  <a:ext uri="{FF2B5EF4-FFF2-40B4-BE49-F238E27FC236}">
                    <a16:creationId xmlns:a16="http://schemas.microsoft.com/office/drawing/2014/main" id="{2245A196-9C5D-531E-EDF2-C941C9AC9245}"/>
                  </a:ext>
                </a:extLst>
              </p14:cNvPr>
              <p14:cNvContentPartPr/>
              <p14:nvPr/>
            </p14:nvContentPartPr>
            <p14:xfrm>
              <a:off x="6670635" y="4184555"/>
              <a:ext cx="6480" cy="9360"/>
            </p14:xfrm>
          </p:contentPart>
        </mc:Choice>
        <mc:Fallback xmlns="">
          <p:pic>
            <p:nvPicPr>
              <p:cNvPr id="595" name="Tinta 594">
                <a:extLst>
                  <a:ext uri="{FF2B5EF4-FFF2-40B4-BE49-F238E27FC236}">
                    <a16:creationId xmlns:a16="http://schemas.microsoft.com/office/drawing/2014/main" id="{2245A196-9C5D-531E-EDF2-C941C9AC9245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652635" y="4148555"/>
                <a:ext cx="421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596" name="Tinta 595">
                <a:extLst>
                  <a:ext uri="{FF2B5EF4-FFF2-40B4-BE49-F238E27FC236}">
                    <a16:creationId xmlns:a16="http://schemas.microsoft.com/office/drawing/2014/main" id="{FA076DF8-EBD6-2C78-2197-20290E1DEB98}"/>
                  </a:ext>
                </a:extLst>
              </p14:cNvPr>
              <p14:cNvContentPartPr/>
              <p14:nvPr/>
            </p14:nvContentPartPr>
            <p14:xfrm>
              <a:off x="6238995" y="5051075"/>
              <a:ext cx="111240" cy="6840"/>
            </p14:xfrm>
          </p:contentPart>
        </mc:Choice>
        <mc:Fallback xmlns="">
          <p:pic>
            <p:nvPicPr>
              <p:cNvPr id="596" name="Tinta 595">
                <a:extLst>
                  <a:ext uri="{FF2B5EF4-FFF2-40B4-BE49-F238E27FC236}">
                    <a16:creationId xmlns:a16="http://schemas.microsoft.com/office/drawing/2014/main" id="{FA076DF8-EBD6-2C78-2197-20290E1DEB98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220995" y="5015435"/>
                <a:ext cx="1468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597" name="Tinta 596">
                <a:extLst>
                  <a:ext uri="{FF2B5EF4-FFF2-40B4-BE49-F238E27FC236}">
                    <a16:creationId xmlns:a16="http://schemas.microsoft.com/office/drawing/2014/main" id="{910D8BB2-8431-D309-0665-ABF89CEEA6D0}"/>
                  </a:ext>
                </a:extLst>
              </p14:cNvPr>
              <p14:cNvContentPartPr/>
              <p14:nvPr/>
            </p14:nvContentPartPr>
            <p14:xfrm>
              <a:off x="5454915" y="4545275"/>
              <a:ext cx="1188360" cy="430200"/>
            </p14:xfrm>
          </p:contentPart>
        </mc:Choice>
        <mc:Fallback xmlns="">
          <p:pic>
            <p:nvPicPr>
              <p:cNvPr id="597" name="Tinta 596">
                <a:extLst>
                  <a:ext uri="{FF2B5EF4-FFF2-40B4-BE49-F238E27FC236}">
                    <a16:creationId xmlns:a16="http://schemas.microsoft.com/office/drawing/2014/main" id="{910D8BB2-8431-D309-0665-ABF89CEEA6D0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364915" y="4365275"/>
                <a:ext cx="136800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598" name="Tinta 597">
                <a:extLst>
                  <a:ext uri="{FF2B5EF4-FFF2-40B4-BE49-F238E27FC236}">
                    <a16:creationId xmlns:a16="http://schemas.microsoft.com/office/drawing/2014/main" id="{B0CDCC84-AA6A-8E9A-EEFC-185FFAB53996}"/>
                  </a:ext>
                </a:extLst>
              </p14:cNvPr>
              <p14:cNvContentPartPr/>
              <p14:nvPr/>
            </p14:nvContentPartPr>
            <p14:xfrm>
              <a:off x="5438715" y="4390835"/>
              <a:ext cx="117000" cy="3600"/>
            </p14:xfrm>
          </p:contentPart>
        </mc:Choice>
        <mc:Fallback xmlns="">
          <p:pic>
            <p:nvPicPr>
              <p:cNvPr id="598" name="Tinta 597">
                <a:extLst>
                  <a:ext uri="{FF2B5EF4-FFF2-40B4-BE49-F238E27FC236}">
                    <a16:creationId xmlns:a16="http://schemas.microsoft.com/office/drawing/2014/main" id="{B0CDCC84-AA6A-8E9A-EEFC-185FFAB53996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348715" y="4210835"/>
                <a:ext cx="2966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599" name="Tinta 598">
                <a:extLst>
                  <a:ext uri="{FF2B5EF4-FFF2-40B4-BE49-F238E27FC236}">
                    <a16:creationId xmlns:a16="http://schemas.microsoft.com/office/drawing/2014/main" id="{5461CCC7-890C-FD1E-6821-0837619B2EC8}"/>
                  </a:ext>
                </a:extLst>
              </p14:cNvPr>
              <p14:cNvContentPartPr/>
              <p14:nvPr/>
            </p14:nvContentPartPr>
            <p14:xfrm>
              <a:off x="5409915" y="4437275"/>
              <a:ext cx="705240" cy="11160"/>
            </p14:xfrm>
          </p:contentPart>
        </mc:Choice>
        <mc:Fallback xmlns="">
          <p:pic>
            <p:nvPicPr>
              <p:cNvPr id="599" name="Tinta 598">
                <a:extLst>
                  <a:ext uri="{FF2B5EF4-FFF2-40B4-BE49-F238E27FC236}">
                    <a16:creationId xmlns:a16="http://schemas.microsoft.com/office/drawing/2014/main" id="{5461CCC7-890C-FD1E-6821-0837619B2EC8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320275" y="4257275"/>
                <a:ext cx="8848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600" name="Tinta 599">
                <a:extLst>
                  <a:ext uri="{FF2B5EF4-FFF2-40B4-BE49-F238E27FC236}">
                    <a16:creationId xmlns:a16="http://schemas.microsoft.com/office/drawing/2014/main" id="{88121467-0094-69F9-094A-00E4734DA14A}"/>
                  </a:ext>
                </a:extLst>
              </p14:cNvPr>
              <p14:cNvContentPartPr/>
              <p14:nvPr/>
            </p14:nvContentPartPr>
            <p14:xfrm>
              <a:off x="5911755" y="4350515"/>
              <a:ext cx="321840" cy="59400"/>
            </p14:xfrm>
          </p:contentPart>
        </mc:Choice>
        <mc:Fallback xmlns="">
          <p:pic>
            <p:nvPicPr>
              <p:cNvPr id="600" name="Tinta 599">
                <a:extLst>
                  <a:ext uri="{FF2B5EF4-FFF2-40B4-BE49-F238E27FC236}">
                    <a16:creationId xmlns:a16="http://schemas.microsoft.com/office/drawing/2014/main" id="{88121467-0094-69F9-094A-00E4734DA14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821755" y="4170875"/>
                <a:ext cx="5014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601" name="Tinta 600">
                <a:extLst>
                  <a:ext uri="{FF2B5EF4-FFF2-40B4-BE49-F238E27FC236}">
                    <a16:creationId xmlns:a16="http://schemas.microsoft.com/office/drawing/2014/main" id="{B928E648-74F7-AC15-583D-A8A1AF8D4503}"/>
                  </a:ext>
                </a:extLst>
              </p14:cNvPr>
              <p14:cNvContentPartPr/>
              <p14:nvPr/>
            </p14:nvContentPartPr>
            <p14:xfrm>
              <a:off x="6191115" y="4270235"/>
              <a:ext cx="213120" cy="85320"/>
            </p14:xfrm>
          </p:contentPart>
        </mc:Choice>
        <mc:Fallback xmlns="">
          <p:pic>
            <p:nvPicPr>
              <p:cNvPr id="601" name="Tinta 600">
                <a:extLst>
                  <a:ext uri="{FF2B5EF4-FFF2-40B4-BE49-F238E27FC236}">
                    <a16:creationId xmlns:a16="http://schemas.microsoft.com/office/drawing/2014/main" id="{B928E648-74F7-AC15-583D-A8A1AF8D4503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6101115" y="4090235"/>
                <a:ext cx="3927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602" name="Tinta 601">
                <a:extLst>
                  <a:ext uri="{FF2B5EF4-FFF2-40B4-BE49-F238E27FC236}">
                    <a16:creationId xmlns:a16="http://schemas.microsoft.com/office/drawing/2014/main" id="{4CA93626-3DC2-EE4F-EEE8-33AC907C3F1B}"/>
                  </a:ext>
                </a:extLst>
              </p14:cNvPr>
              <p14:cNvContentPartPr/>
              <p14:nvPr/>
            </p14:nvContentPartPr>
            <p14:xfrm>
              <a:off x="6470475" y="4244675"/>
              <a:ext cx="65160" cy="21600"/>
            </p14:xfrm>
          </p:contentPart>
        </mc:Choice>
        <mc:Fallback xmlns="">
          <p:pic>
            <p:nvPicPr>
              <p:cNvPr id="602" name="Tinta 601">
                <a:extLst>
                  <a:ext uri="{FF2B5EF4-FFF2-40B4-BE49-F238E27FC236}">
                    <a16:creationId xmlns:a16="http://schemas.microsoft.com/office/drawing/2014/main" id="{4CA93626-3DC2-EE4F-EEE8-33AC907C3F1B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380835" y="4065035"/>
                <a:ext cx="24480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603" name="Tinta 602">
                <a:extLst>
                  <a:ext uri="{FF2B5EF4-FFF2-40B4-BE49-F238E27FC236}">
                    <a16:creationId xmlns:a16="http://schemas.microsoft.com/office/drawing/2014/main" id="{EA584301-27A1-2BB7-C014-10FDA067DD00}"/>
                  </a:ext>
                </a:extLst>
              </p14:cNvPr>
              <p14:cNvContentPartPr/>
              <p14:nvPr/>
            </p14:nvContentPartPr>
            <p14:xfrm>
              <a:off x="6562635" y="4247915"/>
              <a:ext cx="360" cy="360"/>
            </p14:xfrm>
          </p:contentPart>
        </mc:Choice>
        <mc:Fallback xmlns="">
          <p:pic>
            <p:nvPicPr>
              <p:cNvPr id="603" name="Tinta 602">
                <a:extLst>
                  <a:ext uri="{FF2B5EF4-FFF2-40B4-BE49-F238E27FC236}">
                    <a16:creationId xmlns:a16="http://schemas.microsoft.com/office/drawing/2014/main" id="{EA584301-27A1-2BB7-C014-10FDA067DD00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472635" y="406827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604" name="Tinta 603">
                <a:extLst>
                  <a:ext uri="{FF2B5EF4-FFF2-40B4-BE49-F238E27FC236}">
                    <a16:creationId xmlns:a16="http://schemas.microsoft.com/office/drawing/2014/main" id="{C94C3538-9A28-A175-2939-D19BB7A7586C}"/>
                  </a:ext>
                </a:extLst>
              </p14:cNvPr>
              <p14:cNvContentPartPr/>
              <p14:nvPr/>
            </p14:nvContentPartPr>
            <p14:xfrm>
              <a:off x="6591075" y="4444835"/>
              <a:ext cx="360" cy="360"/>
            </p14:xfrm>
          </p:contentPart>
        </mc:Choice>
        <mc:Fallback xmlns="">
          <p:pic>
            <p:nvPicPr>
              <p:cNvPr id="604" name="Tinta 603">
                <a:extLst>
                  <a:ext uri="{FF2B5EF4-FFF2-40B4-BE49-F238E27FC236}">
                    <a16:creationId xmlns:a16="http://schemas.microsoft.com/office/drawing/2014/main" id="{C94C3538-9A28-A175-2939-D19BB7A7586C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01435" y="426519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605" name="Tinta 604">
                <a:extLst>
                  <a:ext uri="{FF2B5EF4-FFF2-40B4-BE49-F238E27FC236}">
                    <a16:creationId xmlns:a16="http://schemas.microsoft.com/office/drawing/2014/main" id="{9C65612F-0B59-11F1-2447-F8450045B995}"/>
                  </a:ext>
                </a:extLst>
              </p14:cNvPr>
              <p14:cNvContentPartPr/>
              <p14:nvPr/>
            </p14:nvContentPartPr>
            <p14:xfrm>
              <a:off x="6552915" y="4454195"/>
              <a:ext cx="360" cy="360"/>
            </p14:xfrm>
          </p:contentPart>
        </mc:Choice>
        <mc:Fallback xmlns="">
          <p:pic>
            <p:nvPicPr>
              <p:cNvPr id="605" name="Tinta 604">
                <a:extLst>
                  <a:ext uri="{FF2B5EF4-FFF2-40B4-BE49-F238E27FC236}">
                    <a16:creationId xmlns:a16="http://schemas.microsoft.com/office/drawing/2014/main" id="{9C65612F-0B59-11F1-2447-F8450045B995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463275" y="427455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606" name="Tinta 605">
                <a:extLst>
                  <a:ext uri="{FF2B5EF4-FFF2-40B4-BE49-F238E27FC236}">
                    <a16:creationId xmlns:a16="http://schemas.microsoft.com/office/drawing/2014/main" id="{F66D8020-6792-9547-8E4E-5608ADD31150}"/>
                  </a:ext>
                </a:extLst>
              </p14:cNvPr>
              <p14:cNvContentPartPr/>
              <p14:nvPr/>
            </p14:nvContentPartPr>
            <p14:xfrm>
              <a:off x="6622755" y="4476515"/>
              <a:ext cx="360" cy="360"/>
            </p14:xfrm>
          </p:contentPart>
        </mc:Choice>
        <mc:Fallback xmlns="">
          <p:pic>
            <p:nvPicPr>
              <p:cNvPr id="606" name="Tinta 605">
                <a:extLst>
                  <a:ext uri="{FF2B5EF4-FFF2-40B4-BE49-F238E27FC236}">
                    <a16:creationId xmlns:a16="http://schemas.microsoft.com/office/drawing/2014/main" id="{F66D8020-6792-9547-8E4E-5608ADD31150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33115" y="429687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607" name="Tinta 606">
                <a:extLst>
                  <a:ext uri="{FF2B5EF4-FFF2-40B4-BE49-F238E27FC236}">
                    <a16:creationId xmlns:a16="http://schemas.microsoft.com/office/drawing/2014/main" id="{5BA82D10-7EDD-A9B0-FB0D-7F8739FE65F0}"/>
                  </a:ext>
                </a:extLst>
              </p14:cNvPr>
              <p14:cNvContentPartPr/>
              <p14:nvPr/>
            </p14:nvContentPartPr>
            <p14:xfrm>
              <a:off x="6699075" y="4606835"/>
              <a:ext cx="19800" cy="123840"/>
            </p14:xfrm>
          </p:contentPart>
        </mc:Choice>
        <mc:Fallback xmlns="">
          <p:pic>
            <p:nvPicPr>
              <p:cNvPr id="607" name="Tinta 606">
                <a:extLst>
                  <a:ext uri="{FF2B5EF4-FFF2-40B4-BE49-F238E27FC236}">
                    <a16:creationId xmlns:a16="http://schemas.microsoft.com/office/drawing/2014/main" id="{5BA82D10-7EDD-A9B0-FB0D-7F8739FE65F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663075" y="4534835"/>
                <a:ext cx="914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608" name="Tinta 607">
                <a:extLst>
                  <a:ext uri="{FF2B5EF4-FFF2-40B4-BE49-F238E27FC236}">
                    <a16:creationId xmlns:a16="http://schemas.microsoft.com/office/drawing/2014/main" id="{E8847567-DCCC-A2CA-2C95-38E520EBD21F}"/>
                  </a:ext>
                </a:extLst>
              </p14:cNvPr>
              <p14:cNvContentPartPr/>
              <p14:nvPr/>
            </p14:nvContentPartPr>
            <p14:xfrm>
              <a:off x="6737235" y="4774955"/>
              <a:ext cx="360" cy="360"/>
            </p14:xfrm>
          </p:contentPart>
        </mc:Choice>
        <mc:Fallback xmlns="">
          <p:pic>
            <p:nvPicPr>
              <p:cNvPr id="608" name="Tinta 607">
                <a:extLst>
                  <a:ext uri="{FF2B5EF4-FFF2-40B4-BE49-F238E27FC236}">
                    <a16:creationId xmlns:a16="http://schemas.microsoft.com/office/drawing/2014/main" id="{E8847567-DCCC-A2CA-2C95-38E520EBD21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701235" y="470331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609" name="Tinta 608">
                <a:extLst>
                  <a:ext uri="{FF2B5EF4-FFF2-40B4-BE49-F238E27FC236}">
                    <a16:creationId xmlns:a16="http://schemas.microsoft.com/office/drawing/2014/main" id="{23524C05-9EBC-A2E1-7191-26A101C9DCFF}"/>
                  </a:ext>
                </a:extLst>
              </p14:cNvPr>
              <p14:cNvContentPartPr/>
              <p14:nvPr/>
            </p14:nvContentPartPr>
            <p14:xfrm>
              <a:off x="6768915" y="4857395"/>
              <a:ext cx="360" cy="360"/>
            </p14:xfrm>
          </p:contentPart>
        </mc:Choice>
        <mc:Fallback xmlns="">
          <p:pic>
            <p:nvPicPr>
              <p:cNvPr id="609" name="Tinta 608">
                <a:extLst>
                  <a:ext uri="{FF2B5EF4-FFF2-40B4-BE49-F238E27FC236}">
                    <a16:creationId xmlns:a16="http://schemas.microsoft.com/office/drawing/2014/main" id="{23524C05-9EBC-A2E1-7191-26A101C9DCFF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733275" y="478575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610" name="Tinta 609">
                <a:extLst>
                  <a:ext uri="{FF2B5EF4-FFF2-40B4-BE49-F238E27FC236}">
                    <a16:creationId xmlns:a16="http://schemas.microsoft.com/office/drawing/2014/main" id="{E9AE6449-7F8F-6079-BE58-D490E9F49E8A}"/>
                  </a:ext>
                </a:extLst>
              </p14:cNvPr>
              <p14:cNvContentPartPr/>
              <p14:nvPr/>
            </p14:nvContentPartPr>
            <p14:xfrm>
              <a:off x="5994195" y="5001395"/>
              <a:ext cx="128160" cy="34200"/>
            </p14:xfrm>
          </p:contentPart>
        </mc:Choice>
        <mc:Fallback xmlns="">
          <p:pic>
            <p:nvPicPr>
              <p:cNvPr id="610" name="Tinta 609">
                <a:extLst>
                  <a:ext uri="{FF2B5EF4-FFF2-40B4-BE49-F238E27FC236}">
                    <a16:creationId xmlns:a16="http://schemas.microsoft.com/office/drawing/2014/main" id="{E9AE6449-7F8F-6079-BE58-D490E9F49E8A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5958555" y="4929755"/>
                <a:ext cx="1998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611" name="Tinta 610">
                <a:extLst>
                  <a:ext uri="{FF2B5EF4-FFF2-40B4-BE49-F238E27FC236}">
                    <a16:creationId xmlns:a16="http://schemas.microsoft.com/office/drawing/2014/main" id="{67A1C4C3-ED80-B22E-A100-0C80191B9426}"/>
                  </a:ext>
                </a:extLst>
              </p14:cNvPr>
              <p14:cNvContentPartPr/>
              <p14:nvPr/>
            </p14:nvContentPartPr>
            <p14:xfrm>
              <a:off x="5873595" y="5071955"/>
              <a:ext cx="60840" cy="20880"/>
            </p14:xfrm>
          </p:contentPart>
        </mc:Choice>
        <mc:Fallback xmlns="">
          <p:pic>
            <p:nvPicPr>
              <p:cNvPr id="611" name="Tinta 610">
                <a:extLst>
                  <a:ext uri="{FF2B5EF4-FFF2-40B4-BE49-F238E27FC236}">
                    <a16:creationId xmlns:a16="http://schemas.microsoft.com/office/drawing/2014/main" id="{67A1C4C3-ED80-B22E-A100-0C80191B9426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5837955" y="5000315"/>
                <a:ext cx="1324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612" name="Tinta 611">
                <a:extLst>
                  <a:ext uri="{FF2B5EF4-FFF2-40B4-BE49-F238E27FC236}">
                    <a16:creationId xmlns:a16="http://schemas.microsoft.com/office/drawing/2014/main" id="{C08BED54-B27C-BDFC-8271-6C111CB99CA3}"/>
                  </a:ext>
                </a:extLst>
              </p14:cNvPr>
              <p14:cNvContentPartPr/>
              <p14:nvPr/>
            </p14:nvContentPartPr>
            <p14:xfrm>
              <a:off x="6517995" y="4813115"/>
              <a:ext cx="360" cy="360"/>
            </p14:xfrm>
          </p:contentPart>
        </mc:Choice>
        <mc:Fallback xmlns="">
          <p:pic>
            <p:nvPicPr>
              <p:cNvPr id="612" name="Tinta 611">
                <a:extLst>
                  <a:ext uri="{FF2B5EF4-FFF2-40B4-BE49-F238E27FC236}">
                    <a16:creationId xmlns:a16="http://schemas.microsoft.com/office/drawing/2014/main" id="{C08BED54-B27C-BDFC-8271-6C111CB99CA3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500355" y="477747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613" name="Tinta 612">
                <a:extLst>
                  <a:ext uri="{FF2B5EF4-FFF2-40B4-BE49-F238E27FC236}">
                    <a16:creationId xmlns:a16="http://schemas.microsoft.com/office/drawing/2014/main" id="{66E1C2FE-4C7F-F417-0087-FFF942BD5939}"/>
                  </a:ext>
                </a:extLst>
              </p14:cNvPr>
              <p14:cNvContentPartPr/>
              <p14:nvPr/>
            </p14:nvContentPartPr>
            <p14:xfrm>
              <a:off x="5664075" y="4089155"/>
              <a:ext cx="66600" cy="3600"/>
            </p14:xfrm>
          </p:contentPart>
        </mc:Choice>
        <mc:Fallback xmlns="">
          <p:pic>
            <p:nvPicPr>
              <p:cNvPr id="613" name="Tinta 612">
                <a:extLst>
                  <a:ext uri="{FF2B5EF4-FFF2-40B4-BE49-F238E27FC236}">
                    <a16:creationId xmlns:a16="http://schemas.microsoft.com/office/drawing/2014/main" id="{66E1C2FE-4C7F-F417-0087-FFF942BD593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646075" y="4053515"/>
                <a:ext cx="1022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614" name="Tinta 613">
                <a:extLst>
                  <a:ext uri="{FF2B5EF4-FFF2-40B4-BE49-F238E27FC236}">
                    <a16:creationId xmlns:a16="http://schemas.microsoft.com/office/drawing/2014/main" id="{761EAE9B-B225-42C9-7BC6-278554866AEE}"/>
                  </a:ext>
                </a:extLst>
              </p14:cNvPr>
              <p14:cNvContentPartPr/>
              <p14:nvPr/>
            </p14:nvContentPartPr>
            <p14:xfrm>
              <a:off x="5632395" y="4089155"/>
              <a:ext cx="60480" cy="360"/>
            </p14:xfrm>
          </p:contentPart>
        </mc:Choice>
        <mc:Fallback xmlns="">
          <p:pic>
            <p:nvPicPr>
              <p:cNvPr id="614" name="Tinta 613">
                <a:extLst>
                  <a:ext uri="{FF2B5EF4-FFF2-40B4-BE49-F238E27FC236}">
                    <a16:creationId xmlns:a16="http://schemas.microsoft.com/office/drawing/2014/main" id="{761EAE9B-B225-42C9-7BC6-278554866AE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614395" y="4053515"/>
                <a:ext cx="96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615" name="Tinta 614">
                <a:extLst>
                  <a:ext uri="{FF2B5EF4-FFF2-40B4-BE49-F238E27FC236}">
                    <a16:creationId xmlns:a16="http://schemas.microsoft.com/office/drawing/2014/main" id="{576633A2-9A20-7D28-5CB9-D736F3C5182A}"/>
                  </a:ext>
                </a:extLst>
              </p14:cNvPr>
              <p14:cNvContentPartPr/>
              <p14:nvPr/>
            </p14:nvContentPartPr>
            <p14:xfrm>
              <a:off x="5676675" y="4076555"/>
              <a:ext cx="69840" cy="6480"/>
            </p14:xfrm>
          </p:contentPart>
        </mc:Choice>
        <mc:Fallback xmlns="">
          <p:pic>
            <p:nvPicPr>
              <p:cNvPr id="615" name="Tinta 614">
                <a:extLst>
                  <a:ext uri="{FF2B5EF4-FFF2-40B4-BE49-F238E27FC236}">
                    <a16:creationId xmlns:a16="http://schemas.microsoft.com/office/drawing/2014/main" id="{576633A2-9A20-7D28-5CB9-D736F3C5182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5659035" y="4040915"/>
                <a:ext cx="1054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616" name="Tinta 615">
                <a:extLst>
                  <a:ext uri="{FF2B5EF4-FFF2-40B4-BE49-F238E27FC236}">
                    <a16:creationId xmlns:a16="http://schemas.microsoft.com/office/drawing/2014/main" id="{9A8B43BD-6A53-BA3C-58AA-04B88732EA51}"/>
                  </a:ext>
                </a:extLst>
              </p14:cNvPr>
              <p14:cNvContentPartPr/>
              <p14:nvPr/>
            </p14:nvContentPartPr>
            <p14:xfrm>
              <a:off x="6705315" y="3985845"/>
              <a:ext cx="14040" cy="26280"/>
            </p14:xfrm>
          </p:contentPart>
        </mc:Choice>
        <mc:Fallback xmlns="">
          <p:pic>
            <p:nvPicPr>
              <p:cNvPr id="616" name="Tinta 615">
                <a:extLst>
                  <a:ext uri="{FF2B5EF4-FFF2-40B4-BE49-F238E27FC236}">
                    <a16:creationId xmlns:a16="http://schemas.microsoft.com/office/drawing/2014/main" id="{9A8B43BD-6A53-BA3C-58AA-04B88732EA51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687675" y="3950205"/>
                <a:ext cx="496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617" name="Tinta 616">
                <a:extLst>
                  <a:ext uri="{FF2B5EF4-FFF2-40B4-BE49-F238E27FC236}">
                    <a16:creationId xmlns:a16="http://schemas.microsoft.com/office/drawing/2014/main" id="{718025CA-BAC2-7206-1CDD-9D604783FD09}"/>
                  </a:ext>
                </a:extLst>
              </p14:cNvPr>
              <p14:cNvContentPartPr/>
              <p14:nvPr/>
            </p14:nvContentPartPr>
            <p14:xfrm>
              <a:off x="6709995" y="4000245"/>
              <a:ext cx="260640" cy="792360"/>
            </p14:xfrm>
          </p:contentPart>
        </mc:Choice>
        <mc:Fallback xmlns="">
          <p:pic>
            <p:nvPicPr>
              <p:cNvPr id="617" name="Tinta 616">
                <a:extLst>
                  <a:ext uri="{FF2B5EF4-FFF2-40B4-BE49-F238E27FC236}">
                    <a16:creationId xmlns:a16="http://schemas.microsoft.com/office/drawing/2014/main" id="{718025CA-BAC2-7206-1CDD-9D604783FD0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692355" y="3964605"/>
                <a:ext cx="2962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618" name="Tinta 617">
                <a:extLst>
                  <a:ext uri="{FF2B5EF4-FFF2-40B4-BE49-F238E27FC236}">
                    <a16:creationId xmlns:a16="http://schemas.microsoft.com/office/drawing/2014/main" id="{7F494A77-513D-1000-19D8-86E9789B6B21}"/>
                  </a:ext>
                </a:extLst>
              </p14:cNvPr>
              <p14:cNvContentPartPr/>
              <p14:nvPr/>
            </p14:nvContentPartPr>
            <p14:xfrm>
              <a:off x="6862635" y="4938405"/>
              <a:ext cx="360" cy="360"/>
            </p14:xfrm>
          </p:contentPart>
        </mc:Choice>
        <mc:Fallback xmlns="">
          <p:pic>
            <p:nvPicPr>
              <p:cNvPr id="618" name="Tinta 617">
                <a:extLst>
                  <a:ext uri="{FF2B5EF4-FFF2-40B4-BE49-F238E27FC236}">
                    <a16:creationId xmlns:a16="http://schemas.microsoft.com/office/drawing/2014/main" id="{7F494A77-513D-1000-19D8-86E9789B6B21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844635" y="49027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619" name="Tinta 618">
                <a:extLst>
                  <a:ext uri="{FF2B5EF4-FFF2-40B4-BE49-F238E27FC236}">
                    <a16:creationId xmlns:a16="http://schemas.microsoft.com/office/drawing/2014/main" id="{88E2D89C-785B-5D69-C84B-B7097DF85F85}"/>
                  </a:ext>
                </a:extLst>
              </p14:cNvPr>
              <p14:cNvContentPartPr/>
              <p14:nvPr/>
            </p14:nvContentPartPr>
            <p14:xfrm>
              <a:off x="6848235" y="4867125"/>
              <a:ext cx="360" cy="360"/>
            </p14:xfrm>
          </p:contentPart>
        </mc:Choice>
        <mc:Fallback xmlns="">
          <p:pic>
            <p:nvPicPr>
              <p:cNvPr id="619" name="Tinta 618">
                <a:extLst>
                  <a:ext uri="{FF2B5EF4-FFF2-40B4-BE49-F238E27FC236}">
                    <a16:creationId xmlns:a16="http://schemas.microsoft.com/office/drawing/2014/main" id="{88E2D89C-785B-5D69-C84B-B7097DF85F8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830595" y="48311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620" name="Tinta 619">
                <a:extLst>
                  <a:ext uri="{FF2B5EF4-FFF2-40B4-BE49-F238E27FC236}">
                    <a16:creationId xmlns:a16="http://schemas.microsoft.com/office/drawing/2014/main" id="{B7552FE5-F269-A6FA-4A59-E9A94ACDB324}"/>
                  </a:ext>
                </a:extLst>
              </p14:cNvPr>
              <p14:cNvContentPartPr/>
              <p14:nvPr/>
            </p14:nvContentPartPr>
            <p14:xfrm>
              <a:off x="6824115" y="4719885"/>
              <a:ext cx="44280" cy="226800"/>
            </p14:xfrm>
          </p:contentPart>
        </mc:Choice>
        <mc:Fallback xmlns="">
          <p:pic>
            <p:nvPicPr>
              <p:cNvPr id="620" name="Tinta 619">
                <a:extLst>
                  <a:ext uri="{FF2B5EF4-FFF2-40B4-BE49-F238E27FC236}">
                    <a16:creationId xmlns:a16="http://schemas.microsoft.com/office/drawing/2014/main" id="{B7552FE5-F269-A6FA-4A59-E9A94ACDB324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806115" y="4683885"/>
                <a:ext cx="799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623" name="Tinta 622">
                <a:extLst>
                  <a:ext uri="{FF2B5EF4-FFF2-40B4-BE49-F238E27FC236}">
                    <a16:creationId xmlns:a16="http://schemas.microsoft.com/office/drawing/2014/main" id="{195AFAE4-6B16-0DA5-0560-4BA6DE0A662B}"/>
                  </a:ext>
                </a:extLst>
              </p14:cNvPr>
              <p14:cNvContentPartPr/>
              <p14:nvPr/>
            </p14:nvContentPartPr>
            <p14:xfrm>
              <a:off x="6702225" y="3974870"/>
              <a:ext cx="130680" cy="680040"/>
            </p14:xfrm>
          </p:contentPart>
        </mc:Choice>
        <mc:Fallback xmlns="">
          <p:pic>
            <p:nvPicPr>
              <p:cNvPr id="623" name="Tinta 622">
                <a:extLst>
                  <a:ext uri="{FF2B5EF4-FFF2-40B4-BE49-F238E27FC236}">
                    <a16:creationId xmlns:a16="http://schemas.microsoft.com/office/drawing/2014/main" id="{195AFAE4-6B16-0DA5-0560-4BA6DE0A662B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684225" y="3938870"/>
                <a:ext cx="16632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624" name="Tinta 623">
                <a:extLst>
                  <a:ext uri="{FF2B5EF4-FFF2-40B4-BE49-F238E27FC236}">
                    <a16:creationId xmlns:a16="http://schemas.microsoft.com/office/drawing/2014/main" id="{53DB9B08-FD5B-38C7-B7B5-848D9C6F563C}"/>
                  </a:ext>
                </a:extLst>
              </p14:cNvPr>
              <p14:cNvContentPartPr/>
              <p14:nvPr/>
            </p14:nvContentPartPr>
            <p14:xfrm>
              <a:off x="6749745" y="4301750"/>
              <a:ext cx="7920" cy="155520"/>
            </p14:xfrm>
          </p:contentPart>
        </mc:Choice>
        <mc:Fallback xmlns="">
          <p:pic>
            <p:nvPicPr>
              <p:cNvPr id="624" name="Tinta 623">
                <a:extLst>
                  <a:ext uri="{FF2B5EF4-FFF2-40B4-BE49-F238E27FC236}">
                    <a16:creationId xmlns:a16="http://schemas.microsoft.com/office/drawing/2014/main" id="{53DB9B08-FD5B-38C7-B7B5-848D9C6F563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6732105" y="4266110"/>
                <a:ext cx="43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625" name="Tinta 624">
                <a:extLst>
                  <a:ext uri="{FF2B5EF4-FFF2-40B4-BE49-F238E27FC236}">
                    <a16:creationId xmlns:a16="http://schemas.microsoft.com/office/drawing/2014/main" id="{E612EC5F-ABD1-136F-DA09-B3DEF8C7C6C7}"/>
                  </a:ext>
                </a:extLst>
              </p14:cNvPr>
              <p14:cNvContentPartPr/>
              <p14:nvPr/>
            </p14:nvContentPartPr>
            <p14:xfrm>
              <a:off x="6813465" y="4651670"/>
              <a:ext cx="6840" cy="25200"/>
            </p14:xfrm>
          </p:contentPart>
        </mc:Choice>
        <mc:Fallback xmlns="">
          <p:pic>
            <p:nvPicPr>
              <p:cNvPr id="625" name="Tinta 624">
                <a:extLst>
                  <a:ext uri="{FF2B5EF4-FFF2-40B4-BE49-F238E27FC236}">
                    <a16:creationId xmlns:a16="http://schemas.microsoft.com/office/drawing/2014/main" id="{E612EC5F-ABD1-136F-DA09-B3DEF8C7C6C7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795465" y="4615670"/>
                <a:ext cx="424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626" name="Tinta 625">
                <a:extLst>
                  <a:ext uri="{FF2B5EF4-FFF2-40B4-BE49-F238E27FC236}">
                    <a16:creationId xmlns:a16="http://schemas.microsoft.com/office/drawing/2014/main" id="{60BD8B89-4292-8828-EDD3-B7B94C52CE0B}"/>
                  </a:ext>
                </a:extLst>
              </p14:cNvPr>
              <p14:cNvContentPartPr/>
              <p14:nvPr/>
            </p14:nvContentPartPr>
            <p14:xfrm>
              <a:off x="6794745" y="4590470"/>
              <a:ext cx="15840" cy="54720"/>
            </p14:xfrm>
          </p:contentPart>
        </mc:Choice>
        <mc:Fallback xmlns="">
          <p:pic>
            <p:nvPicPr>
              <p:cNvPr id="626" name="Tinta 625">
                <a:extLst>
                  <a:ext uri="{FF2B5EF4-FFF2-40B4-BE49-F238E27FC236}">
                    <a16:creationId xmlns:a16="http://schemas.microsoft.com/office/drawing/2014/main" id="{60BD8B89-4292-8828-EDD3-B7B94C52CE0B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777105" y="4554830"/>
                <a:ext cx="514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627" name="Tinta 626">
                <a:extLst>
                  <a:ext uri="{FF2B5EF4-FFF2-40B4-BE49-F238E27FC236}">
                    <a16:creationId xmlns:a16="http://schemas.microsoft.com/office/drawing/2014/main" id="{5DBBEEED-1A96-A4AC-F494-9E2B285C7B71}"/>
                  </a:ext>
                </a:extLst>
              </p14:cNvPr>
              <p14:cNvContentPartPr/>
              <p14:nvPr/>
            </p14:nvContentPartPr>
            <p14:xfrm>
              <a:off x="6791145" y="4527470"/>
              <a:ext cx="360" cy="360"/>
            </p14:xfrm>
          </p:contentPart>
        </mc:Choice>
        <mc:Fallback xmlns="">
          <p:pic>
            <p:nvPicPr>
              <p:cNvPr id="627" name="Tinta 626">
                <a:extLst>
                  <a:ext uri="{FF2B5EF4-FFF2-40B4-BE49-F238E27FC236}">
                    <a16:creationId xmlns:a16="http://schemas.microsoft.com/office/drawing/2014/main" id="{5DBBEEED-1A96-A4AC-F494-9E2B285C7B71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773505" y="449147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628" name="Tinta 627">
                <a:extLst>
                  <a:ext uri="{FF2B5EF4-FFF2-40B4-BE49-F238E27FC236}">
                    <a16:creationId xmlns:a16="http://schemas.microsoft.com/office/drawing/2014/main" id="{4F8E2F6C-300F-55E1-84BA-891EC1F8E9F7}"/>
                  </a:ext>
                </a:extLst>
              </p14:cNvPr>
              <p14:cNvContentPartPr/>
              <p14:nvPr/>
            </p14:nvContentPartPr>
            <p14:xfrm>
              <a:off x="6784665" y="4476710"/>
              <a:ext cx="360" cy="360"/>
            </p14:xfrm>
          </p:contentPart>
        </mc:Choice>
        <mc:Fallback xmlns="">
          <p:pic>
            <p:nvPicPr>
              <p:cNvPr id="628" name="Tinta 627">
                <a:extLst>
                  <a:ext uri="{FF2B5EF4-FFF2-40B4-BE49-F238E27FC236}">
                    <a16:creationId xmlns:a16="http://schemas.microsoft.com/office/drawing/2014/main" id="{4F8E2F6C-300F-55E1-84BA-891EC1F8E9F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767025" y="444071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629" name="Tinta 628">
                <a:extLst>
                  <a:ext uri="{FF2B5EF4-FFF2-40B4-BE49-F238E27FC236}">
                    <a16:creationId xmlns:a16="http://schemas.microsoft.com/office/drawing/2014/main" id="{8E73CB95-CC12-9593-C3A7-CDE00DF3FEC6}"/>
                  </a:ext>
                </a:extLst>
              </p14:cNvPr>
              <p14:cNvContentPartPr/>
              <p14:nvPr/>
            </p14:nvContentPartPr>
            <p14:xfrm>
              <a:off x="6721305" y="4124270"/>
              <a:ext cx="360" cy="360"/>
            </p14:xfrm>
          </p:contentPart>
        </mc:Choice>
        <mc:Fallback xmlns="">
          <p:pic>
            <p:nvPicPr>
              <p:cNvPr id="629" name="Tinta 628">
                <a:extLst>
                  <a:ext uri="{FF2B5EF4-FFF2-40B4-BE49-F238E27FC236}">
                    <a16:creationId xmlns:a16="http://schemas.microsoft.com/office/drawing/2014/main" id="{8E73CB95-CC12-9593-C3A7-CDE00DF3FEC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703665" y="408827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630" name="Tinta 629">
                <a:extLst>
                  <a:ext uri="{FF2B5EF4-FFF2-40B4-BE49-F238E27FC236}">
                    <a16:creationId xmlns:a16="http://schemas.microsoft.com/office/drawing/2014/main" id="{B1B50432-9F11-820A-2626-878F6C4742EA}"/>
                  </a:ext>
                </a:extLst>
              </p14:cNvPr>
              <p14:cNvContentPartPr/>
              <p14:nvPr/>
            </p14:nvContentPartPr>
            <p14:xfrm>
              <a:off x="6733905" y="4196990"/>
              <a:ext cx="360" cy="360"/>
            </p14:xfrm>
          </p:contentPart>
        </mc:Choice>
        <mc:Fallback xmlns="">
          <p:pic>
            <p:nvPicPr>
              <p:cNvPr id="630" name="Tinta 629">
                <a:extLst>
                  <a:ext uri="{FF2B5EF4-FFF2-40B4-BE49-F238E27FC236}">
                    <a16:creationId xmlns:a16="http://schemas.microsoft.com/office/drawing/2014/main" id="{B1B50432-9F11-820A-2626-878F6C4742EA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716265" y="4161350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631" name="Tinta 630">
                <a:extLst>
                  <a:ext uri="{FF2B5EF4-FFF2-40B4-BE49-F238E27FC236}">
                    <a16:creationId xmlns:a16="http://schemas.microsoft.com/office/drawing/2014/main" id="{2810523A-21DA-35F8-4A86-1731F9D6433C}"/>
                  </a:ext>
                </a:extLst>
              </p14:cNvPr>
              <p14:cNvContentPartPr/>
              <p14:nvPr/>
            </p14:nvContentPartPr>
            <p14:xfrm>
              <a:off x="6784665" y="4114550"/>
              <a:ext cx="77400" cy="126720"/>
            </p14:xfrm>
          </p:contentPart>
        </mc:Choice>
        <mc:Fallback xmlns="">
          <p:pic>
            <p:nvPicPr>
              <p:cNvPr id="631" name="Tinta 630">
                <a:extLst>
                  <a:ext uri="{FF2B5EF4-FFF2-40B4-BE49-F238E27FC236}">
                    <a16:creationId xmlns:a16="http://schemas.microsoft.com/office/drawing/2014/main" id="{2810523A-21DA-35F8-4A86-1731F9D6433C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767025" y="4078910"/>
                <a:ext cx="1130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633" name="Tinta 632">
                <a:extLst>
                  <a:ext uri="{FF2B5EF4-FFF2-40B4-BE49-F238E27FC236}">
                    <a16:creationId xmlns:a16="http://schemas.microsoft.com/office/drawing/2014/main" id="{849C341D-6F5F-0235-1A5B-C42594A197CA}"/>
                  </a:ext>
                </a:extLst>
              </p14:cNvPr>
              <p14:cNvContentPartPr/>
              <p14:nvPr/>
            </p14:nvContentPartPr>
            <p14:xfrm>
              <a:off x="8984985" y="3622430"/>
              <a:ext cx="191160" cy="1162800"/>
            </p14:xfrm>
          </p:contentPart>
        </mc:Choice>
        <mc:Fallback xmlns="">
          <p:pic>
            <p:nvPicPr>
              <p:cNvPr id="633" name="Tinta 632">
                <a:extLst>
                  <a:ext uri="{FF2B5EF4-FFF2-40B4-BE49-F238E27FC236}">
                    <a16:creationId xmlns:a16="http://schemas.microsoft.com/office/drawing/2014/main" id="{849C341D-6F5F-0235-1A5B-C42594A197CA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966985" y="3586430"/>
                <a:ext cx="226800" cy="12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635" name="Tinta 634">
                <a:extLst>
                  <a:ext uri="{FF2B5EF4-FFF2-40B4-BE49-F238E27FC236}">
                    <a16:creationId xmlns:a16="http://schemas.microsoft.com/office/drawing/2014/main" id="{87EAB4D5-4064-23A8-B1EC-CBEF29DB128B}"/>
                  </a:ext>
                </a:extLst>
              </p14:cNvPr>
              <p14:cNvContentPartPr/>
              <p14:nvPr/>
            </p14:nvContentPartPr>
            <p14:xfrm flipH="1">
              <a:off x="7714905" y="4793870"/>
              <a:ext cx="1458000" cy="591120"/>
            </p14:xfrm>
          </p:contentPart>
        </mc:Choice>
        <mc:Fallback xmlns="">
          <p:pic>
            <p:nvPicPr>
              <p:cNvPr id="635" name="Tinta 634">
                <a:extLst>
                  <a:ext uri="{FF2B5EF4-FFF2-40B4-BE49-F238E27FC236}">
                    <a16:creationId xmlns:a16="http://schemas.microsoft.com/office/drawing/2014/main" id="{87EAB4D5-4064-23A8-B1EC-CBEF29DB128B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 flipH="1">
                <a:off x="7696739" y="4757782"/>
                <a:ext cx="1493969" cy="662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637" name="Tinta 636">
                <a:extLst>
                  <a:ext uri="{FF2B5EF4-FFF2-40B4-BE49-F238E27FC236}">
                    <a16:creationId xmlns:a16="http://schemas.microsoft.com/office/drawing/2014/main" id="{F4EC79FF-F093-F674-94CD-07DF1C70E74B}"/>
                  </a:ext>
                </a:extLst>
              </p14:cNvPr>
              <p14:cNvContentPartPr/>
              <p14:nvPr/>
            </p14:nvContentPartPr>
            <p14:xfrm>
              <a:off x="7610145" y="4892630"/>
              <a:ext cx="1391040" cy="587520"/>
            </p14:xfrm>
          </p:contentPart>
        </mc:Choice>
        <mc:Fallback xmlns="">
          <p:pic>
            <p:nvPicPr>
              <p:cNvPr id="637" name="Tinta 636">
                <a:extLst>
                  <a:ext uri="{FF2B5EF4-FFF2-40B4-BE49-F238E27FC236}">
                    <a16:creationId xmlns:a16="http://schemas.microsoft.com/office/drawing/2014/main" id="{F4EC79FF-F093-F674-94CD-07DF1C70E74B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7592145" y="4856630"/>
                <a:ext cx="142668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638" name="Tinta 637">
                <a:extLst>
                  <a:ext uri="{FF2B5EF4-FFF2-40B4-BE49-F238E27FC236}">
                    <a16:creationId xmlns:a16="http://schemas.microsoft.com/office/drawing/2014/main" id="{8CC980E2-A930-2A13-2B6E-CC90688E8F92}"/>
                  </a:ext>
                </a:extLst>
              </p14:cNvPr>
              <p14:cNvContentPartPr/>
              <p14:nvPr/>
            </p14:nvContentPartPr>
            <p14:xfrm>
              <a:off x="6857385" y="4625510"/>
              <a:ext cx="47520" cy="333000"/>
            </p14:xfrm>
          </p:contentPart>
        </mc:Choice>
        <mc:Fallback xmlns="">
          <p:pic>
            <p:nvPicPr>
              <p:cNvPr id="638" name="Tinta 637">
                <a:extLst>
                  <a:ext uri="{FF2B5EF4-FFF2-40B4-BE49-F238E27FC236}">
                    <a16:creationId xmlns:a16="http://schemas.microsoft.com/office/drawing/2014/main" id="{8CC980E2-A930-2A13-2B6E-CC90688E8F92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839745" y="4589870"/>
                <a:ext cx="8316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40" name="Tinta 239">
                <a:extLst>
                  <a:ext uri="{FF2B5EF4-FFF2-40B4-BE49-F238E27FC236}">
                    <a16:creationId xmlns:a16="http://schemas.microsoft.com/office/drawing/2014/main" id="{2FFFD6AA-1299-CAE9-D0A0-52FAFF4B76CE}"/>
                  </a:ext>
                </a:extLst>
              </p14:cNvPr>
              <p14:cNvContentPartPr/>
              <p14:nvPr/>
            </p14:nvContentPartPr>
            <p14:xfrm>
              <a:off x="6914985" y="4936910"/>
              <a:ext cx="711360" cy="543240"/>
            </p14:xfrm>
          </p:contentPart>
        </mc:Choice>
        <mc:Fallback xmlns="">
          <p:pic>
            <p:nvPicPr>
              <p:cNvPr id="240" name="Tinta 239">
                <a:extLst>
                  <a:ext uri="{FF2B5EF4-FFF2-40B4-BE49-F238E27FC236}">
                    <a16:creationId xmlns:a16="http://schemas.microsoft.com/office/drawing/2014/main" id="{2FFFD6AA-1299-CAE9-D0A0-52FAFF4B76CE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896985" y="4900910"/>
                <a:ext cx="74700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50" name="Tinta 249">
                <a:extLst>
                  <a:ext uri="{FF2B5EF4-FFF2-40B4-BE49-F238E27FC236}">
                    <a16:creationId xmlns:a16="http://schemas.microsoft.com/office/drawing/2014/main" id="{951AB6B7-7027-72F4-62F3-D22B93CFCD2A}"/>
                  </a:ext>
                </a:extLst>
              </p14:cNvPr>
              <p14:cNvContentPartPr/>
              <p14:nvPr/>
            </p14:nvContentPartPr>
            <p14:xfrm>
              <a:off x="7597905" y="5352710"/>
              <a:ext cx="219240" cy="44640"/>
            </p14:xfrm>
          </p:contentPart>
        </mc:Choice>
        <mc:Fallback xmlns="">
          <p:pic>
            <p:nvPicPr>
              <p:cNvPr id="250" name="Tinta 249">
                <a:extLst>
                  <a:ext uri="{FF2B5EF4-FFF2-40B4-BE49-F238E27FC236}">
                    <a16:creationId xmlns:a16="http://schemas.microsoft.com/office/drawing/2014/main" id="{951AB6B7-7027-72F4-62F3-D22B93CFCD2A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7580265" y="5317070"/>
                <a:ext cx="2548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58" name="Tinta 257">
                <a:extLst>
                  <a:ext uri="{FF2B5EF4-FFF2-40B4-BE49-F238E27FC236}">
                    <a16:creationId xmlns:a16="http://schemas.microsoft.com/office/drawing/2014/main" id="{4CBE71B5-E33D-3D9B-5FFE-073C6EFAAA31}"/>
                  </a:ext>
                </a:extLst>
              </p14:cNvPr>
              <p14:cNvContentPartPr/>
              <p14:nvPr/>
            </p14:nvContentPartPr>
            <p14:xfrm>
              <a:off x="7495305" y="5331830"/>
              <a:ext cx="140760" cy="72000"/>
            </p14:xfrm>
          </p:contentPart>
        </mc:Choice>
        <mc:Fallback xmlns="">
          <p:pic>
            <p:nvPicPr>
              <p:cNvPr id="258" name="Tinta 257">
                <a:extLst>
                  <a:ext uri="{FF2B5EF4-FFF2-40B4-BE49-F238E27FC236}">
                    <a16:creationId xmlns:a16="http://schemas.microsoft.com/office/drawing/2014/main" id="{4CBE71B5-E33D-3D9B-5FFE-073C6EFAAA31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477665" y="5296190"/>
                <a:ext cx="1764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85" name="Tinta 284">
                <a:extLst>
                  <a:ext uri="{FF2B5EF4-FFF2-40B4-BE49-F238E27FC236}">
                    <a16:creationId xmlns:a16="http://schemas.microsoft.com/office/drawing/2014/main" id="{70FFB33C-C4A5-5FC0-C294-AB33FC4B1005}"/>
                  </a:ext>
                </a:extLst>
              </p14:cNvPr>
              <p14:cNvContentPartPr/>
              <p14:nvPr/>
            </p14:nvContentPartPr>
            <p14:xfrm>
              <a:off x="7403865" y="5217350"/>
              <a:ext cx="203400" cy="186480"/>
            </p14:xfrm>
          </p:contentPart>
        </mc:Choice>
        <mc:Fallback xmlns="">
          <p:pic>
            <p:nvPicPr>
              <p:cNvPr id="285" name="Tinta 284">
                <a:extLst>
                  <a:ext uri="{FF2B5EF4-FFF2-40B4-BE49-F238E27FC236}">
                    <a16:creationId xmlns:a16="http://schemas.microsoft.com/office/drawing/2014/main" id="{70FFB33C-C4A5-5FC0-C294-AB33FC4B1005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386225" y="5181710"/>
                <a:ext cx="2390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07" name="Tinta 306">
                <a:extLst>
                  <a:ext uri="{FF2B5EF4-FFF2-40B4-BE49-F238E27FC236}">
                    <a16:creationId xmlns:a16="http://schemas.microsoft.com/office/drawing/2014/main" id="{5A9C6E41-FD1C-052E-D2B6-615E54E692DB}"/>
                  </a:ext>
                </a:extLst>
              </p14:cNvPr>
              <p14:cNvContentPartPr/>
              <p14:nvPr/>
            </p14:nvContentPartPr>
            <p14:xfrm>
              <a:off x="7205505" y="5079470"/>
              <a:ext cx="300600" cy="216360"/>
            </p14:xfrm>
          </p:contentPart>
        </mc:Choice>
        <mc:Fallback xmlns="">
          <p:pic>
            <p:nvPicPr>
              <p:cNvPr id="307" name="Tinta 306">
                <a:extLst>
                  <a:ext uri="{FF2B5EF4-FFF2-40B4-BE49-F238E27FC236}">
                    <a16:creationId xmlns:a16="http://schemas.microsoft.com/office/drawing/2014/main" id="{5A9C6E41-FD1C-052E-D2B6-615E54E692DB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187505" y="5043830"/>
                <a:ext cx="3362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09" name="Tinta 308">
                <a:extLst>
                  <a:ext uri="{FF2B5EF4-FFF2-40B4-BE49-F238E27FC236}">
                    <a16:creationId xmlns:a16="http://schemas.microsoft.com/office/drawing/2014/main" id="{EC64CC9A-4906-1D9A-8E82-F774A246FECD}"/>
                  </a:ext>
                </a:extLst>
              </p14:cNvPr>
              <p14:cNvContentPartPr/>
              <p14:nvPr/>
            </p14:nvContentPartPr>
            <p14:xfrm>
              <a:off x="7088865" y="4987670"/>
              <a:ext cx="150480" cy="108360"/>
            </p14:xfrm>
          </p:contentPart>
        </mc:Choice>
        <mc:Fallback xmlns="">
          <p:pic>
            <p:nvPicPr>
              <p:cNvPr id="309" name="Tinta 308">
                <a:extLst>
                  <a:ext uri="{FF2B5EF4-FFF2-40B4-BE49-F238E27FC236}">
                    <a16:creationId xmlns:a16="http://schemas.microsoft.com/office/drawing/2014/main" id="{EC64CC9A-4906-1D9A-8E82-F774A246FECD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7070865" y="4952030"/>
                <a:ext cx="1861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33" name="Tinta 332">
                <a:extLst>
                  <a:ext uri="{FF2B5EF4-FFF2-40B4-BE49-F238E27FC236}">
                    <a16:creationId xmlns:a16="http://schemas.microsoft.com/office/drawing/2014/main" id="{708C06FF-8902-BDC1-D781-68216C123C9A}"/>
                  </a:ext>
                </a:extLst>
              </p14:cNvPr>
              <p14:cNvContentPartPr/>
              <p14:nvPr/>
            </p14:nvContentPartPr>
            <p14:xfrm>
              <a:off x="6987345" y="4885790"/>
              <a:ext cx="140760" cy="172080"/>
            </p14:xfrm>
          </p:contentPart>
        </mc:Choice>
        <mc:Fallback xmlns="">
          <p:pic>
            <p:nvPicPr>
              <p:cNvPr id="333" name="Tinta 332">
                <a:extLst>
                  <a:ext uri="{FF2B5EF4-FFF2-40B4-BE49-F238E27FC236}">
                    <a16:creationId xmlns:a16="http://schemas.microsoft.com/office/drawing/2014/main" id="{708C06FF-8902-BDC1-D781-68216C123C9A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969345" y="4849790"/>
                <a:ext cx="1764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335" name="Tinta 334">
                <a:extLst>
                  <a:ext uri="{FF2B5EF4-FFF2-40B4-BE49-F238E27FC236}">
                    <a16:creationId xmlns:a16="http://schemas.microsoft.com/office/drawing/2014/main" id="{260B2F5E-BA93-7217-626C-B22594094FEE}"/>
                  </a:ext>
                </a:extLst>
              </p14:cNvPr>
              <p14:cNvContentPartPr/>
              <p14:nvPr/>
            </p14:nvContentPartPr>
            <p14:xfrm>
              <a:off x="6875025" y="4824230"/>
              <a:ext cx="104040" cy="103320"/>
            </p14:xfrm>
          </p:contentPart>
        </mc:Choice>
        <mc:Fallback xmlns="">
          <p:pic>
            <p:nvPicPr>
              <p:cNvPr id="335" name="Tinta 334">
                <a:extLst>
                  <a:ext uri="{FF2B5EF4-FFF2-40B4-BE49-F238E27FC236}">
                    <a16:creationId xmlns:a16="http://schemas.microsoft.com/office/drawing/2014/main" id="{260B2F5E-BA93-7217-626C-B22594094FEE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857025" y="4788590"/>
                <a:ext cx="1396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37" name="Tinta 336">
                <a:extLst>
                  <a:ext uri="{FF2B5EF4-FFF2-40B4-BE49-F238E27FC236}">
                    <a16:creationId xmlns:a16="http://schemas.microsoft.com/office/drawing/2014/main" id="{D2F5C967-0C32-E864-B045-932578A049D5}"/>
                  </a:ext>
                </a:extLst>
              </p14:cNvPr>
              <p14:cNvContentPartPr/>
              <p14:nvPr/>
            </p14:nvContentPartPr>
            <p14:xfrm>
              <a:off x="6924345" y="4844750"/>
              <a:ext cx="217800" cy="200520"/>
            </p14:xfrm>
          </p:contentPart>
        </mc:Choice>
        <mc:Fallback xmlns="">
          <p:pic>
            <p:nvPicPr>
              <p:cNvPr id="337" name="Tinta 336">
                <a:extLst>
                  <a:ext uri="{FF2B5EF4-FFF2-40B4-BE49-F238E27FC236}">
                    <a16:creationId xmlns:a16="http://schemas.microsoft.com/office/drawing/2014/main" id="{D2F5C967-0C32-E864-B045-932578A049D5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6906705" y="4809110"/>
                <a:ext cx="2534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38" name="Tinta 337">
                <a:extLst>
                  <a:ext uri="{FF2B5EF4-FFF2-40B4-BE49-F238E27FC236}">
                    <a16:creationId xmlns:a16="http://schemas.microsoft.com/office/drawing/2014/main" id="{CBFC0051-30E5-9C0D-D5AE-77E4EBE51204}"/>
                  </a:ext>
                </a:extLst>
              </p14:cNvPr>
              <p14:cNvContentPartPr/>
              <p14:nvPr/>
            </p14:nvContentPartPr>
            <p14:xfrm>
              <a:off x="6899145" y="4670150"/>
              <a:ext cx="53640" cy="179280"/>
            </p14:xfrm>
          </p:contentPart>
        </mc:Choice>
        <mc:Fallback xmlns="">
          <p:pic>
            <p:nvPicPr>
              <p:cNvPr id="338" name="Tinta 337">
                <a:extLst>
                  <a:ext uri="{FF2B5EF4-FFF2-40B4-BE49-F238E27FC236}">
                    <a16:creationId xmlns:a16="http://schemas.microsoft.com/office/drawing/2014/main" id="{CBFC0051-30E5-9C0D-D5AE-77E4EBE51204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6881145" y="4634510"/>
                <a:ext cx="892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40" name="Tinta 339">
                <a:extLst>
                  <a:ext uri="{FF2B5EF4-FFF2-40B4-BE49-F238E27FC236}">
                    <a16:creationId xmlns:a16="http://schemas.microsoft.com/office/drawing/2014/main" id="{CEC41660-67CD-F5B0-4F7F-F351435E42F3}"/>
                  </a:ext>
                </a:extLst>
              </p14:cNvPr>
              <p14:cNvContentPartPr/>
              <p14:nvPr/>
            </p14:nvContentPartPr>
            <p14:xfrm>
              <a:off x="6765585" y="3628670"/>
              <a:ext cx="2172600" cy="374760"/>
            </p14:xfrm>
          </p:contentPart>
        </mc:Choice>
        <mc:Fallback xmlns="">
          <p:pic>
            <p:nvPicPr>
              <p:cNvPr id="340" name="Tinta 339">
                <a:extLst>
                  <a:ext uri="{FF2B5EF4-FFF2-40B4-BE49-F238E27FC236}">
                    <a16:creationId xmlns:a16="http://schemas.microsoft.com/office/drawing/2014/main" id="{CEC41660-67CD-F5B0-4F7F-F351435E42F3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6747585" y="3593030"/>
                <a:ext cx="220824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41" name="Tinta 340">
                <a:extLst>
                  <a:ext uri="{FF2B5EF4-FFF2-40B4-BE49-F238E27FC236}">
                    <a16:creationId xmlns:a16="http://schemas.microsoft.com/office/drawing/2014/main" id="{BC0AD2AC-4B46-A33C-466B-E83FB0BB268A}"/>
                  </a:ext>
                </a:extLst>
              </p14:cNvPr>
              <p14:cNvContentPartPr/>
              <p14:nvPr/>
            </p14:nvContentPartPr>
            <p14:xfrm>
              <a:off x="6752985" y="3997310"/>
              <a:ext cx="54720" cy="2880"/>
            </p14:xfrm>
          </p:contentPart>
        </mc:Choice>
        <mc:Fallback xmlns="">
          <p:pic>
            <p:nvPicPr>
              <p:cNvPr id="341" name="Tinta 340">
                <a:extLst>
                  <a:ext uri="{FF2B5EF4-FFF2-40B4-BE49-F238E27FC236}">
                    <a16:creationId xmlns:a16="http://schemas.microsoft.com/office/drawing/2014/main" id="{BC0AD2AC-4B46-A33C-466B-E83FB0BB268A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6735345" y="3961310"/>
                <a:ext cx="903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42" name="Tinta 341">
                <a:extLst>
                  <a:ext uri="{FF2B5EF4-FFF2-40B4-BE49-F238E27FC236}">
                    <a16:creationId xmlns:a16="http://schemas.microsoft.com/office/drawing/2014/main" id="{5EAB45EE-E3B6-C14F-0112-D38FA7AB3704}"/>
                  </a:ext>
                </a:extLst>
              </p14:cNvPr>
              <p14:cNvContentPartPr/>
              <p14:nvPr/>
            </p14:nvContentPartPr>
            <p14:xfrm>
              <a:off x="6692505" y="3983270"/>
              <a:ext cx="248040" cy="22680"/>
            </p14:xfrm>
          </p:contentPart>
        </mc:Choice>
        <mc:Fallback xmlns="">
          <p:pic>
            <p:nvPicPr>
              <p:cNvPr id="342" name="Tinta 341">
                <a:extLst>
                  <a:ext uri="{FF2B5EF4-FFF2-40B4-BE49-F238E27FC236}">
                    <a16:creationId xmlns:a16="http://schemas.microsoft.com/office/drawing/2014/main" id="{5EAB45EE-E3B6-C14F-0112-D38FA7AB3704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6674505" y="3947270"/>
                <a:ext cx="2836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343" name="Tinta 342">
                <a:extLst>
                  <a:ext uri="{FF2B5EF4-FFF2-40B4-BE49-F238E27FC236}">
                    <a16:creationId xmlns:a16="http://schemas.microsoft.com/office/drawing/2014/main" id="{E60D2107-58DA-29B3-D032-3F9902443839}"/>
                  </a:ext>
                </a:extLst>
              </p14:cNvPr>
              <p14:cNvContentPartPr/>
              <p14:nvPr/>
            </p14:nvContentPartPr>
            <p14:xfrm>
              <a:off x="6810225" y="4120790"/>
              <a:ext cx="237240" cy="62640"/>
            </p14:xfrm>
          </p:contentPart>
        </mc:Choice>
        <mc:Fallback xmlns="">
          <p:pic>
            <p:nvPicPr>
              <p:cNvPr id="343" name="Tinta 342">
                <a:extLst>
                  <a:ext uri="{FF2B5EF4-FFF2-40B4-BE49-F238E27FC236}">
                    <a16:creationId xmlns:a16="http://schemas.microsoft.com/office/drawing/2014/main" id="{E60D2107-58DA-29B3-D032-3F9902443839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6792585" y="4085150"/>
                <a:ext cx="272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344" name="Tinta 343">
                <a:extLst>
                  <a:ext uri="{FF2B5EF4-FFF2-40B4-BE49-F238E27FC236}">
                    <a16:creationId xmlns:a16="http://schemas.microsoft.com/office/drawing/2014/main" id="{AF9D1165-3653-3E58-7790-66AE6C73BB78}"/>
                  </a:ext>
                </a:extLst>
              </p14:cNvPr>
              <p14:cNvContentPartPr/>
              <p14:nvPr/>
            </p14:nvContentPartPr>
            <p14:xfrm>
              <a:off x="6765585" y="4063190"/>
              <a:ext cx="507960" cy="10440"/>
            </p14:xfrm>
          </p:contentPart>
        </mc:Choice>
        <mc:Fallback xmlns="">
          <p:pic>
            <p:nvPicPr>
              <p:cNvPr id="344" name="Tinta 343">
                <a:extLst>
                  <a:ext uri="{FF2B5EF4-FFF2-40B4-BE49-F238E27FC236}">
                    <a16:creationId xmlns:a16="http://schemas.microsoft.com/office/drawing/2014/main" id="{AF9D1165-3653-3E58-7790-66AE6C73BB78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6747945" y="4027550"/>
                <a:ext cx="5436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345" name="Tinta 344">
                <a:extLst>
                  <a:ext uri="{FF2B5EF4-FFF2-40B4-BE49-F238E27FC236}">
                    <a16:creationId xmlns:a16="http://schemas.microsoft.com/office/drawing/2014/main" id="{F9C853B5-551F-BD26-0A92-8BFDBC1B605C}"/>
                  </a:ext>
                </a:extLst>
              </p14:cNvPr>
              <p14:cNvContentPartPr/>
              <p14:nvPr/>
            </p14:nvContentPartPr>
            <p14:xfrm>
              <a:off x="7048185" y="4044470"/>
              <a:ext cx="887040" cy="24840"/>
            </p14:xfrm>
          </p:contentPart>
        </mc:Choice>
        <mc:Fallback xmlns="">
          <p:pic>
            <p:nvPicPr>
              <p:cNvPr id="345" name="Tinta 344">
                <a:extLst>
                  <a:ext uri="{FF2B5EF4-FFF2-40B4-BE49-F238E27FC236}">
                    <a16:creationId xmlns:a16="http://schemas.microsoft.com/office/drawing/2014/main" id="{F9C853B5-551F-BD26-0A92-8BFDBC1B605C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7030545" y="4008470"/>
                <a:ext cx="9226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346" name="Tinta 345">
                <a:extLst>
                  <a:ext uri="{FF2B5EF4-FFF2-40B4-BE49-F238E27FC236}">
                    <a16:creationId xmlns:a16="http://schemas.microsoft.com/office/drawing/2014/main" id="{4A6BAB4C-6BED-28E3-4475-EA2C7F7A631F}"/>
                  </a:ext>
                </a:extLst>
              </p14:cNvPr>
              <p14:cNvContentPartPr/>
              <p14:nvPr/>
            </p14:nvContentPartPr>
            <p14:xfrm>
              <a:off x="8801025" y="4629110"/>
              <a:ext cx="241560" cy="3600"/>
            </p14:xfrm>
          </p:contentPart>
        </mc:Choice>
        <mc:Fallback xmlns="">
          <p:pic>
            <p:nvPicPr>
              <p:cNvPr id="346" name="Tinta 345">
                <a:extLst>
                  <a:ext uri="{FF2B5EF4-FFF2-40B4-BE49-F238E27FC236}">
                    <a16:creationId xmlns:a16="http://schemas.microsoft.com/office/drawing/2014/main" id="{4A6BAB4C-6BED-28E3-4475-EA2C7F7A631F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8711385" y="4449110"/>
                <a:ext cx="4212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347" name="Tinta 346">
                <a:extLst>
                  <a:ext uri="{FF2B5EF4-FFF2-40B4-BE49-F238E27FC236}">
                    <a16:creationId xmlns:a16="http://schemas.microsoft.com/office/drawing/2014/main" id="{C5E78A7C-A368-95C8-B3DE-6CE5E87E6B91}"/>
                  </a:ext>
                </a:extLst>
              </p14:cNvPr>
              <p14:cNvContentPartPr/>
              <p14:nvPr/>
            </p14:nvContentPartPr>
            <p14:xfrm>
              <a:off x="7039545" y="4579430"/>
              <a:ext cx="1882440" cy="613440"/>
            </p14:xfrm>
          </p:contentPart>
        </mc:Choice>
        <mc:Fallback xmlns="">
          <p:pic>
            <p:nvPicPr>
              <p:cNvPr id="347" name="Tinta 346">
                <a:extLst>
                  <a:ext uri="{FF2B5EF4-FFF2-40B4-BE49-F238E27FC236}">
                    <a16:creationId xmlns:a16="http://schemas.microsoft.com/office/drawing/2014/main" id="{C5E78A7C-A368-95C8-B3DE-6CE5E87E6B91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6949545" y="4399790"/>
                <a:ext cx="206208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348" name="Tinta 347">
                <a:extLst>
                  <a:ext uri="{FF2B5EF4-FFF2-40B4-BE49-F238E27FC236}">
                    <a16:creationId xmlns:a16="http://schemas.microsoft.com/office/drawing/2014/main" id="{55FA17C6-7347-67A4-79E7-367AD1E78236}"/>
                  </a:ext>
                </a:extLst>
              </p14:cNvPr>
              <p14:cNvContentPartPr/>
              <p14:nvPr/>
            </p14:nvContentPartPr>
            <p14:xfrm>
              <a:off x="6883305" y="4254350"/>
              <a:ext cx="133200" cy="149760"/>
            </p14:xfrm>
          </p:contentPart>
        </mc:Choice>
        <mc:Fallback xmlns="">
          <p:pic>
            <p:nvPicPr>
              <p:cNvPr id="348" name="Tinta 347">
                <a:extLst>
                  <a:ext uri="{FF2B5EF4-FFF2-40B4-BE49-F238E27FC236}">
                    <a16:creationId xmlns:a16="http://schemas.microsoft.com/office/drawing/2014/main" id="{55FA17C6-7347-67A4-79E7-367AD1E78236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6793305" y="4074710"/>
                <a:ext cx="31284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350" name="Tinta 349">
                <a:extLst>
                  <a:ext uri="{FF2B5EF4-FFF2-40B4-BE49-F238E27FC236}">
                    <a16:creationId xmlns:a16="http://schemas.microsoft.com/office/drawing/2014/main" id="{8E26D829-D5EC-9871-059A-BCFE2AFE4E98}"/>
                  </a:ext>
                </a:extLst>
              </p14:cNvPr>
              <p14:cNvContentPartPr/>
              <p14:nvPr/>
            </p14:nvContentPartPr>
            <p14:xfrm>
              <a:off x="6943425" y="4403390"/>
              <a:ext cx="117720" cy="152280"/>
            </p14:xfrm>
          </p:contentPart>
        </mc:Choice>
        <mc:Fallback xmlns="">
          <p:pic>
            <p:nvPicPr>
              <p:cNvPr id="350" name="Tinta 349">
                <a:extLst>
                  <a:ext uri="{FF2B5EF4-FFF2-40B4-BE49-F238E27FC236}">
                    <a16:creationId xmlns:a16="http://schemas.microsoft.com/office/drawing/2014/main" id="{8E26D829-D5EC-9871-059A-BCFE2AFE4E98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6853785" y="4223750"/>
                <a:ext cx="29736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351" name="Tinta 350">
                <a:extLst>
                  <a:ext uri="{FF2B5EF4-FFF2-40B4-BE49-F238E27FC236}">
                    <a16:creationId xmlns:a16="http://schemas.microsoft.com/office/drawing/2014/main" id="{A9D08770-0C38-1B9B-2814-2802051A9E80}"/>
                  </a:ext>
                </a:extLst>
              </p14:cNvPr>
              <p14:cNvContentPartPr/>
              <p14:nvPr/>
            </p14:nvContentPartPr>
            <p14:xfrm>
              <a:off x="6994185" y="3866990"/>
              <a:ext cx="1903680" cy="483120"/>
            </p14:xfrm>
          </p:contentPart>
        </mc:Choice>
        <mc:Fallback xmlns="">
          <p:pic>
            <p:nvPicPr>
              <p:cNvPr id="351" name="Tinta 350">
                <a:extLst>
                  <a:ext uri="{FF2B5EF4-FFF2-40B4-BE49-F238E27FC236}">
                    <a16:creationId xmlns:a16="http://schemas.microsoft.com/office/drawing/2014/main" id="{A9D08770-0C38-1B9B-2814-2802051A9E80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6904545" y="3686990"/>
                <a:ext cx="208332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352" name="Tinta 351">
                <a:extLst>
                  <a:ext uri="{FF2B5EF4-FFF2-40B4-BE49-F238E27FC236}">
                    <a16:creationId xmlns:a16="http://schemas.microsoft.com/office/drawing/2014/main" id="{0BB14A2B-AA61-664E-FDEA-2F24DDE2D37D}"/>
                  </a:ext>
                </a:extLst>
              </p14:cNvPr>
              <p14:cNvContentPartPr/>
              <p14:nvPr/>
            </p14:nvContentPartPr>
            <p14:xfrm>
              <a:off x="9000825" y="4467110"/>
              <a:ext cx="360" cy="360"/>
            </p14:xfrm>
          </p:contentPart>
        </mc:Choice>
        <mc:Fallback xmlns="">
          <p:pic>
            <p:nvPicPr>
              <p:cNvPr id="352" name="Tinta 351">
                <a:extLst>
                  <a:ext uri="{FF2B5EF4-FFF2-40B4-BE49-F238E27FC236}">
                    <a16:creationId xmlns:a16="http://schemas.microsoft.com/office/drawing/2014/main" id="{0BB14A2B-AA61-664E-FDEA-2F24DDE2D37D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8911185" y="428711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353" name="Tinta 352">
                <a:extLst>
                  <a:ext uri="{FF2B5EF4-FFF2-40B4-BE49-F238E27FC236}">
                    <a16:creationId xmlns:a16="http://schemas.microsoft.com/office/drawing/2014/main" id="{1DA76BB4-9FB6-51F1-E937-85380E2CBF2F}"/>
                  </a:ext>
                </a:extLst>
              </p14:cNvPr>
              <p14:cNvContentPartPr/>
              <p14:nvPr/>
            </p14:nvContentPartPr>
            <p14:xfrm>
              <a:off x="9004065" y="4562150"/>
              <a:ext cx="360" cy="360"/>
            </p14:xfrm>
          </p:contentPart>
        </mc:Choice>
        <mc:Fallback xmlns="">
          <p:pic>
            <p:nvPicPr>
              <p:cNvPr id="353" name="Tinta 352">
                <a:extLst>
                  <a:ext uri="{FF2B5EF4-FFF2-40B4-BE49-F238E27FC236}">
                    <a16:creationId xmlns:a16="http://schemas.microsoft.com/office/drawing/2014/main" id="{1DA76BB4-9FB6-51F1-E937-85380E2CBF2F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8914425" y="438251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55" name="Tinta 354">
                <a:extLst>
                  <a:ext uri="{FF2B5EF4-FFF2-40B4-BE49-F238E27FC236}">
                    <a16:creationId xmlns:a16="http://schemas.microsoft.com/office/drawing/2014/main" id="{65360CB3-764B-7910-704F-61DE1C567036}"/>
                  </a:ext>
                </a:extLst>
              </p14:cNvPr>
              <p14:cNvContentPartPr/>
              <p14:nvPr/>
            </p14:nvContentPartPr>
            <p14:xfrm>
              <a:off x="8837745" y="4201430"/>
              <a:ext cx="154080" cy="249840"/>
            </p14:xfrm>
          </p:contentPart>
        </mc:Choice>
        <mc:Fallback xmlns="">
          <p:pic>
            <p:nvPicPr>
              <p:cNvPr id="355" name="Tinta 354">
                <a:extLst>
                  <a:ext uri="{FF2B5EF4-FFF2-40B4-BE49-F238E27FC236}">
                    <a16:creationId xmlns:a16="http://schemas.microsoft.com/office/drawing/2014/main" id="{65360CB3-764B-7910-704F-61DE1C567036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8747745" y="4021790"/>
                <a:ext cx="333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356" name="Tinta 355">
                <a:extLst>
                  <a:ext uri="{FF2B5EF4-FFF2-40B4-BE49-F238E27FC236}">
                    <a16:creationId xmlns:a16="http://schemas.microsoft.com/office/drawing/2014/main" id="{0827944F-88F7-A475-0EA2-2EF555AF54FF}"/>
                  </a:ext>
                </a:extLst>
              </p14:cNvPr>
              <p14:cNvContentPartPr/>
              <p14:nvPr/>
            </p14:nvContentPartPr>
            <p14:xfrm>
              <a:off x="8837025" y="4170110"/>
              <a:ext cx="151560" cy="246240"/>
            </p14:xfrm>
          </p:contentPart>
        </mc:Choice>
        <mc:Fallback xmlns="">
          <p:pic>
            <p:nvPicPr>
              <p:cNvPr id="356" name="Tinta 355">
                <a:extLst>
                  <a:ext uri="{FF2B5EF4-FFF2-40B4-BE49-F238E27FC236}">
                    <a16:creationId xmlns:a16="http://schemas.microsoft.com/office/drawing/2014/main" id="{0827944F-88F7-A475-0EA2-2EF555AF54F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747025" y="3990470"/>
                <a:ext cx="3312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57" name="Tinta 356">
                <a:extLst>
                  <a:ext uri="{FF2B5EF4-FFF2-40B4-BE49-F238E27FC236}">
                    <a16:creationId xmlns:a16="http://schemas.microsoft.com/office/drawing/2014/main" id="{5BD994FC-38F0-3F7F-08FC-5C8C7862F485}"/>
                  </a:ext>
                </a:extLst>
              </p14:cNvPr>
              <p14:cNvContentPartPr/>
              <p14:nvPr/>
            </p14:nvContentPartPr>
            <p14:xfrm>
              <a:off x="8840625" y="4125470"/>
              <a:ext cx="141480" cy="253080"/>
            </p14:xfrm>
          </p:contentPart>
        </mc:Choice>
        <mc:Fallback xmlns="">
          <p:pic>
            <p:nvPicPr>
              <p:cNvPr id="357" name="Tinta 356">
                <a:extLst>
                  <a:ext uri="{FF2B5EF4-FFF2-40B4-BE49-F238E27FC236}">
                    <a16:creationId xmlns:a16="http://schemas.microsoft.com/office/drawing/2014/main" id="{5BD994FC-38F0-3F7F-08FC-5C8C7862F485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750985" y="3945470"/>
                <a:ext cx="32112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58" name="Tinta 357">
                <a:extLst>
                  <a:ext uri="{FF2B5EF4-FFF2-40B4-BE49-F238E27FC236}">
                    <a16:creationId xmlns:a16="http://schemas.microsoft.com/office/drawing/2014/main" id="{78E24DED-9AA3-8C13-B867-2605102AE381}"/>
                  </a:ext>
                </a:extLst>
              </p14:cNvPr>
              <p14:cNvContentPartPr/>
              <p14:nvPr/>
            </p14:nvContentPartPr>
            <p14:xfrm>
              <a:off x="8856465" y="4103510"/>
              <a:ext cx="106560" cy="173520"/>
            </p14:xfrm>
          </p:contentPart>
        </mc:Choice>
        <mc:Fallback xmlns="">
          <p:pic>
            <p:nvPicPr>
              <p:cNvPr id="358" name="Tinta 357">
                <a:extLst>
                  <a:ext uri="{FF2B5EF4-FFF2-40B4-BE49-F238E27FC236}">
                    <a16:creationId xmlns:a16="http://schemas.microsoft.com/office/drawing/2014/main" id="{78E24DED-9AA3-8C13-B867-2605102AE381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8766825" y="3923870"/>
                <a:ext cx="2862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359" name="Tinta 358">
                <a:extLst>
                  <a:ext uri="{FF2B5EF4-FFF2-40B4-BE49-F238E27FC236}">
                    <a16:creationId xmlns:a16="http://schemas.microsoft.com/office/drawing/2014/main" id="{E7FF1CDF-A0B2-7B95-7502-949897889451}"/>
                  </a:ext>
                </a:extLst>
              </p14:cNvPr>
              <p14:cNvContentPartPr/>
              <p14:nvPr/>
            </p14:nvContentPartPr>
            <p14:xfrm>
              <a:off x="8885625" y="4080470"/>
              <a:ext cx="74520" cy="148680"/>
            </p14:xfrm>
          </p:contentPart>
        </mc:Choice>
        <mc:Fallback xmlns="">
          <p:pic>
            <p:nvPicPr>
              <p:cNvPr id="359" name="Tinta 358">
                <a:extLst>
                  <a:ext uri="{FF2B5EF4-FFF2-40B4-BE49-F238E27FC236}">
                    <a16:creationId xmlns:a16="http://schemas.microsoft.com/office/drawing/2014/main" id="{E7FF1CDF-A0B2-7B95-7502-949897889451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8795625" y="3900470"/>
                <a:ext cx="2541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60" name="Tinta 359">
                <a:extLst>
                  <a:ext uri="{FF2B5EF4-FFF2-40B4-BE49-F238E27FC236}">
                    <a16:creationId xmlns:a16="http://schemas.microsoft.com/office/drawing/2014/main" id="{A765CCAE-C164-BCF2-3FB1-38459308FF22}"/>
                  </a:ext>
                </a:extLst>
              </p14:cNvPr>
              <p14:cNvContentPartPr/>
              <p14:nvPr/>
            </p14:nvContentPartPr>
            <p14:xfrm>
              <a:off x="8902545" y="4103870"/>
              <a:ext cx="44640" cy="119160"/>
            </p14:xfrm>
          </p:contentPart>
        </mc:Choice>
        <mc:Fallback xmlns="">
          <p:pic>
            <p:nvPicPr>
              <p:cNvPr id="360" name="Tinta 359">
                <a:extLst>
                  <a:ext uri="{FF2B5EF4-FFF2-40B4-BE49-F238E27FC236}">
                    <a16:creationId xmlns:a16="http://schemas.microsoft.com/office/drawing/2014/main" id="{A765CCAE-C164-BCF2-3FB1-38459308FF22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812905" y="3923870"/>
                <a:ext cx="22428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61" name="Tinta 360">
                <a:extLst>
                  <a:ext uri="{FF2B5EF4-FFF2-40B4-BE49-F238E27FC236}">
                    <a16:creationId xmlns:a16="http://schemas.microsoft.com/office/drawing/2014/main" id="{657C88ED-CE06-BAF4-3CDA-E656AE8BFB10}"/>
                  </a:ext>
                </a:extLst>
              </p14:cNvPr>
              <p14:cNvContentPartPr/>
              <p14:nvPr/>
            </p14:nvContentPartPr>
            <p14:xfrm>
              <a:off x="8905425" y="4051670"/>
              <a:ext cx="45000" cy="117360"/>
            </p14:xfrm>
          </p:contentPart>
        </mc:Choice>
        <mc:Fallback xmlns="">
          <p:pic>
            <p:nvPicPr>
              <p:cNvPr id="361" name="Tinta 360">
                <a:extLst>
                  <a:ext uri="{FF2B5EF4-FFF2-40B4-BE49-F238E27FC236}">
                    <a16:creationId xmlns:a16="http://schemas.microsoft.com/office/drawing/2014/main" id="{657C88ED-CE06-BAF4-3CDA-E656AE8BFB10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8815425" y="3871670"/>
                <a:ext cx="22464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62" name="Tinta 361">
                <a:extLst>
                  <a:ext uri="{FF2B5EF4-FFF2-40B4-BE49-F238E27FC236}">
                    <a16:creationId xmlns:a16="http://schemas.microsoft.com/office/drawing/2014/main" id="{317A25BD-7F1D-438F-BB1A-4E0E9C0C1CA7}"/>
                  </a:ext>
                </a:extLst>
              </p14:cNvPr>
              <p14:cNvContentPartPr/>
              <p14:nvPr/>
            </p14:nvContentPartPr>
            <p14:xfrm>
              <a:off x="8915145" y="4084070"/>
              <a:ext cx="29160" cy="72000"/>
            </p14:xfrm>
          </p:contentPart>
        </mc:Choice>
        <mc:Fallback xmlns="">
          <p:pic>
            <p:nvPicPr>
              <p:cNvPr id="362" name="Tinta 361">
                <a:extLst>
                  <a:ext uri="{FF2B5EF4-FFF2-40B4-BE49-F238E27FC236}">
                    <a16:creationId xmlns:a16="http://schemas.microsoft.com/office/drawing/2014/main" id="{317A25BD-7F1D-438F-BB1A-4E0E9C0C1CA7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8825145" y="3904430"/>
                <a:ext cx="20880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63" name="Tinta 362">
                <a:extLst>
                  <a:ext uri="{FF2B5EF4-FFF2-40B4-BE49-F238E27FC236}">
                    <a16:creationId xmlns:a16="http://schemas.microsoft.com/office/drawing/2014/main" id="{825DD7BD-763B-D8F9-5E7B-5F116E5C5A86}"/>
                  </a:ext>
                </a:extLst>
              </p14:cNvPr>
              <p14:cNvContentPartPr/>
              <p14:nvPr/>
            </p14:nvContentPartPr>
            <p14:xfrm>
              <a:off x="8891745" y="3978230"/>
              <a:ext cx="27000" cy="120960"/>
            </p14:xfrm>
          </p:contentPart>
        </mc:Choice>
        <mc:Fallback xmlns="">
          <p:pic>
            <p:nvPicPr>
              <p:cNvPr id="363" name="Tinta 362">
                <a:extLst>
                  <a:ext uri="{FF2B5EF4-FFF2-40B4-BE49-F238E27FC236}">
                    <a16:creationId xmlns:a16="http://schemas.microsoft.com/office/drawing/2014/main" id="{825DD7BD-763B-D8F9-5E7B-5F116E5C5A8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8801745" y="3798230"/>
                <a:ext cx="20664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64" name="Tinta 363">
                <a:extLst>
                  <a:ext uri="{FF2B5EF4-FFF2-40B4-BE49-F238E27FC236}">
                    <a16:creationId xmlns:a16="http://schemas.microsoft.com/office/drawing/2014/main" id="{BF6B4026-2807-64AA-C4BF-859FDAE8735B}"/>
                  </a:ext>
                </a:extLst>
              </p14:cNvPr>
              <p14:cNvContentPartPr/>
              <p14:nvPr/>
            </p14:nvContentPartPr>
            <p14:xfrm>
              <a:off x="8920185" y="3967070"/>
              <a:ext cx="20880" cy="49680"/>
            </p14:xfrm>
          </p:contentPart>
        </mc:Choice>
        <mc:Fallback xmlns="">
          <p:pic>
            <p:nvPicPr>
              <p:cNvPr id="364" name="Tinta 363">
                <a:extLst>
                  <a:ext uri="{FF2B5EF4-FFF2-40B4-BE49-F238E27FC236}">
                    <a16:creationId xmlns:a16="http://schemas.microsoft.com/office/drawing/2014/main" id="{BF6B4026-2807-64AA-C4BF-859FDAE8735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8830185" y="3787070"/>
                <a:ext cx="2005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65" name="Tinta 364">
                <a:extLst>
                  <a:ext uri="{FF2B5EF4-FFF2-40B4-BE49-F238E27FC236}">
                    <a16:creationId xmlns:a16="http://schemas.microsoft.com/office/drawing/2014/main" id="{09B259AB-2C2F-D17D-9279-CAFC850A952D}"/>
                  </a:ext>
                </a:extLst>
              </p14:cNvPr>
              <p14:cNvContentPartPr/>
              <p14:nvPr/>
            </p14:nvContentPartPr>
            <p14:xfrm>
              <a:off x="8889945" y="3844670"/>
              <a:ext cx="360" cy="360"/>
            </p14:xfrm>
          </p:contentPart>
        </mc:Choice>
        <mc:Fallback xmlns="">
          <p:pic>
            <p:nvPicPr>
              <p:cNvPr id="365" name="Tinta 364">
                <a:extLst>
                  <a:ext uri="{FF2B5EF4-FFF2-40B4-BE49-F238E27FC236}">
                    <a16:creationId xmlns:a16="http://schemas.microsoft.com/office/drawing/2014/main" id="{09B259AB-2C2F-D17D-9279-CAFC850A952D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8799945" y="366503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366" name="Tinta 365">
                <a:extLst>
                  <a:ext uri="{FF2B5EF4-FFF2-40B4-BE49-F238E27FC236}">
                    <a16:creationId xmlns:a16="http://schemas.microsoft.com/office/drawing/2014/main" id="{D84F5DD9-3F55-D14C-DAF4-17B30DAC74B4}"/>
                  </a:ext>
                </a:extLst>
              </p14:cNvPr>
              <p14:cNvContentPartPr/>
              <p14:nvPr/>
            </p14:nvContentPartPr>
            <p14:xfrm>
              <a:off x="8905425" y="3932510"/>
              <a:ext cx="6840" cy="4680"/>
            </p14:xfrm>
          </p:contentPart>
        </mc:Choice>
        <mc:Fallback xmlns="">
          <p:pic>
            <p:nvPicPr>
              <p:cNvPr id="366" name="Tinta 365">
                <a:extLst>
                  <a:ext uri="{FF2B5EF4-FFF2-40B4-BE49-F238E27FC236}">
                    <a16:creationId xmlns:a16="http://schemas.microsoft.com/office/drawing/2014/main" id="{D84F5DD9-3F55-D14C-DAF4-17B30DAC74B4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8815785" y="3752510"/>
                <a:ext cx="1864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367" name="Tinta 366">
                <a:extLst>
                  <a:ext uri="{FF2B5EF4-FFF2-40B4-BE49-F238E27FC236}">
                    <a16:creationId xmlns:a16="http://schemas.microsoft.com/office/drawing/2014/main" id="{416DC547-D590-027D-64A1-422DB793E449}"/>
                  </a:ext>
                </a:extLst>
              </p14:cNvPr>
              <p14:cNvContentPartPr/>
              <p14:nvPr/>
            </p14:nvContentPartPr>
            <p14:xfrm>
              <a:off x="8892825" y="3911270"/>
              <a:ext cx="360" cy="360"/>
            </p14:xfrm>
          </p:contentPart>
        </mc:Choice>
        <mc:Fallback xmlns="">
          <p:pic>
            <p:nvPicPr>
              <p:cNvPr id="367" name="Tinta 366">
                <a:extLst>
                  <a:ext uri="{FF2B5EF4-FFF2-40B4-BE49-F238E27FC236}">
                    <a16:creationId xmlns:a16="http://schemas.microsoft.com/office/drawing/2014/main" id="{416DC547-D590-027D-64A1-422DB793E449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8803185" y="373163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68" name="Tinta 367">
                <a:extLst>
                  <a:ext uri="{FF2B5EF4-FFF2-40B4-BE49-F238E27FC236}">
                    <a16:creationId xmlns:a16="http://schemas.microsoft.com/office/drawing/2014/main" id="{2296823D-304E-53DE-EC24-4CC088D7D307}"/>
                  </a:ext>
                </a:extLst>
              </p14:cNvPr>
              <p14:cNvContentPartPr/>
              <p14:nvPr/>
            </p14:nvContentPartPr>
            <p14:xfrm>
              <a:off x="8940705" y="3670070"/>
              <a:ext cx="360" cy="360"/>
            </p14:xfrm>
          </p:contentPart>
        </mc:Choice>
        <mc:Fallback xmlns="">
          <p:pic>
            <p:nvPicPr>
              <p:cNvPr id="368" name="Tinta 367">
                <a:extLst>
                  <a:ext uri="{FF2B5EF4-FFF2-40B4-BE49-F238E27FC236}">
                    <a16:creationId xmlns:a16="http://schemas.microsoft.com/office/drawing/2014/main" id="{2296823D-304E-53DE-EC24-4CC088D7D307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8904705" y="359843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369" name="Tinta 368">
                <a:extLst>
                  <a:ext uri="{FF2B5EF4-FFF2-40B4-BE49-F238E27FC236}">
                    <a16:creationId xmlns:a16="http://schemas.microsoft.com/office/drawing/2014/main" id="{C454A61B-A7E5-1D45-704F-961F62FDA3E7}"/>
                  </a:ext>
                </a:extLst>
              </p14:cNvPr>
              <p14:cNvContentPartPr/>
              <p14:nvPr/>
            </p14:nvContentPartPr>
            <p14:xfrm>
              <a:off x="9112065" y="4733870"/>
              <a:ext cx="6840" cy="360"/>
            </p14:xfrm>
          </p:contentPart>
        </mc:Choice>
        <mc:Fallback xmlns="">
          <p:pic>
            <p:nvPicPr>
              <p:cNvPr id="369" name="Tinta 368">
                <a:extLst>
                  <a:ext uri="{FF2B5EF4-FFF2-40B4-BE49-F238E27FC236}">
                    <a16:creationId xmlns:a16="http://schemas.microsoft.com/office/drawing/2014/main" id="{C454A61B-A7E5-1D45-704F-961F62FDA3E7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076065" y="4661870"/>
                <a:ext cx="78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370" name="Tinta 369">
                <a:extLst>
                  <a:ext uri="{FF2B5EF4-FFF2-40B4-BE49-F238E27FC236}">
                    <a16:creationId xmlns:a16="http://schemas.microsoft.com/office/drawing/2014/main" id="{B601BFDA-47DA-6949-8438-ECAD5017AC3F}"/>
                  </a:ext>
                </a:extLst>
              </p14:cNvPr>
              <p14:cNvContentPartPr/>
              <p14:nvPr/>
            </p14:nvContentPartPr>
            <p14:xfrm>
              <a:off x="5250334" y="3931069"/>
              <a:ext cx="545400" cy="95760"/>
            </p14:xfrm>
          </p:contentPart>
        </mc:Choice>
        <mc:Fallback xmlns="">
          <p:pic>
            <p:nvPicPr>
              <p:cNvPr id="370" name="Tinta 369">
                <a:extLst>
                  <a:ext uri="{FF2B5EF4-FFF2-40B4-BE49-F238E27FC236}">
                    <a16:creationId xmlns:a16="http://schemas.microsoft.com/office/drawing/2014/main" id="{B601BFDA-47DA-6949-8438-ECAD5017AC3F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214694" y="3859429"/>
                <a:ext cx="6170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371" name="Tinta 370">
                <a:extLst>
                  <a:ext uri="{FF2B5EF4-FFF2-40B4-BE49-F238E27FC236}">
                    <a16:creationId xmlns:a16="http://schemas.microsoft.com/office/drawing/2014/main" id="{0BD91B02-2C22-19E1-4853-309A917D6397}"/>
                  </a:ext>
                </a:extLst>
              </p14:cNvPr>
              <p14:cNvContentPartPr/>
              <p14:nvPr/>
            </p14:nvContentPartPr>
            <p14:xfrm>
              <a:off x="5825254" y="3959149"/>
              <a:ext cx="25560" cy="84240"/>
            </p14:xfrm>
          </p:contentPart>
        </mc:Choice>
        <mc:Fallback xmlns="">
          <p:pic>
            <p:nvPicPr>
              <p:cNvPr id="371" name="Tinta 370">
                <a:extLst>
                  <a:ext uri="{FF2B5EF4-FFF2-40B4-BE49-F238E27FC236}">
                    <a16:creationId xmlns:a16="http://schemas.microsoft.com/office/drawing/2014/main" id="{0BD91B02-2C22-19E1-4853-309A917D639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789254" y="3887509"/>
                <a:ext cx="972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372" name="Tinta 371">
                <a:extLst>
                  <a:ext uri="{FF2B5EF4-FFF2-40B4-BE49-F238E27FC236}">
                    <a16:creationId xmlns:a16="http://schemas.microsoft.com/office/drawing/2014/main" id="{3EFD1DF9-A1EB-1004-5F49-1BCDDD7158D5}"/>
                  </a:ext>
                </a:extLst>
              </p14:cNvPr>
              <p14:cNvContentPartPr/>
              <p14:nvPr/>
            </p14:nvContentPartPr>
            <p14:xfrm>
              <a:off x="5836414" y="4033669"/>
              <a:ext cx="360" cy="360"/>
            </p14:xfrm>
          </p:contentPart>
        </mc:Choice>
        <mc:Fallback xmlns="">
          <p:pic>
            <p:nvPicPr>
              <p:cNvPr id="372" name="Tinta 371">
                <a:extLst>
                  <a:ext uri="{FF2B5EF4-FFF2-40B4-BE49-F238E27FC236}">
                    <a16:creationId xmlns:a16="http://schemas.microsoft.com/office/drawing/2014/main" id="{3EFD1DF9-A1EB-1004-5F49-1BCDDD7158D5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800414" y="396166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374" name="Tinta 373">
                <a:extLst>
                  <a:ext uri="{FF2B5EF4-FFF2-40B4-BE49-F238E27FC236}">
                    <a16:creationId xmlns:a16="http://schemas.microsoft.com/office/drawing/2014/main" id="{050A9766-CF2C-4B80-6E24-CB1D5FC038EA}"/>
                  </a:ext>
                </a:extLst>
              </p14:cNvPr>
              <p14:cNvContentPartPr/>
              <p14:nvPr/>
            </p14:nvContentPartPr>
            <p14:xfrm>
              <a:off x="5852974" y="3876349"/>
              <a:ext cx="931680" cy="150120"/>
            </p14:xfrm>
          </p:contentPart>
        </mc:Choice>
        <mc:Fallback xmlns="">
          <p:pic>
            <p:nvPicPr>
              <p:cNvPr id="374" name="Tinta 373">
                <a:extLst>
                  <a:ext uri="{FF2B5EF4-FFF2-40B4-BE49-F238E27FC236}">
                    <a16:creationId xmlns:a16="http://schemas.microsoft.com/office/drawing/2014/main" id="{050A9766-CF2C-4B80-6E24-CB1D5FC038EA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816974" y="3804709"/>
                <a:ext cx="10033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76" name="Tinta 375">
                <a:extLst>
                  <a:ext uri="{FF2B5EF4-FFF2-40B4-BE49-F238E27FC236}">
                    <a16:creationId xmlns:a16="http://schemas.microsoft.com/office/drawing/2014/main" id="{2B6C0298-1C49-8669-545F-705950D89649}"/>
                  </a:ext>
                </a:extLst>
              </p14:cNvPr>
              <p14:cNvContentPartPr/>
              <p14:nvPr/>
            </p14:nvContentPartPr>
            <p14:xfrm>
              <a:off x="6772200" y="3504885"/>
              <a:ext cx="2343600" cy="366840"/>
            </p14:xfrm>
          </p:contentPart>
        </mc:Choice>
        <mc:Fallback xmlns="">
          <p:pic>
            <p:nvPicPr>
              <p:cNvPr id="376" name="Tinta 375">
                <a:extLst>
                  <a:ext uri="{FF2B5EF4-FFF2-40B4-BE49-F238E27FC236}">
                    <a16:creationId xmlns:a16="http://schemas.microsoft.com/office/drawing/2014/main" id="{2B6C0298-1C49-8669-545F-705950D89649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736200" y="3433245"/>
                <a:ext cx="241524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377" name="Tinta 376">
                <a:extLst>
                  <a:ext uri="{FF2B5EF4-FFF2-40B4-BE49-F238E27FC236}">
                    <a16:creationId xmlns:a16="http://schemas.microsoft.com/office/drawing/2014/main" id="{FE2C01E4-7EDB-2A4E-4B54-7681D9D9E4B9}"/>
                  </a:ext>
                </a:extLst>
              </p14:cNvPr>
              <p14:cNvContentPartPr/>
              <p14:nvPr/>
            </p14:nvContentPartPr>
            <p14:xfrm>
              <a:off x="5243280" y="3804045"/>
              <a:ext cx="30240" cy="87120"/>
            </p14:xfrm>
          </p:contentPart>
        </mc:Choice>
        <mc:Fallback xmlns="">
          <p:pic>
            <p:nvPicPr>
              <p:cNvPr id="377" name="Tinta 376">
                <a:extLst>
                  <a:ext uri="{FF2B5EF4-FFF2-40B4-BE49-F238E27FC236}">
                    <a16:creationId xmlns:a16="http://schemas.microsoft.com/office/drawing/2014/main" id="{FE2C01E4-7EDB-2A4E-4B54-7681D9D9E4B9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207640" y="3732405"/>
                <a:ext cx="1018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379" name="Tinta 378">
                <a:extLst>
                  <a:ext uri="{FF2B5EF4-FFF2-40B4-BE49-F238E27FC236}">
                    <a16:creationId xmlns:a16="http://schemas.microsoft.com/office/drawing/2014/main" id="{CFCA59C5-0FA5-8218-9C3A-D1C9C88EEA82}"/>
                  </a:ext>
                </a:extLst>
              </p14:cNvPr>
              <p14:cNvContentPartPr/>
              <p14:nvPr/>
            </p14:nvContentPartPr>
            <p14:xfrm>
              <a:off x="5191080" y="3547725"/>
              <a:ext cx="28800" cy="305280"/>
            </p14:xfrm>
          </p:contentPart>
        </mc:Choice>
        <mc:Fallback xmlns="">
          <p:pic>
            <p:nvPicPr>
              <p:cNvPr id="379" name="Tinta 378">
                <a:extLst>
                  <a:ext uri="{FF2B5EF4-FFF2-40B4-BE49-F238E27FC236}">
                    <a16:creationId xmlns:a16="http://schemas.microsoft.com/office/drawing/2014/main" id="{CFCA59C5-0FA5-8218-9C3A-D1C9C88EEA82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155080" y="3475725"/>
                <a:ext cx="1004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380" name="Tinta 379">
                <a:extLst>
                  <a:ext uri="{FF2B5EF4-FFF2-40B4-BE49-F238E27FC236}">
                    <a16:creationId xmlns:a16="http://schemas.microsoft.com/office/drawing/2014/main" id="{113665DD-F447-480C-A9A8-95E9ECFFD37A}"/>
                  </a:ext>
                </a:extLst>
              </p14:cNvPr>
              <p14:cNvContentPartPr/>
              <p14:nvPr/>
            </p14:nvContentPartPr>
            <p14:xfrm>
              <a:off x="5171790" y="3524150"/>
              <a:ext cx="360" cy="360"/>
            </p14:xfrm>
          </p:contentPart>
        </mc:Choice>
        <mc:Fallback xmlns="">
          <p:pic>
            <p:nvPicPr>
              <p:cNvPr id="380" name="Tinta 379">
                <a:extLst>
                  <a:ext uri="{FF2B5EF4-FFF2-40B4-BE49-F238E27FC236}">
                    <a16:creationId xmlns:a16="http://schemas.microsoft.com/office/drawing/2014/main" id="{113665DD-F447-480C-A9A8-95E9ECFFD37A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136150" y="345215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381" name="Tinta 380">
                <a:extLst>
                  <a:ext uri="{FF2B5EF4-FFF2-40B4-BE49-F238E27FC236}">
                    <a16:creationId xmlns:a16="http://schemas.microsoft.com/office/drawing/2014/main" id="{F46317CC-F85B-8DB5-C70C-5F06F45D6681}"/>
                  </a:ext>
                </a:extLst>
              </p14:cNvPr>
              <p14:cNvContentPartPr/>
              <p14:nvPr/>
            </p14:nvContentPartPr>
            <p14:xfrm>
              <a:off x="5190870" y="3571670"/>
              <a:ext cx="1800" cy="360"/>
            </p14:xfrm>
          </p:contentPart>
        </mc:Choice>
        <mc:Fallback xmlns="">
          <p:pic>
            <p:nvPicPr>
              <p:cNvPr id="381" name="Tinta 380">
                <a:extLst>
                  <a:ext uri="{FF2B5EF4-FFF2-40B4-BE49-F238E27FC236}">
                    <a16:creationId xmlns:a16="http://schemas.microsoft.com/office/drawing/2014/main" id="{F46317CC-F85B-8DB5-C70C-5F06F45D6681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5155230" y="3500030"/>
                <a:ext cx="73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382" name="Tinta 381">
                <a:extLst>
                  <a:ext uri="{FF2B5EF4-FFF2-40B4-BE49-F238E27FC236}">
                    <a16:creationId xmlns:a16="http://schemas.microsoft.com/office/drawing/2014/main" id="{842E0F91-8647-1BED-4874-60D0A26502A3}"/>
                  </a:ext>
                </a:extLst>
              </p14:cNvPr>
              <p14:cNvContentPartPr/>
              <p14:nvPr/>
            </p14:nvContentPartPr>
            <p14:xfrm>
              <a:off x="5171790" y="3555830"/>
              <a:ext cx="14760" cy="36720"/>
            </p14:xfrm>
          </p:contentPart>
        </mc:Choice>
        <mc:Fallback xmlns="">
          <p:pic>
            <p:nvPicPr>
              <p:cNvPr id="382" name="Tinta 381">
                <a:extLst>
                  <a:ext uri="{FF2B5EF4-FFF2-40B4-BE49-F238E27FC236}">
                    <a16:creationId xmlns:a16="http://schemas.microsoft.com/office/drawing/2014/main" id="{842E0F91-8647-1BED-4874-60D0A26502A3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5136150" y="3484190"/>
                <a:ext cx="864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383" name="Tinta 382">
                <a:extLst>
                  <a:ext uri="{FF2B5EF4-FFF2-40B4-BE49-F238E27FC236}">
                    <a16:creationId xmlns:a16="http://schemas.microsoft.com/office/drawing/2014/main" id="{D83930E4-E39C-0DC8-577F-2C16BD455EEB}"/>
                  </a:ext>
                </a:extLst>
              </p14:cNvPr>
              <p14:cNvContentPartPr/>
              <p14:nvPr/>
            </p14:nvContentPartPr>
            <p14:xfrm>
              <a:off x="5155950" y="3387710"/>
              <a:ext cx="12600" cy="74520"/>
            </p14:xfrm>
          </p:contentPart>
        </mc:Choice>
        <mc:Fallback xmlns="">
          <p:pic>
            <p:nvPicPr>
              <p:cNvPr id="383" name="Tinta 382">
                <a:extLst>
                  <a:ext uri="{FF2B5EF4-FFF2-40B4-BE49-F238E27FC236}">
                    <a16:creationId xmlns:a16="http://schemas.microsoft.com/office/drawing/2014/main" id="{D83930E4-E39C-0DC8-577F-2C16BD455EEB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5120310" y="3315710"/>
                <a:ext cx="842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384" name="Tinta 383">
                <a:extLst>
                  <a:ext uri="{FF2B5EF4-FFF2-40B4-BE49-F238E27FC236}">
                    <a16:creationId xmlns:a16="http://schemas.microsoft.com/office/drawing/2014/main" id="{747E2839-7DE1-89FD-DDE3-7310CCEA68A9}"/>
                  </a:ext>
                </a:extLst>
              </p14:cNvPr>
              <p14:cNvContentPartPr/>
              <p14:nvPr/>
            </p14:nvContentPartPr>
            <p14:xfrm>
              <a:off x="5133630" y="3352790"/>
              <a:ext cx="26640" cy="21600"/>
            </p14:xfrm>
          </p:contentPart>
        </mc:Choice>
        <mc:Fallback xmlns="">
          <p:pic>
            <p:nvPicPr>
              <p:cNvPr id="384" name="Tinta 383">
                <a:extLst>
                  <a:ext uri="{FF2B5EF4-FFF2-40B4-BE49-F238E27FC236}">
                    <a16:creationId xmlns:a16="http://schemas.microsoft.com/office/drawing/2014/main" id="{747E2839-7DE1-89FD-DDE3-7310CCEA68A9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5097990" y="3280790"/>
                <a:ext cx="982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385" name="Tinta 384">
                <a:extLst>
                  <a:ext uri="{FF2B5EF4-FFF2-40B4-BE49-F238E27FC236}">
                    <a16:creationId xmlns:a16="http://schemas.microsoft.com/office/drawing/2014/main" id="{93DD4B92-2872-C6E8-9A71-8BED641E2053}"/>
                  </a:ext>
                </a:extLst>
              </p14:cNvPr>
              <p14:cNvContentPartPr/>
              <p14:nvPr/>
            </p14:nvContentPartPr>
            <p14:xfrm>
              <a:off x="5143350" y="3276470"/>
              <a:ext cx="21960" cy="33120"/>
            </p14:xfrm>
          </p:contentPart>
        </mc:Choice>
        <mc:Fallback xmlns="">
          <p:pic>
            <p:nvPicPr>
              <p:cNvPr id="385" name="Tinta 384">
                <a:extLst>
                  <a:ext uri="{FF2B5EF4-FFF2-40B4-BE49-F238E27FC236}">
                    <a16:creationId xmlns:a16="http://schemas.microsoft.com/office/drawing/2014/main" id="{93DD4B92-2872-C6E8-9A71-8BED641E2053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5107710" y="3204830"/>
                <a:ext cx="936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386" name="Tinta 385">
                <a:extLst>
                  <a:ext uri="{FF2B5EF4-FFF2-40B4-BE49-F238E27FC236}">
                    <a16:creationId xmlns:a16="http://schemas.microsoft.com/office/drawing/2014/main" id="{F4D30BC3-1B01-E288-7009-95EBC161BD56}"/>
                  </a:ext>
                </a:extLst>
              </p14:cNvPr>
              <p14:cNvContentPartPr/>
              <p14:nvPr/>
            </p14:nvContentPartPr>
            <p14:xfrm>
              <a:off x="5114550" y="3244790"/>
              <a:ext cx="118080" cy="3600"/>
            </p14:xfrm>
          </p:contentPart>
        </mc:Choice>
        <mc:Fallback xmlns="">
          <p:pic>
            <p:nvPicPr>
              <p:cNvPr id="386" name="Tinta 385">
                <a:extLst>
                  <a:ext uri="{FF2B5EF4-FFF2-40B4-BE49-F238E27FC236}">
                    <a16:creationId xmlns:a16="http://schemas.microsoft.com/office/drawing/2014/main" id="{F4D30BC3-1B01-E288-7009-95EBC161BD56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5078910" y="3172790"/>
                <a:ext cx="1897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387" name="Tinta 386">
                <a:extLst>
                  <a:ext uri="{FF2B5EF4-FFF2-40B4-BE49-F238E27FC236}">
                    <a16:creationId xmlns:a16="http://schemas.microsoft.com/office/drawing/2014/main" id="{2EEB6203-CB3C-F360-9587-E1B32711F7B7}"/>
                  </a:ext>
                </a:extLst>
              </p14:cNvPr>
              <p14:cNvContentPartPr/>
              <p14:nvPr/>
            </p14:nvContentPartPr>
            <p14:xfrm>
              <a:off x="5190870" y="3240830"/>
              <a:ext cx="414720" cy="29520"/>
            </p14:xfrm>
          </p:contentPart>
        </mc:Choice>
        <mc:Fallback xmlns="">
          <p:pic>
            <p:nvPicPr>
              <p:cNvPr id="387" name="Tinta 386">
                <a:extLst>
                  <a:ext uri="{FF2B5EF4-FFF2-40B4-BE49-F238E27FC236}">
                    <a16:creationId xmlns:a16="http://schemas.microsoft.com/office/drawing/2014/main" id="{2EEB6203-CB3C-F360-9587-E1B32711F7B7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5155230" y="3169190"/>
                <a:ext cx="4863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388" name="Tinta 387">
                <a:extLst>
                  <a:ext uri="{FF2B5EF4-FFF2-40B4-BE49-F238E27FC236}">
                    <a16:creationId xmlns:a16="http://schemas.microsoft.com/office/drawing/2014/main" id="{277DC4AC-F22E-5AD1-8814-F86D82B446C6}"/>
                  </a:ext>
                </a:extLst>
              </p14:cNvPr>
              <p14:cNvContentPartPr/>
              <p14:nvPr/>
            </p14:nvContentPartPr>
            <p14:xfrm>
              <a:off x="5241630" y="3164870"/>
              <a:ext cx="606600" cy="48600"/>
            </p14:xfrm>
          </p:contentPart>
        </mc:Choice>
        <mc:Fallback xmlns="">
          <p:pic>
            <p:nvPicPr>
              <p:cNvPr id="388" name="Tinta 387">
                <a:extLst>
                  <a:ext uri="{FF2B5EF4-FFF2-40B4-BE49-F238E27FC236}">
                    <a16:creationId xmlns:a16="http://schemas.microsoft.com/office/drawing/2014/main" id="{277DC4AC-F22E-5AD1-8814-F86D82B446C6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5205990" y="3092870"/>
                <a:ext cx="6782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389" name="Tinta 388">
                <a:extLst>
                  <a:ext uri="{FF2B5EF4-FFF2-40B4-BE49-F238E27FC236}">
                    <a16:creationId xmlns:a16="http://schemas.microsoft.com/office/drawing/2014/main" id="{CD354A0A-F05B-D769-D5E8-C173EF358696}"/>
                  </a:ext>
                </a:extLst>
              </p14:cNvPr>
              <p14:cNvContentPartPr/>
              <p14:nvPr/>
            </p14:nvContentPartPr>
            <p14:xfrm>
              <a:off x="5206710" y="3231830"/>
              <a:ext cx="138960" cy="3600"/>
            </p14:xfrm>
          </p:contentPart>
        </mc:Choice>
        <mc:Fallback xmlns="">
          <p:pic>
            <p:nvPicPr>
              <p:cNvPr id="389" name="Tinta 388">
                <a:extLst>
                  <a:ext uri="{FF2B5EF4-FFF2-40B4-BE49-F238E27FC236}">
                    <a16:creationId xmlns:a16="http://schemas.microsoft.com/office/drawing/2014/main" id="{CD354A0A-F05B-D769-D5E8-C173EF358696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5171070" y="3159830"/>
                <a:ext cx="2106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390" name="Tinta 389">
                <a:extLst>
                  <a:ext uri="{FF2B5EF4-FFF2-40B4-BE49-F238E27FC236}">
                    <a16:creationId xmlns:a16="http://schemas.microsoft.com/office/drawing/2014/main" id="{D4CF17ED-5EC7-299E-7E08-2D0CBF909437}"/>
                  </a:ext>
                </a:extLst>
              </p14:cNvPr>
              <p14:cNvContentPartPr/>
              <p14:nvPr/>
            </p14:nvContentPartPr>
            <p14:xfrm>
              <a:off x="5679750" y="3096590"/>
              <a:ext cx="242640" cy="43560"/>
            </p14:xfrm>
          </p:contentPart>
        </mc:Choice>
        <mc:Fallback xmlns="">
          <p:pic>
            <p:nvPicPr>
              <p:cNvPr id="390" name="Tinta 389">
                <a:extLst>
                  <a:ext uri="{FF2B5EF4-FFF2-40B4-BE49-F238E27FC236}">
                    <a16:creationId xmlns:a16="http://schemas.microsoft.com/office/drawing/2014/main" id="{D4CF17ED-5EC7-299E-7E08-2D0CBF909437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5644110" y="3024950"/>
                <a:ext cx="3142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391" name="Tinta 390">
                <a:extLst>
                  <a:ext uri="{FF2B5EF4-FFF2-40B4-BE49-F238E27FC236}">
                    <a16:creationId xmlns:a16="http://schemas.microsoft.com/office/drawing/2014/main" id="{969E915C-B4F3-75B8-4796-03F315409EC5}"/>
                  </a:ext>
                </a:extLst>
              </p14:cNvPr>
              <p14:cNvContentPartPr/>
              <p14:nvPr/>
            </p14:nvContentPartPr>
            <p14:xfrm>
              <a:off x="5851470" y="3114230"/>
              <a:ext cx="262080" cy="25920"/>
            </p14:xfrm>
          </p:contentPart>
        </mc:Choice>
        <mc:Fallback xmlns="">
          <p:pic>
            <p:nvPicPr>
              <p:cNvPr id="391" name="Tinta 390">
                <a:extLst>
                  <a:ext uri="{FF2B5EF4-FFF2-40B4-BE49-F238E27FC236}">
                    <a16:creationId xmlns:a16="http://schemas.microsoft.com/office/drawing/2014/main" id="{969E915C-B4F3-75B8-4796-03F315409EC5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5815470" y="3042590"/>
                <a:ext cx="3337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392" name="Tinta 391">
                <a:extLst>
                  <a:ext uri="{FF2B5EF4-FFF2-40B4-BE49-F238E27FC236}">
                    <a16:creationId xmlns:a16="http://schemas.microsoft.com/office/drawing/2014/main" id="{A8B078E1-B62D-2346-5034-68162B3C42D5}"/>
                  </a:ext>
                </a:extLst>
              </p14:cNvPr>
              <p14:cNvContentPartPr/>
              <p14:nvPr/>
            </p14:nvContentPartPr>
            <p14:xfrm>
              <a:off x="5946510" y="3026750"/>
              <a:ext cx="657720" cy="81720"/>
            </p14:xfrm>
          </p:contentPart>
        </mc:Choice>
        <mc:Fallback xmlns="">
          <p:pic>
            <p:nvPicPr>
              <p:cNvPr id="392" name="Tinta 391">
                <a:extLst>
                  <a:ext uri="{FF2B5EF4-FFF2-40B4-BE49-F238E27FC236}">
                    <a16:creationId xmlns:a16="http://schemas.microsoft.com/office/drawing/2014/main" id="{A8B078E1-B62D-2346-5034-68162B3C42D5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5910870" y="2954750"/>
                <a:ext cx="7293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393" name="Tinta 392">
                <a:extLst>
                  <a:ext uri="{FF2B5EF4-FFF2-40B4-BE49-F238E27FC236}">
                    <a16:creationId xmlns:a16="http://schemas.microsoft.com/office/drawing/2014/main" id="{A5E6759E-C886-EAFD-0735-70EBA182D8AF}"/>
                  </a:ext>
                </a:extLst>
              </p14:cNvPr>
              <p14:cNvContentPartPr/>
              <p14:nvPr/>
            </p14:nvContentPartPr>
            <p14:xfrm>
              <a:off x="6124350" y="2930270"/>
              <a:ext cx="991800" cy="153000"/>
            </p14:xfrm>
          </p:contentPart>
        </mc:Choice>
        <mc:Fallback xmlns="">
          <p:pic>
            <p:nvPicPr>
              <p:cNvPr id="393" name="Tinta 392">
                <a:extLst>
                  <a:ext uri="{FF2B5EF4-FFF2-40B4-BE49-F238E27FC236}">
                    <a16:creationId xmlns:a16="http://schemas.microsoft.com/office/drawing/2014/main" id="{A5E6759E-C886-EAFD-0735-70EBA182D8AF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6088710" y="2858270"/>
                <a:ext cx="10634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394" name="Tinta 393">
                <a:extLst>
                  <a:ext uri="{FF2B5EF4-FFF2-40B4-BE49-F238E27FC236}">
                    <a16:creationId xmlns:a16="http://schemas.microsoft.com/office/drawing/2014/main" id="{AD6D9404-B26B-082B-547F-31F3F9A45C33}"/>
                  </a:ext>
                </a:extLst>
              </p14:cNvPr>
              <p14:cNvContentPartPr/>
              <p14:nvPr/>
            </p14:nvContentPartPr>
            <p14:xfrm>
              <a:off x="6740310" y="2742710"/>
              <a:ext cx="1390320" cy="207360"/>
            </p14:xfrm>
          </p:contentPart>
        </mc:Choice>
        <mc:Fallback xmlns="">
          <p:pic>
            <p:nvPicPr>
              <p:cNvPr id="394" name="Tinta 393">
                <a:extLst>
                  <a:ext uri="{FF2B5EF4-FFF2-40B4-BE49-F238E27FC236}">
                    <a16:creationId xmlns:a16="http://schemas.microsoft.com/office/drawing/2014/main" id="{AD6D9404-B26B-082B-547F-31F3F9A45C33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04670" y="2671070"/>
                <a:ext cx="14619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395" name="Tinta 394">
                <a:extLst>
                  <a:ext uri="{FF2B5EF4-FFF2-40B4-BE49-F238E27FC236}">
                    <a16:creationId xmlns:a16="http://schemas.microsoft.com/office/drawing/2014/main" id="{556BC157-14B2-7F05-64F6-BF87B6C73B47}"/>
                  </a:ext>
                </a:extLst>
              </p14:cNvPr>
              <p14:cNvContentPartPr/>
              <p14:nvPr/>
            </p14:nvContentPartPr>
            <p14:xfrm>
              <a:off x="8118270" y="2603990"/>
              <a:ext cx="771480" cy="139320"/>
            </p14:xfrm>
          </p:contentPart>
        </mc:Choice>
        <mc:Fallback xmlns="">
          <p:pic>
            <p:nvPicPr>
              <p:cNvPr id="395" name="Tinta 394">
                <a:extLst>
                  <a:ext uri="{FF2B5EF4-FFF2-40B4-BE49-F238E27FC236}">
                    <a16:creationId xmlns:a16="http://schemas.microsoft.com/office/drawing/2014/main" id="{556BC157-14B2-7F05-64F6-BF87B6C73B47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8082630" y="2531990"/>
                <a:ext cx="8431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396" name="Tinta 395">
                <a:extLst>
                  <a:ext uri="{FF2B5EF4-FFF2-40B4-BE49-F238E27FC236}">
                    <a16:creationId xmlns:a16="http://schemas.microsoft.com/office/drawing/2014/main" id="{8E9B7C52-060B-3E70-6EC3-48C371A72A3C}"/>
                  </a:ext>
                </a:extLst>
              </p14:cNvPr>
              <p14:cNvContentPartPr/>
              <p14:nvPr/>
            </p14:nvContentPartPr>
            <p14:xfrm>
              <a:off x="8908830" y="2543150"/>
              <a:ext cx="346320" cy="63720"/>
            </p14:xfrm>
          </p:contentPart>
        </mc:Choice>
        <mc:Fallback xmlns="">
          <p:pic>
            <p:nvPicPr>
              <p:cNvPr id="396" name="Tinta 395">
                <a:extLst>
                  <a:ext uri="{FF2B5EF4-FFF2-40B4-BE49-F238E27FC236}">
                    <a16:creationId xmlns:a16="http://schemas.microsoft.com/office/drawing/2014/main" id="{8E9B7C52-060B-3E70-6EC3-48C371A72A3C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8873190" y="2471150"/>
                <a:ext cx="4179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397" name="Tinta 396">
                <a:extLst>
                  <a:ext uri="{FF2B5EF4-FFF2-40B4-BE49-F238E27FC236}">
                    <a16:creationId xmlns:a16="http://schemas.microsoft.com/office/drawing/2014/main" id="{BA1F0C80-15AD-E784-0E60-9000FBFE0C06}"/>
                  </a:ext>
                </a:extLst>
              </p14:cNvPr>
              <p14:cNvContentPartPr/>
              <p14:nvPr/>
            </p14:nvContentPartPr>
            <p14:xfrm>
              <a:off x="9235710" y="4739990"/>
              <a:ext cx="360" cy="360"/>
            </p14:xfrm>
          </p:contentPart>
        </mc:Choice>
        <mc:Fallback xmlns="">
          <p:pic>
            <p:nvPicPr>
              <p:cNvPr id="397" name="Tinta 396">
                <a:extLst>
                  <a:ext uri="{FF2B5EF4-FFF2-40B4-BE49-F238E27FC236}">
                    <a16:creationId xmlns:a16="http://schemas.microsoft.com/office/drawing/2014/main" id="{BA1F0C80-15AD-E784-0E60-9000FBFE0C06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9200070" y="466835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398" name="Tinta 397">
                <a:extLst>
                  <a:ext uri="{FF2B5EF4-FFF2-40B4-BE49-F238E27FC236}">
                    <a16:creationId xmlns:a16="http://schemas.microsoft.com/office/drawing/2014/main" id="{22F5878B-A053-2950-A4B2-808FC5734BA8}"/>
                  </a:ext>
                </a:extLst>
              </p14:cNvPr>
              <p14:cNvContentPartPr/>
              <p14:nvPr/>
            </p14:nvContentPartPr>
            <p14:xfrm>
              <a:off x="9286830" y="4379270"/>
              <a:ext cx="804600" cy="345600"/>
            </p14:xfrm>
          </p:contentPart>
        </mc:Choice>
        <mc:Fallback xmlns="">
          <p:pic>
            <p:nvPicPr>
              <p:cNvPr id="398" name="Tinta 397">
                <a:extLst>
                  <a:ext uri="{FF2B5EF4-FFF2-40B4-BE49-F238E27FC236}">
                    <a16:creationId xmlns:a16="http://schemas.microsoft.com/office/drawing/2014/main" id="{22F5878B-A053-2950-A4B2-808FC5734BA8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9250830" y="4307270"/>
                <a:ext cx="87624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399" name="Tinta 398">
                <a:extLst>
                  <a:ext uri="{FF2B5EF4-FFF2-40B4-BE49-F238E27FC236}">
                    <a16:creationId xmlns:a16="http://schemas.microsoft.com/office/drawing/2014/main" id="{2EE45AFA-4F09-ECF8-A266-B95A2976D344}"/>
                  </a:ext>
                </a:extLst>
              </p14:cNvPr>
              <p14:cNvContentPartPr/>
              <p14:nvPr/>
            </p14:nvContentPartPr>
            <p14:xfrm>
              <a:off x="9650070" y="4465670"/>
              <a:ext cx="161280" cy="64080"/>
            </p14:xfrm>
          </p:contentPart>
        </mc:Choice>
        <mc:Fallback xmlns="">
          <p:pic>
            <p:nvPicPr>
              <p:cNvPr id="399" name="Tinta 398">
                <a:extLst>
                  <a:ext uri="{FF2B5EF4-FFF2-40B4-BE49-F238E27FC236}">
                    <a16:creationId xmlns:a16="http://schemas.microsoft.com/office/drawing/2014/main" id="{2EE45AFA-4F09-ECF8-A266-B95A2976D344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9614430" y="4393670"/>
                <a:ext cx="2329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401" name="Tinta 400">
                <a:extLst>
                  <a:ext uri="{FF2B5EF4-FFF2-40B4-BE49-F238E27FC236}">
                    <a16:creationId xmlns:a16="http://schemas.microsoft.com/office/drawing/2014/main" id="{9477FC0B-9231-5F3D-759C-8D9C16C0D8EB}"/>
                  </a:ext>
                </a:extLst>
              </p14:cNvPr>
              <p14:cNvContentPartPr/>
              <p14:nvPr/>
            </p14:nvContentPartPr>
            <p14:xfrm>
              <a:off x="10112235" y="4292455"/>
              <a:ext cx="327240" cy="38520"/>
            </p14:xfrm>
          </p:contentPart>
        </mc:Choice>
        <mc:Fallback xmlns="">
          <p:pic>
            <p:nvPicPr>
              <p:cNvPr id="401" name="Tinta 400">
                <a:extLst>
                  <a:ext uri="{FF2B5EF4-FFF2-40B4-BE49-F238E27FC236}">
                    <a16:creationId xmlns:a16="http://schemas.microsoft.com/office/drawing/2014/main" id="{9477FC0B-9231-5F3D-759C-8D9C16C0D8EB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10076235" y="4220455"/>
                <a:ext cx="3988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402" name="Tinta 401">
                <a:extLst>
                  <a:ext uri="{FF2B5EF4-FFF2-40B4-BE49-F238E27FC236}">
                    <a16:creationId xmlns:a16="http://schemas.microsoft.com/office/drawing/2014/main" id="{23B2F471-852F-0249-7E04-B029C53BD5E0}"/>
                  </a:ext>
                </a:extLst>
              </p14:cNvPr>
              <p14:cNvContentPartPr/>
              <p14:nvPr/>
            </p14:nvContentPartPr>
            <p14:xfrm>
              <a:off x="10474035" y="4289215"/>
              <a:ext cx="360" cy="360"/>
            </p14:xfrm>
          </p:contentPart>
        </mc:Choice>
        <mc:Fallback xmlns="">
          <p:pic>
            <p:nvPicPr>
              <p:cNvPr id="402" name="Tinta 401">
                <a:extLst>
                  <a:ext uri="{FF2B5EF4-FFF2-40B4-BE49-F238E27FC236}">
                    <a16:creationId xmlns:a16="http://schemas.microsoft.com/office/drawing/2014/main" id="{23B2F471-852F-0249-7E04-B029C53BD5E0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0438395" y="421757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403" name="Tinta 402">
                <a:extLst>
                  <a:ext uri="{FF2B5EF4-FFF2-40B4-BE49-F238E27FC236}">
                    <a16:creationId xmlns:a16="http://schemas.microsoft.com/office/drawing/2014/main" id="{59EA7574-8F18-F109-E7D1-AF06E537D868}"/>
                  </a:ext>
                </a:extLst>
              </p14:cNvPr>
              <p14:cNvContentPartPr/>
              <p14:nvPr/>
            </p14:nvContentPartPr>
            <p14:xfrm>
              <a:off x="10439115" y="4254295"/>
              <a:ext cx="360" cy="360"/>
            </p14:xfrm>
          </p:contentPart>
        </mc:Choice>
        <mc:Fallback xmlns="">
          <p:pic>
            <p:nvPicPr>
              <p:cNvPr id="403" name="Tinta 402">
                <a:extLst>
                  <a:ext uri="{FF2B5EF4-FFF2-40B4-BE49-F238E27FC236}">
                    <a16:creationId xmlns:a16="http://schemas.microsoft.com/office/drawing/2014/main" id="{59EA7574-8F18-F109-E7D1-AF06E537D868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0403475" y="418265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404" name="Tinta 403">
                <a:extLst>
                  <a:ext uri="{FF2B5EF4-FFF2-40B4-BE49-F238E27FC236}">
                    <a16:creationId xmlns:a16="http://schemas.microsoft.com/office/drawing/2014/main" id="{6DDBDDAB-85C8-A628-9643-BC52DAAAC341}"/>
                  </a:ext>
                </a:extLst>
              </p14:cNvPr>
              <p14:cNvContentPartPr/>
              <p14:nvPr/>
            </p14:nvContentPartPr>
            <p14:xfrm>
              <a:off x="10182075" y="4346455"/>
              <a:ext cx="360" cy="360"/>
            </p14:xfrm>
          </p:contentPart>
        </mc:Choice>
        <mc:Fallback xmlns="">
          <p:pic>
            <p:nvPicPr>
              <p:cNvPr id="404" name="Tinta 403">
                <a:extLst>
                  <a:ext uri="{FF2B5EF4-FFF2-40B4-BE49-F238E27FC236}">
                    <a16:creationId xmlns:a16="http://schemas.microsoft.com/office/drawing/2014/main" id="{6DDBDDAB-85C8-A628-9643-BC52DAAAC341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0146435" y="427445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406" name="Tinta 405">
                <a:extLst>
                  <a:ext uri="{FF2B5EF4-FFF2-40B4-BE49-F238E27FC236}">
                    <a16:creationId xmlns:a16="http://schemas.microsoft.com/office/drawing/2014/main" id="{750908FF-75DF-11E5-42B0-58463DF528E4}"/>
                  </a:ext>
                </a:extLst>
              </p14:cNvPr>
              <p14:cNvContentPartPr/>
              <p14:nvPr/>
            </p14:nvContentPartPr>
            <p14:xfrm>
              <a:off x="9147075" y="3298495"/>
              <a:ext cx="1156320" cy="190800"/>
            </p14:xfrm>
          </p:contentPart>
        </mc:Choice>
        <mc:Fallback xmlns="">
          <p:pic>
            <p:nvPicPr>
              <p:cNvPr id="406" name="Tinta 405">
                <a:extLst>
                  <a:ext uri="{FF2B5EF4-FFF2-40B4-BE49-F238E27FC236}">
                    <a16:creationId xmlns:a16="http://schemas.microsoft.com/office/drawing/2014/main" id="{750908FF-75DF-11E5-42B0-58463DF528E4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9111075" y="3226855"/>
                <a:ext cx="12279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407" name="Tinta 406">
                <a:extLst>
                  <a:ext uri="{FF2B5EF4-FFF2-40B4-BE49-F238E27FC236}">
                    <a16:creationId xmlns:a16="http://schemas.microsoft.com/office/drawing/2014/main" id="{AD2065BE-D8FD-23E6-25EF-2BE1BCB355AC}"/>
                  </a:ext>
                </a:extLst>
              </p14:cNvPr>
              <p14:cNvContentPartPr/>
              <p14:nvPr/>
            </p14:nvContentPartPr>
            <p14:xfrm>
              <a:off x="10296195" y="3352495"/>
              <a:ext cx="20520" cy="511920"/>
            </p14:xfrm>
          </p:contentPart>
        </mc:Choice>
        <mc:Fallback xmlns="">
          <p:pic>
            <p:nvPicPr>
              <p:cNvPr id="407" name="Tinta 406">
                <a:extLst>
                  <a:ext uri="{FF2B5EF4-FFF2-40B4-BE49-F238E27FC236}">
                    <a16:creationId xmlns:a16="http://schemas.microsoft.com/office/drawing/2014/main" id="{AD2065BE-D8FD-23E6-25EF-2BE1BCB355AC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10260555" y="3280855"/>
                <a:ext cx="9216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408" name="Tinta 407">
                <a:extLst>
                  <a:ext uri="{FF2B5EF4-FFF2-40B4-BE49-F238E27FC236}">
                    <a16:creationId xmlns:a16="http://schemas.microsoft.com/office/drawing/2014/main" id="{171B125F-7F10-7174-6F55-B87280D37EA3}"/>
                  </a:ext>
                </a:extLst>
              </p14:cNvPr>
              <p14:cNvContentPartPr/>
              <p14:nvPr/>
            </p14:nvContentPartPr>
            <p14:xfrm>
              <a:off x="10232835" y="3451135"/>
              <a:ext cx="36360" cy="639000"/>
            </p14:xfrm>
          </p:contentPart>
        </mc:Choice>
        <mc:Fallback xmlns="">
          <p:pic>
            <p:nvPicPr>
              <p:cNvPr id="408" name="Tinta 407">
                <a:extLst>
                  <a:ext uri="{FF2B5EF4-FFF2-40B4-BE49-F238E27FC236}">
                    <a16:creationId xmlns:a16="http://schemas.microsoft.com/office/drawing/2014/main" id="{171B125F-7F10-7174-6F55-B87280D37EA3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10197195" y="3379135"/>
                <a:ext cx="10800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409" name="Tinta 408">
                <a:extLst>
                  <a:ext uri="{FF2B5EF4-FFF2-40B4-BE49-F238E27FC236}">
                    <a16:creationId xmlns:a16="http://schemas.microsoft.com/office/drawing/2014/main" id="{AEA6BF28-CBCD-3068-3E6F-F7FC3ADB11A6}"/>
                  </a:ext>
                </a:extLst>
              </p14:cNvPr>
              <p14:cNvContentPartPr/>
              <p14:nvPr/>
            </p14:nvContentPartPr>
            <p14:xfrm>
              <a:off x="9827835" y="3828775"/>
              <a:ext cx="415080" cy="325440"/>
            </p14:xfrm>
          </p:contentPart>
        </mc:Choice>
        <mc:Fallback xmlns="">
          <p:pic>
            <p:nvPicPr>
              <p:cNvPr id="409" name="Tinta 408">
                <a:extLst>
                  <a:ext uri="{FF2B5EF4-FFF2-40B4-BE49-F238E27FC236}">
                    <a16:creationId xmlns:a16="http://schemas.microsoft.com/office/drawing/2014/main" id="{AEA6BF28-CBCD-3068-3E6F-F7FC3ADB11A6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9791835" y="3757135"/>
                <a:ext cx="4867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410" name="Tinta 409">
                <a:extLst>
                  <a:ext uri="{FF2B5EF4-FFF2-40B4-BE49-F238E27FC236}">
                    <a16:creationId xmlns:a16="http://schemas.microsoft.com/office/drawing/2014/main" id="{47299F61-04E6-7D9D-9FF0-802922728C2A}"/>
                  </a:ext>
                </a:extLst>
              </p14:cNvPr>
              <p14:cNvContentPartPr/>
              <p14:nvPr/>
            </p14:nvContentPartPr>
            <p14:xfrm>
              <a:off x="9854835" y="3670015"/>
              <a:ext cx="102240" cy="507960"/>
            </p14:xfrm>
          </p:contentPart>
        </mc:Choice>
        <mc:Fallback xmlns="">
          <p:pic>
            <p:nvPicPr>
              <p:cNvPr id="410" name="Tinta 409">
                <a:extLst>
                  <a:ext uri="{FF2B5EF4-FFF2-40B4-BE49-F238E27FC236}">
                    <a16:creationId xmlns:a16="http://schemas.microsoft.com/office/drawing/2014/main" id="{47299F61-04E6-7D9D-9FF0-802922728C2A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9818835" y="3598375"/>
                <a:ext cx="17388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411" name="Tinta 410">
                <a:extLst>
                  <a:ext uri="{FF2B5EF4-FFF2-40B4-BE49-F238E27FC236}">
                    <a16:creationId xmlns:a16="http://schemas.microsoft.com/office/drawing/2014/main" id="{A738EABB-6141-D0CC-9E36-512B3EFDB23F}"/>
                  </a:ext>
                </a:extLst>
              </p14:cNvPr>
              <p14:cNvContentPartPr/>
              <p14:nvPr/>
            </p14:nvContentPartPr>
            <p14:xfrm>
              <a:off x="9866355" y="3695575"/>
              <a:ext cx="135000" cy="397080"/>
            </p14:xfrm>
          </p:contentPart>
        </mc:Choice>
        <mc:Fallback xmlns="">
          <p:pic>
            <p:nvPicPr>
              <p:cNvPr id="411" name="Tinta 410">
                <a:extLst>
                  <a:ext uri="{FF2B5EF4-FFF2-40B4-BE49-F238E27FC236}">
                    <a16:creationId xmlns:a16="http://schemas.microsoft.com/office/drawing/2014/main" id="{A738EABB-6141-D0CC-9E36-512B3EFDB23F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9830355" y="3623575"/>
                <a:ext cx="20664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412" name="Tinta 411">
                <a:extLst>
                  <a:ext uri="{FF2B5EF4-FFF2-40B4-BE49-F238E27FC236}">
                    <a16:creationId xmlns:a16="http://schemas.microsoft.com/office/drawing/2014/main" id="{6749BE3C-A1FD-9EC8-3E27-A80148018A23}"/>
                  </a:ext>
                </a:extLst>
              </p14:cNvPr>
              <p14:cNvContentPartPr/>
              <p14:nvPr/>
            </p14:nvContentPartPr>
            <p14:xfrm>
              <a:off x="9773115" y="3568495"/>
              <a:ext cx="193320" cy="619560"/>
            </p14:xfrm>
          </p:contentPart>
        </mc:Choice>
        <mc:Fallback xmlns="">
          <p:pic>
            <p:nvPicPr>
              <p:cNvPr id="412" name="Tinta 411">
                <a:extLst>
                  <a:ext uri="{FF2B5EF4-FFF2-40B4-BE49-F238E27FC236}">
                    <a16:creationId xmlns:a16="http://schemas.microsoft.com/office/drawing/2014/main" id="{6749BE3C-A1FD-9EC8-3E27-A80148018A23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9737475" y="3496855"/>
                <a:ext cx="26496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413" name="Tinta 412">
                <a:extLst>
                  <a:ext uri="{FF2B5EF4-FFF2-40B4-BE49-F238E27FC236}">
                    <a16:creationId xmlns:a16="http://schemas.microsoft.com/office/drawing/2014/main" id="{932BC1F5-62CF-7906-D2D7-13401A6760D9}"/>
                  </a:ext>
                </a:extLst>
              </p14:cNvPr>
              <p14:cNvContentPartPr/>
              <p14:nvPr/>
            </p14:nvContentPartPr>
            <p14:xfrm>
              <a:off x="9799755" y="3755695"/>
              <a:ext cx="119160" cy="499320"/>
            </p14:xfrm>
          </p:contentPart>
        </mc:Choice>
        <mc:Fallback xmlns="">
          <p:pic>
            <p:nvPicPr>
              <p:cNvPr id="413" name="Tinta 412">
                <a:extLst>
                  <a:ext uri="{FF2B5EF4-FFF2-40B4-BE49-F238E27FC236}">
                    <a16:creationId xmlns:a16="http://schemas.microsoft.com/office/drawing/2014/main" id="{932BC1F5-62CF-7906-D2D7-13401A6760D9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9764115" y="3684055"/>
                <a:ext cx="19080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414" name="Tinta 413">
                <a:extLst>
                  <a:ext uri="{FF2B5EF4-FFF2-40B4-BE49-F238E27FC236}">
                    <a16:creationId xmlns:a16="http://schemas.microsoft.com/office/drawing/2014/main" id="{18547A14-30FB-0606-7081-5AD2AF2F8E13}"/>
                  </a:ext>
                </a:extLst>
              </p14:cNvPr>
              <p14:cNvContentPartPr/>
              <p14:nvPr/>
            </p14:nvContentPartPr>
            <p14:xfrm>
              <a:off x="9886875" y="4196695"/>
              <a:ext cx="316080" cy="124560"/>
            </p14:xfrm>
          </p:contentPart>
        </mc:Choice>
        <mc:Fallback xmlns="">
          <p:pic>
            <p:nvPicPr>
              <p:cNvPr id="414" name="Tinta 413">
                <a:extLst>
                  <a:ext uri="{FF2B5EF4-FFF2-40B4-BE49-F238E27FC236}">
                    <a16:creationId xmlns:a16="http://schemas.microsoft.com/office/drawing/2014/main" id="{18547A14-30FB-0606-7081-5AD2AF2F8E13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9850875" y="4125055"/>
                <a:ext cx="3877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416" name="Tinta 415">
                <a:extLst>
                  <a:ext uri="{FF2B5EF4-FFF2-40B4-BE49-F238E27FC236}">
                    <a16:creationId xmlns:a16="http://schemas.microsoft.com/office/drawing/2014/main" id="{B5CF7E1E-E14A-CCAE-A284-F8D74BCC7561}"/>
                  </a:ext>
                </a:extLst>
              </p14:cNvPr>
              <p14:cNvContentPartPr/>
              <p14:nvPr/>
            </p14:nvContentPartPr>
            <p14:xfrm>
              <a:off x="9904515" y="4127215"/>
              <a:ext cx="531000" cy="106200"/>
            </p14:xfrm>
          </p:contentPart>
        </mc:Choice>
        <mc:Fallback xmlns="">
          <p:pic>
            <p:nvPicPr>
              <p:cNvPr id="416" name="Tinta 415">
                <a:extLst>
                  <a:ext uri="{FF2B5EF4-FFF2-40B4-BE49-F238E27FC236}">
                    <a16:creationId xmlns:a16="http://schemas.microsoft.com/office/drawing/2014/main" id="{B5CF7E1E-E14A-CCAE-A284-F8D74BCC7561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9868875" y="4055575"/>
                <a:ext cx="6026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417" name="Tinta 416">
                <a:extLst>
                  <a:ext uri="{FF2B5EF4-FFF2-40B4-BE49-F238E27FC236}">
                    <a16:creationId xmlns:a16="http://schemas.microsoft.com/office/drawing/2014/main" id="{8D2B2B0F-E403-05C6-3A9F-41FEA0329FB0}"/>
                  </a:ext>
                </a:extLst>
              </p14:cNvPr>
              <p14:cNvContentPartPr/>
              <p14:nvPr/>
            </p14:nvContentPartPr>
            <p14:xfrm>
              <a:off x="10126635" y="4009495"/>
              <a:ext cx="303480" cy="13320"/>
            </p14:xfrm>
          </p:contentPart>
        </mc:Choice>
        <mc:Fallback xmlns="">
          <p:pic>
            <p:nvPicPr>
              <p:cNvPr id="417" name="Tinta 416">
                <a:extLst>
                  <a:ext uri="{FF2B5EF4-FFF2-40B4-BE49-F238E27FC236}">
                    <a16:creationId xmlns:a16="http://schemas.microsoft.com/office/drawing/2014/main" id="{8D2B2B0F-E403-05C6-3A9F-41FEA0329FB0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10090995" y="3937855"/>
                <a:ext cx="3751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418" name="Tinta 417">
                <a:extLst>
                  <a:ext uri="{FF2B5EF4-FFF2-40B4-BE49-F238E27FC236}">
                    <a16:creationId xmlns:a16="http://schemas.microsoft.com/office/drawing/2014/main" id="{809EEBEB-0EC5-E701-C45D-F2A0E22723B3}"/>
                  </a:ext>
                </a:extLst>
              </p14:cNvPr>
              <p14:cNvContentPartPr/>
              <p14:nvPr/>
            </p14:nvContentPartPr>
            <p14:xfrm>
              <a:off x="10135995" y="3911215"/>
              <a:ext cx="275040" cy="3600"/>
            </p14:xfrm>
          </p:contentPart>
        </mc:Choice>
        <mc:Fallback xmlns="">
          <p:pic>
            <p:nvPicPr>
              <p:cNvPr id="418" name="Tinta 417">
                <a:extLst>
                  <a:ext uri="{FF2B5EF4-FFF2-40B4-BE49-F238E27FC236}">
                    <a16:creationId xmlns:a16="http://schemas.microsoft.com/office/drawing/2014/main" id="{809EEBEB-0EC5-E701-C45D-F2A0E22723B3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10100355" y="3839575"/>
                <a:ext cx="3466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419" name="Tinta 418">
                <a:extLst>
                  <a:ext uri="{FF2B5EF4-FFF2-40B4-BE49-F238E27FC236}">
                    <a16:creationId xmlns:a16="http://schemas.microsoft.com/office/drawing/2014/main" id="{1AB4EB60-9230-4D4D-5059-4A911F18EEC8}"/>
                  </a:ext>
                </a:extLst>
              </p14:cNvPr>
              <p14:cNvContentPartPr/>
              <p14:nvPr/>
            </p14:nvContentPartPr>
            <p14:xfrm>
              <a:off x="10201155" y="3793855"/>
              <a:ext cx="184320" cy="19440"/>
            </p14:xfrm>
          </p:contentPart>
        </mc:Choice>
        <mc:Fallback xmlns="">
          <p:pic>
            <p:nvPicPr>
              <p:cNvPr id="419" name="Tinta 418">
                <a:extLst>
                  <a:ext uri="{FF2B5EF4-FFF2-40B4-BE49-F238E27FC236}">
                    <a16:creationId xmlns:a16="http://schemas.microsoft.com/office/drawing/2014/main" id="{1AB4EB60-9230-4D4D-5059-4A911F18EEC8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10165515" y="3721855"/>
                <a:ext cx="2559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420" name="Tinta 419">
                <a:extLst>
                  <a:ext uri="{FF2B5EF4-FFF2-40B4-BE49-F238E27FC236}">
                    <a16:creationId xmlns:a16="http://schemas.microsoft.com/office/drawing/2014/main" id="{07DE2C87-6C0C-F575-DF56-3C58D8531FDF}"/>
                  </a:ext>
                </a:extLst>
              </p14:cNvPr>
              <p14:cNvContentPartPr/>
              <p14:nvPr/>
            </p14:nvContentPartPr>
            <p14:xfrm>
              <a:off x="10235355" y="3713575"/>
              <a:ext cx="121680" cy="17280"/>
            </p14:xfrm>
          </p:contentPart>
        </mc:Choice>
        <mc:Fallback xmlns="">
          <p:pic>
            <p:nvPicPr>
              <p:cNvPr id="420" name="Tinta 419">
                <a:extLst>
                  <a:ext uri="{FF2B5EF4-FFF2-40B4-BE49-F238E27FC236}">
                    <a16:creationId xmlns:a16="http://schemas.microsoft.com/office/drawing/2014/main" id="{07DE2C87-6C0C-F575-DF56-3C58D8531FDF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10199715" y="3641575"/>
                <a:ext cx="1933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421" name="Tinta 420">
                <a:extLst>
                  <a:ext uri="{FF2B5EF4-FFF2-40B4-BE49-F238E27FC236}">
                    <a16:creationId xmlns:a16="http://schemas.microsoft.com/office/drawing/2014/main" id="{F9BAC7C0-6FD4-0C2F-82D4-7981A742FB3E}"/>
                  </a:ext>
                </a:extLst>
              </p14:cNvPr>
              <p14:cNvContentPartPr/>
              <p14:nvPr/>
            </p14:nvContentPartPr>
            <p14:xfrm>
              <a:off x="10233195" y="3635095"/>
              <a:ext cx="117720" cy="6840"/>
            </p14:xfrm>
          </p:contentPart>
        </mc:Choice>
        <mc:Fallback xmlns="">
          <p:pic>
            <p:nvPicPr>
              <p:cNvPr id="421" name="Tinta 420">
                <a:extLst>
                  <a:ext uri="{FF2B5EF4-FFF2-40B4-BE49-F238E27FC236}">
                    <a16:creationId xmlns:a16="http://schemas.microsoft.com/office/drawing/2014/main" id="{F9BAC7C0-6FD4-0C2F-82D4-7981A742FB3E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10197195" y="3563455"/>
                <a:ext cx="1893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422" name="Tinta 421">
                <a:extLst>
                  <a:ext uri="{FF2B5EF4-FFF2-40B4-BE49-F238E27FC236}">
                    <a16:creationId xmlns:a16="http://schemas.microsoft.com/office/drawing/2014/main" id="{83498AD8-4F8C-080E-B717-AE358B21B34B}"/>
                  </a:ext>
                </a:extLst>
              </p14:cNvPr>
              <p14:cNvContentPartPr/>
              <p14:nvPr/>
            </p14:nvContentPartPr>
            <p14:xfrm>
              <a:off x="10176675" y="3514495"/>
              <a:ext cx="165240" cy="158760"/>
            </p14:xfrm>
          </p:contentPart>
        </mc:Choice>
        <mc:Fallback xmlns="">
          <p:pic>
            <p:nvPicPr>
              <p:cNvPr id="422" name="Tinta 421">
                <a:extLst>
                  <a:ext uri="{FF2B5EF4-FFF2-40B4-BE49-F238E27FC236}">
                    <a16:creationId xmlns:a16="http://schemas.microsoft.com/office/drawing/2014/main" id="{83498AD8-4F8C-080E-B717-AE358B21B34B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10140675" y="3442855"/>
                <a:ext cx="2368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423" name="Tinta 422">
                <a:extLst>
                  <a:ext uri="{FF2B5EF4-FFF2-40B4-BE49-F238E27FC236}">
                    <a16:creationId xmlns:a16="http://schemas.microsoft.com/office/drawing/2014/main" id="{55130C76-AA01-0880-D21C-A9F0C69DEF49}"/>
                  </a:ext>
                </a:extLst>
              </p14:cNvPr>
              <p14:cNvContentPartPr/>
              <p14:nvPr/>
            </p14:nvContentPartPr>
            <p14:xfrm>
              <a:off x="9980835" y="3524215"/>
              <a:ext cx="268200" cy="331200"/>
            </p14:xfrm>
          </p:contentPart>
        </mc:Choice>
        <mc:Fallback xmlns="">
          <p:pic>
            <p:nvPicPr>
              <p:cNvPr id="423" name="Tinta 422">
                <a:extLst>
                  <a:ext uri="{FF2B5EF4-FFF2-40B4-BE49-F238E27FC236}">
                    <a16:creationId xmlns:a16="http://schemas.microsoft.com/office/drawing/2014/main" id="{55130C76-AA01-0880-D21C-A9F0C69DEF49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9945195" y="3452215"/>
                <a:ext cx="3398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424" name="Tinta 423">
                <a:extLst>
                  <a:ext uri="{FF2B5EF4-FFF2-40B4-BE49-F238E27FC236}">
                    <a16:creationId xmlns:a16="http://schemas.microsoft.com/office/drawing/2014/main" id="{2F4C2151-1D08-06FE-9E33-B63E839B196D}"/>
                  </a:ext>
                </a:extLst>
              </p14:cNvPr>
              <p14:cNvContentPartPr/>
              <p14:nvPr/>
            </p14:nvContentPartPr>
            <p14:xfrm>
              <a:off x="9967875" y="3495415"/>
              <a:ext cx="171720" cy="554760"/>
            </p14:xfrm>
          </p:contentPart>
        </mc:Choice>
        <mc:Fallback xmlns="">
          <p:pic>
            <p:nvPicPr>
              <p:cNvPr id="424" name="Tinta 423">
                <a:extLst>
                  <a:ext uri="{FF2B5EF4-FFF2-40B4-BE49-F238E27FC236}">
                    <a16:creationId xmlns:a16="http://schemas.microsoft.com/office/drawing/2014/main" id="{2F4C2151-1D08-06FE-9E33-B63E839B196D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9931875" y="3423775"/>
                <a:ext cx="24336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425" name="Tinta 424">
                <a:extLst>
                  <a:ext uri="{FF2B5EF4-FFF2-40B4-BE49-F238E27FC236}">
                    <a16:creationId xmlns:a16="http://schemas.microsoft.com/office/drawing/2014/main" id="{42CAE329-FF57-C092-243F-D1B23A2E2EE0}"/>
                  </a:ext>
                </a:extLst>
              </p14:cNvPr>
              <p14:cNvContentPartPr/>
              <p14:nvPr/>
            </p14:nvContentPartPr>
            <p14:xfrm>
              <a:off x="9981915" y="3654175"/>
              <a:ext cx="174960" cy="318240"/>
            </p14:xfrm>
          </p:contentPart>
        </mc:Choice>
        <mc:Fallback xmlns="">
          <p:pic>
            <p:nvPicPr>
              <p:cNvPr id="425" name="Tinta 424">
                <a:extLst>
                  <a:ext uri="{FF2B5EF4-FFF2-40B4-BE49-F238E27FC236}">
                    <a16:creationId xmlns:a16="http://schemas.microsoft.com/office/drawing/2014/main" id="{42CAE329-FF57-C092-243F-D1B23A2E2EE0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9946275" y="3582535"/>
                <a:ext cx="24660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426" name="Tinta 425">
                <a:extLst>
                  <a:ext uri="{FF2B5EF4-FFF2-40B4-BE49-F238E27FC236}">
                    <a16:creationId xmlns:a16="http://schemas.microsoft.com/office/drawing/2014/main" id="{A3091302-23E5-83F6-13E5-7E80AE478703}"/>
                  </a:ext>
                </a:extLst>
              </p14:cNvPr>
              <p14:cNvContentPartPr/>
              <p14:nvPr/>
            </p14:nvContentPartPr>
            <p14:xfrm>
              <a:off x="9973635" y="3416215"/>
              <a:ext cx="268920" cy="285120"/>
            </p14:xfrm>
          </p:contentPart>
        </mc:Choice>
        <mc:Fallback xmlns="">
          <p:pic>
            <p:nvPicPr>
              <p:cNvPr id="426" name="Tinta 425">
                <a:extLst>
                  <a:ext uri="{FF2B5EF4-FFF2-40B4-BE49-F238E27FC236}">
                    <a16:creationId xmlns:a16="http://schemas.microsoft.com/office/drawing/2014/main" id="{A3091302-23E5-83F6-13E5-7E80AE478703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9937995" y="3344215"/>
                <a:ext cx="3405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427" name="Tinta 426">
                <a:extLst>
                  <a:ext uri="{FF2B5EF4-FFF2-40B4-BE49-F238E27FC236}">
                    <a16:creationId xmlns:a16="http://schemas.microsoft.com/office/drawing/2014/main" id="{9FE81E29-A60B-9F7E-B619-5F6C51F34E31}"/>
                  </a:ext>
                </a:extLst>
              </p14:cNvPr>
              <p14:cNvContentPartPr/>
              <p14:nvPr/>
            </p14:nvContentPartPr>
            <p14:xfrm>
              <a:off x="9893715" y="3406495"/>
              <a:ext cx="231840" cy="145080"/>
            </p14:xfrm>
          </p:contentPart>
        </mc:Choice>
        <mc:Fallback xmlns="">
          <p:pic>
            <p:nvPicPr>
              <p:cNvPr id="427" name="Tinta 426">
                <a:extLst>
                  <a:ext uri="{FF2B5EF4-FFF2-40B4-BE49-F238E27FC236}">
                    <a16:creationId xmlns:a16="http://schemas.microsoft.com/office/drawing/2014/main" id="{9FE81E29-A60B-9F7E-B619-5F6C51F34E31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9857715" y="3334855"/>
                <a:ext cx="3034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428" name="Tinta 427">
                <a:extLst>
                  <a:ext uri="{FF2B5EF4-FFF2-40B4-BE49-F238E27FC236}">
                    <a16:creationId xmlns:a16="http://schemas.microsoft.com/office/drawing/2014/main" id="{8DC2C69F-F31D-F50C-70C6-25339017FE00}"/>
                  </a:ext>
                </a:extLst>
              </p14:cNvPr>
              <p14:cNvContentPartPr/>
              <p14:nvPr/>
            </p14:nvContentPartPr>
            <p14:xfrm>
              <a:off x="9232755" y="4590895"/>
              <a:ext cx="10080" cy="66960"/>
            </p14:xfrm>
          </p:contentPart>
        </mc:Choice>
        <mc:Fallback xmlns="">
          <p:pic>
            <p:nvPicPr>
              <p:cNvPr id="428" name="Tinta 427">
                <a:extLst>
                  <a:ext uri="{FF2B5EF4-FFF2-40B4-BE49-F238E27FC236}">
                    <a16:creationId xmlns:a16="http://schemas.microsoft.com/office/drawing/2014/main" id="{8DC2C69F-F31D-F50C-70C6-25339017FE00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9197115" y="4519255"/>
                <a:ext cx="817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430" name="Tinta 429">
                <a:extLst>
                  <a:ext uri="{FF2B5EF4-FFF2-40B4-BE49-F238E27FC236}">
                    <a16:creationId xmlns:a16="http://schemas.microsoft.com/office/drawing/2014/main" id="{B8E48883-F053-41C0-77CF-554605327A5B}"/>
                  </a:ext>
                </a:extLst>
              </p14:cNvPr>
              <p14:cNvContentPartPr/>
              <p14:nvPr/>
            </p14:nvContentPartPr>
            <p14:xfrm rot="-283408">
              <a:off x="9060772" y="3549042"/>
              <a:ext cx="157126" cy="995426"/>
            </p14:xfrm>
          </p:contentPart>
        </mc:Choice>
        <mc:Fallback xmlns="">
          <p:pic>
            <p:nvPicPr>
              <p:cNvPr id="430" name="Tinta 429">
                <a:extLst>
                  <a:ext uri="{FF2B5EF4-FFF2-40B4-BE49-F238E27FC236}">
                    <a16:creationId xmlns:a16="http://schemas.microsoft.com/office/drawing/2014/main" id="{B8E48883-F053-41C0-77CF-554605327A5B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 rot="-283408">
                <a:off x="9024734" y="3477040"/>
                <a:ext cx="228842" cy="1139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431" name="Tinta 430">
                <a:extLst>
                  <a:ext uri="{FF2B5EF4-FFF2-40B4-BE49-F238E27FC236}">
                    <a16:creationId xmlns:a16="http://schemas.microsoft.com/office/drawing/2014/main" id="{F58DD96F-EA64-E882-A9A9-208EEC7E0ED9}"/>
                  </a:ext>
                </a:extLst>
              </p14:cNvPr>
              <p14:cNvContentPartPr/>
              <p14:nvPr/>
            </p14:nvContentPartPr>
            <p14:xfrm>
              <a:off x="9210435" y="4562095"/>
              <a:ext cx="360" cy="360"/>
            </p14:xfrm>
          </p:contentPart>
        </mc:Choice>
        <mc:Fallback xmlns="">
          <p:pic>
            <p:nvPicPr>
              <p:cNvPr id="431" name="Tinta 430">
                <a:extLst>
                  <a:ext uri="{FF2B5EF4-FFF2-40B4-BE49-F238E27FC236}">
                    <a16:creationId xmlns:a16="http://schemas.microsoft.com/office/drawing/2014/main" id="{F58DD96F-EA64-E882-A9A9-208EEC7E0ED9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9174795" y="4490455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432" name="Tinta 431">
                <a:extLst>
                  <a:ext uri="{FF2B5EF4-FFF2-40B4-BE49-F238E27FC236}">
                    <a16:creationId xmlns:a16="http://schemas.microsoft.com/office/drawing/2014/main" id="{3EAE52F7-131B-61BC-EE05-FACC1178E997}"/>
                  </a:ext>
                </a:extLst>
              </p14:cNvPr>
              <p14:cNvContentPartPr/>
              <p14:nvPr/>
            </p14:nvContentPartPr>
            <p14:xfrm>
              <a:off x="9381435" y="3872335"/>
              <a:ext cx="354960" cy="633960"/>
            </p14:xfrm>
          </p:contentPart>
        </mc:Choice>
        <mc:Fallback xmlns="">
          <p:pic>
            <p:nvPicPr>
              <p:cNvPr id="432" name="Tinta 431">
                <a:extLst>
                  <a:ext uri="{FF2B5EF4-FFF2-40B4-BE49-F238E27FC236}">
                    <a16:creationId xmlns:a16="http://schemas.microsoft.com/office/drawing/2014/main" id="{3EAE52F7-131B-61BC-EE05-FACC1178E997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9345795" y="3800695"/>
                <a:ext cx="426600" cy="7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433" name="Tinta 432">
                <a:extLst>
                  <a:ext uri="{FF2B5EF4-FFF2-40B4-BE49-F238E27FC236}">
                    <a16:creationId xmlns:a16="http://schemas.microsoft.com/office/drawing/2014/main" id="{7D03AF89-7B8C-72E4-22C3-BCE37206CDFC}"/>
                  </a:ext>
                </a:extLst>
              </p14:cNvPr>
              <p14:cNvContentPartPr/>
              <p14:nvPr/>
            </p14:nvContentPartPr>
            <p14:xfrm>
              <a:off x="9201191" y="4651549"/>
              <a:ext cx="2520" cy="15840"/>
            </p14:xfrm>
          </p:contentPart>
        </mc:Choice>
        <mc:Fallback xmlns="">
          <p:pic>
            <p:nvPicPr>
              <p:cNvPr id="433" name="Tinta 432">
                <a:extLst>
                  <a:ext uri="{FF2B5EF4-FFF2-40B4-BE49-F238E27FC236}">
                    <a16:creationId xmlns:a16="http://schemas.microsoft.com/office/drawing/2014/main" id="{7D03AF89-7B8C-72E4-22C3-BCE37206CDFC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9183191" y="4615909"/>
                <a:ext cx="381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434" name="Tinta 433">
                <a:extLst>
                  <a:ext uri="{FF2B5EF4-FFF2-40B4-BE49-F238E27FC236}">
                    <a16:creationId xmlns:a16="http://schemas.microsoft.com/office/drawing/2014/main" id="{F940C3C1-CBA0-2E84-8AA4-075BBF5EF033}"/>
                  </a:ext>
                </a:extLst>
              </p14:cNvPr>
              <p14:cNvContentPartPr/>
              <p14:nvPr/>
            </p14:nvContentPartPr>
            <p14:xfrm>
              <a:off x="9195431" y="4593229"/>
              <a:ext cx="1440" cy="2880"/>
            </p14:xfrm>
          </p:contentPart>
        </mc:Choice>
        <mc:Fallback xmlns="">
          <p:pic>
            <p:nvPicPr>
              <p:cNvPr id="434" name="Tinta 433">
                <a:extLst>
                  <a:ext uri="{FF2B5EF4-FFF2-40B4-BE49-F238E27FC236}">
                    <a16:creationId xmlns:a16="http://schemas.microsoft.com/office/drawing/2014/main" id="{F940C3C1-CBA0-2E84-8AA4-075BBF5EF033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9177431" y="4557229"/>
                <a:ext cx="370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435" name="Tinta 434">
                <a:extLst>
                  <a:ext uri="{FF2B5EF4-FFF2-40B4-BE49-F238E27FC236}">
                    <a16:creationId xmlns:a16="http://schemas.microsoft.com/office/drawing/2014/main" id="{D6727E28-F8DC-9F4C-17C0-66D9DE0DAFF8}"/>
                  </a:ext>
                </a:extLst>
              </p14:cNvPr>
              <p14:cNvContentPartPr/>
              <p14:nvPr/>
            </p14:nvContentPartPr>
            <p14:xfrm>
              <a:off x="9181751" y="4574149"/>
              <a:ext cx="360" cy="360"/>
            </p14:xfrm>
          </p:contentPart>
        </mc:Choice>
        <mc:Fallback xmlns="">
          <p:pic>
            <p:nvPicPr>
              <p:cNvPr id="435" name="Tinta 434">
                <a:extLst>
                  <a:ext uri="{FF2B5EF4-FFF2-40B4-BE49-F238E27FC236}">
                    <a16:creationId xmlns:a16="http://schemas.microsoft.com/office/drawing/2014/main" id="{D6727E28-F8DC-9F4C-17C0-66D9DE0DAFF8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9164111" y="4538509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436" name="Tinta 435">
                <a:extLst>
                  <a:ext uri="{FF2B5EF4-FFF2-40B4-BE49-F238E27FC236}">
                    <a16:creationId xmlns:a16="http://schemas.microsoft.com/office/drawing/2014/main" id="{4419DFFA-6BE4-38AF-6142-9643B4370536}"/>
                  </a:ext>
                </a:extLst>
              </p14:cNvPr>
              <p14:cNvContentPartPr/>
              <p14:nvPr/>
            </p14:nvContentPartPr>
            <p14:xfrm>
              <a:off x="9188951" y="4497109"/>
              <a:ext cx="360" cy="1440"/>
            </p14:xfrm>
          </p:contentPart>
        </mc:Choice>
        <mc:Fallback xmlns="">
          <p:pic>
            <p:nvPicPr>
              <p:cNvPr id="436" name="Tinta 435">
                <a:extLst>
                  <a:ext uri="{FF2B5EF4-FFF2-40B4-BE49-F238E27FC236}">
                    <a16:creationId xmlns:a16="http://schemas.microsoft.com/office/drawing/2014/main" id="{4419DFFA-6BE4-38AF-6142-9643B4370536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9171311" y="4461109"/>
                <a:ext cx="360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437" name="Tinta 436">
                <a:extLst>
                  <a:ext uri="{FF2B5EF4-FFF2-40B4-BE49-F238E27FC236}">
                    <a16:creationId xmlns:a16="http://schemas.microsoft.com/office/drawing/2014/main" id="{C159EB88-16DD-C644-E779-E4744A3718C4}"/>
                  </a:ext>
                </a:extLst>
              </p14:cNvPr>
              <p14:cNvContentPartPr/>
              <p14:nvPr/>
            </p14:nvContentPartPr>
            <p14:xfrm>
              <a:off x="9177071" y="4474069"/>
              <a:ext cx="360" cy="360"/>
            </p14:xfrm>
          </p:contentPart>
        </mc:Choice>
        <mc:Fallback xmlns="">
          <p:pic>
            <p:nvPicPr>
              <p:cNvPr id="437" name="Tinta 436">
                <a:extLst>
                  <a:ext uri="{FF2B5EF4-FFF2-40B4-BE49-F238E27FC236}">
                    <a16:creationId xmlns:a16="http://schemas.microsoft.com/office/drawing/2014/main" id="{C159EB88-16DD-C644-E779-E4744A3718C4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9159431" y="4438429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438" name="Tinta 437">
                <a:extLst>
                  <a:ext uri="{FF2B5EF4-FFF2-40B4-BE49-F238E27FC236}">
                    <a16:creationId xmlns:a16="http://schemas.microsoft.com/office/drawing/2014/main" id="{879C5ABE-97F1-722D-9279-E17AB43AC5E7}"/>
                  </a:ext>
                </a:extLst>
              </p14:cNvPr>
              <p14:cNvContentPartPr/>
              <p14:nvPr/>
            </p14:nvContentPartPr>
            <p14:xfrm>
              <a:off x="9107951" y="4105069"/>
              <a:ext cx="77040" cy="383760"/>
            </p14:xfrm>
          </p:contentPart>
        </mc:Choice>
        <mc:Fallback xmlns="">
          <p:pic>
            <p:nvPicPr>
              <p:cNvPr id="438" name="Tinta 437">
                <a:extLst>
                  <a:ext uri="{FF2B5EF4-FFF2-40B4-BE49-F238E27FC236}">
                    <a16:creationId xmlns:a16="http://schemas.microsoft.com/office/drawing/2014/main" id="{879C5ABE-97F1-722D-9279-E17AB43AC5E7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9090311" y="4069069"/>
                <a:ext cx="11268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440" name="Tinta 439">
                <a:extLst>
                  <a:ext uri="{FF2B5EF4-FFF2-40B4-BE49-F238E27FC236}">
                    <a16:creationId xmlns:a16="http://schemas.microsoft.com/office/drawing/2014/main" id="{1A6445E3-E453-5247-EBDC-74BA083BEF86}"/>
                  </a:ext>
                </a:extLst>
              </p14:cNvPr>
              <p14:cNvContentPartPr/>
              <p14:nvPr/>
            </p14:nvContentPartPr>
            <p14:xfrm>
              <a:off x="9099311" y="4035589"/>
              <a:ext cx="6840" cy="3240"/>
            </p14:xfrm>
          </p:contentPart>
        </mc:Choice>
        <mc:Fallback xmlns="">
          <p:pic>
            <p:nvPicPr>
              <p:cNvPr id="440" name="Tinta 439">
                <a:extLst>
                  <a:ext uri="{FF2B5EF4-FFF2-40B4-BE49-F238E27FC236}">
                    <a16:creationId xmlns:a16="http://schemas.microsoft.com/office/drawing/2014/main" id="{1A6445E3-E453-5247-EBDC-74BA083BEF86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9081311" y="3999589"/>
                <a:ext cx="424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441" name="Tinta 440">
                <a:extLst>
                  <a:ext uri="{FF2B5EF4-FFF2-40B4-BE49-F238E27FC236}">
                    <a16:creationId xmlns:a16="http://schemas.microsoft.com/office/drawing/2014/main" id="{C0AE658A-9C85-2A65-A6DA-E11C290DDBDB}"/>
                  </a:ext>
                </a:extLst>
              </p14:cNvPr>
              <p14:cNvContentPartPr/>
              <p14:nvPr/>
            </p14:nvContentPartPr>
            <p14:xfrm>
              <a:off x="9084191" y="3994549"/>
              <a:ext cx="360" cy="1440"/>
            </p14:xfrm>
          </p:contentPart>
        </mc:Choice>
        <mc:Fallback xmlns="">
          <p:pic>
            <p:nvPicPr>
              <p:cNvPr id="441" name="Tinta 440">
                <a:extLst>
                  <a:ext uri="{FF2B5EF4-FFF2-40B4-BE49-F238E27FC236}">
                    <a16:creationId xmlns:a16="http://schemas.microsoft.com/office/drawing/2014/main" id="{C0AE658A-9C85-2A65-A6DA-E11C290DDBDB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9066551" y="3958909"/>
                <a:ext cx="360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442" name="Tinta 441">
                <a:extLst>
                  <a:ext uri="{FF2B5EF4-FFF2-40B4-BE49-F238E27FC236}">
                    <a16:creationId xmlns:a16="http://schemas.microsoft.com/office/drawing/2014/main" id="{2FA64416-0043-DBB3-47CE-C971D0C31E92}"/>
                  </a:ext>
                </a:extLst>
              </p14:cNvPr>
              <p14:cNvContentPartPr/>
              <p14:nvPr/>
            </p14:nvContentPartPr>
            <p14:xfrm>
              <a:off x="9108311" y="3631309"/>
              <a:ext cx="106560" cy="443160"/>
            </p14:xfrm>
          </p:contentPart>
        </mc:Choice>
        <mc:Fallback xmlns="">
          <p:pic>
            <p:nvPicPr>
              <p:cNvPr id="442" name="Tinta 441">
                <a:extLst>
                  <a:ext uri="{FF2B5EF4-FFF2-40B4-BE49-F238E27FC236}">
                    <a16:creationId xmlns:a16="http://schemas.microsoft.com/office/drawing/2014/main" id="{2FA64416-0043-DBB3-47CE-C971D0C31E92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9090311" y="3595309"/>
                <a:ext cx="14220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443" name="Tinta 442">
                <a:extLst>
                  <a:ext uri="{FF2B5EF4-FFF2-40B4-BE49-F238E27FC236}">
                    <a16:creationId xmlns:a16="http://schemas.microsoft.com/office/drawing/2014/main" id="{07A90294-C011-8BD1-1E6B-E0B5FABE0A95}"/>
                  </a:ext>
                </a:extLst>
              </p14:cNvPr>
              <p14:cNvContentPartPr/>
              <p14:nvPr/>
            </p14:nvContentPartPr>
            <p14:xfrm>
              <a:off x="9116231" y="3407389"/>
              <a:ext cx="1127520" cy="1213920"/>
            </p14:xfrm>
          </p:contentPart>
        </mc:Choice>
        <mc:Fallback xmlns="">
          <p:pic>
            <p:nvPicPr>
              <p:cNvPr id="443" name="Tinta 442">
                <a:extLst>
                  <a:ext uri="{FF2B5EF4-FFF2-40B4-BE49-F238E27FC236}">
                    <a16:creationId xmlns:a16="http://schemas.microsoft.com/office/drawing/2014/main" id="{07A90294-C011-8BD1-1E6B-E0B5FABE0A95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9098591" y="3371749"/>
                <a:ext cx="1163160" cy="12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445" name="Tinta 444">
                <a:extLst>
                  <a:ext uri="{FF2B5EF4-FFF2-40B4-BE49-F238E27FC236}">
                    <a16:creationId xmlns:a16="http://schemas.microsoft.com/office/drawing/2014/main" id="{D04E3B51-4A57-C197-EAF2-BB91344FFCAA}"/>
                  </a:ext>
                </a:extLst>
              </p14:cNvPr>
              <p14:cNvContentPartPr/>
              <p14:nvPr/>
            </p14:nvContentPartPr>
            <p14:xfrm>
              <a:off x="9820160" y="2368540"/>
              <a:ext cx="352080" cy="927360"/>
            </p14:xfrm>
          </p:contentPart>
        </mc:Choice>
        <mc:Fallback xmlns="">
          <p:pic>
            <p:nvPicPr>
              <p:cNvPr id="445" name="Tinta 444">
                <a:extLst>
                  <a:ext uri="{FF2B5EF4-FFF2-40B4-BE49-F238E27FC236}">
                    <a16:creationId xmlns:a16="http://schemas.microsoft.com/office/drawing/2014/main" id="{D04E3B51-4A57-C197-EAF2-BB91344FFCAA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9802160" y="2332540"/>
                <a:ext cx="387720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446" name="Tinta 445">
                <a:extLst>
                  <a:ext uri="{FF2B5EF4-FFF2-40B4-BE49-F238E27FC236}">
                    <a16:creationId xmlns:a16="http://schemas.microsoft.com/office/drawing/2014/main" id="{94C8E2E9-17A1-6E7F-65E6-6CA198B2472E}"/>
                  </a:ext>
                </a:extLst>
              </p14:cNvPr>
              <p14:cNvContentPartPr/>
              <p14:nvPr/>
            </p14:nvContentPartPr>
            <p14:xfrm>
              <a:off x="10159640" y="2517580"/>
              <a:ext cx="78120" cy="503640"/>
            </p14:xfrm>
          </p:contentPart>
        </mc:Choice>
        <mc:Fallback xmlns="">
          <p:pic>
            <p:nvPicPr>
              <p:cNvPr id="446" name="Tinta 445">
                <a:extLst>
                  <a:ext uri="{FF2B5EF4-FFF2-40B4-BE49-F238E27FC236}">
                    <a16:creationId xmlns:a16="http://schemas.microsoft.com/office/drawing/2014/main" id="{94C8E2E9-17A1-6E7F-65E6-6CA198B2472E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10142000" y="2481940"/>
                <a:ext cx="11376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640" name="Tinta 639">
                <a:extLst>
                  <a:ext uri="{FF2B5EF4-FFF2-40B4-BE49-F238E27FC236}">
                    <a16:creationId xmlns:a16="http://schemas.microsoft.com/office/drawing/2014/main" id="{D8B27312-018B-BE41-1A21-7AF46F74BBA6}"/>
                  </a:ext>
                </a:extLst>
              </p14:cNvPr>
              <p14:cNvContentPartPr/>
              <p14:nvPr/>
            </p14:nvContentPartPr>
            <p14:xfrm>
              <a:off x="10188440" y="2615860"/>
              <a:ext cx="140400" cy="794520"/>
            </p14:xfrm>
          </p:contentPart>
        </mc:Choice>
        <mc:Fallback xmlns="">
          <p:pic>
            <p:nvPicPr>
              <p:cNvPr id="640" name="Tinta 639">
                <a:extLst>
                  <a:ext uri="{FF2B5EF4-FFF2-40B4-BE49-F238E27FC236}">
                    <a16:creationId xmlns:a16="http://schemas.microsoft.com/office/drawing/2014/main" id="{D8B27312-018B-BE41-1A21-7AF46F74BBA6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10170440" y="2579860"/>
                <a:ext cx="17604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641" name="Tinta 640">
                <a:extLst>
                  <a:ext uri="{FF2B5EF4-FFF2-40B4-BE49-F238E27FC236}">
                    <a16:creationId xmlns:a16="http://schemas.microsoft.com/office/drawing/2014/main" id="{C3CC6014-C7AD-D9A7-25AB-04C99F2173A7}"/>
                  </a:ext>
                </a:extLst>
              </p14:cNvPr>
              <p14:cNvContentPartPr/>
              <p14:nvPr/>
            </p14:nvContentPartPr>
            <p14:xfrm>
              <a:off x="10125080" y="2714500"/>
              <a:ext cx="19080" cy="438840"/>
            </p14:xfrm>
          </p:contentPart>
        </mc:Choice>
        <mc:Fallback xmlns="">
          <p:pic>
            <p:nvPicPr>
              <p:cNvPr id="641" name="Tinta 640">
                <a:extLst>
                  <a:ext uri="{FF2B5EF4-FFF2-40B4-BE49-F238E27FC236}">
                    <a16:creationId xmlns:a16="http://schemas.microsoft.com/office/drawing/2014/main" id="{C3CC6014-C7AD-D9A7-25AB-04C99F2173A7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10107440" y="2678500"/>
                <a:ext cx="5472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642" name="Tinta 641">
                <a:extLst>
                  <a:ext uri="{FF2B5EF4-FFF2-40B4-BE49-F238E27FC236}">
                    <a16:creationId xmlns:a16="http://schemas.microsoft.com/office/drawing/2014/main" id="{7B236E0E-37F7-2DC7-54D8-671DCE03191F}"/>
                  </a:ext>
                </a:extLst>
              </p14:cNvPr>
              <p14:cNvContentPartPr/>
              <p14:nvPr/>
            </p14:nvContentPartPr>
            <p14:xfrm>
              <a:off x="10188440" y="3016180"/>
              <a:ext cx="47520" cy="246600"/>
            </p14:xfrm>
          </p:contentPart>
        </mc:Choice>
        <mc:Fallback xmlns="">
          <p:pic>
            <p:nvPicPr>
              <p:cNvPr id="642" name="Tinta 641">
                <a:extLst>
                  <a:ext uri="{FF2B5EF4-FFF2-40B4-BE49-F238E27FC236}">
                    <a16:creationId xmlns:a16="http://schemas.microsoft.com/office/drawing/2014/main" id="{7B236E0E-37F7-2DC7-54D8-671DCE03191F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10170440" y="2980180"/>
                <a:ext cx="831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643" name="Tinta 642">
                <a:extLst>
                  <a:ext uri="{FF2B5EF4-FFF2-40B4-BE49-F238E27FC236}">
                    <a16:creationId xmlns:a16="http://schemas.microsoft.com/office/drawing/2014/main" id="{46BCDE73-1FB7-8ADD-1754-C2B53FA715F6}"/>
                  </a:ext>
                </a:extLst>
              </p14:cNvPr>
              <p14:cNvContentPartPr/>
              <p14:nvPr/>
            </p14:nvContentPartPr>
            <p14:xfrm>
              <a:off x="9939320" y="2374660"/>
              <a:ext cx="179640" cy="98640"/>
            </p14:xfrm>
          </p:contentPart>
        </mc:Choice>
        <mc:Fallback xmlns="">
          <p:pic>
            <p:nvPicPr>
              <p:cNvPr id="643" name="Tinta 642">
                <a:extLst>
                  <a:ext uri="{FF2B5EF4-FFF2-40B4-BE49-F238E27FC236}">
                    <a16:creationId xmlns:a16="http://schemas.microsoft.com/office/drawing/2014/main" id="{46BCDE73-1FB7-8ADD-1754-C2B53FA715F6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9921320" y="2339020"/>
                <a:ext cx="2152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644" name="Tinta 643">
                <a:extLst>
                  <a:ext uri="{FF2B5EF4-FFF2-40B4-BE49-F238E27FC236}">
                    <a16:creationId xmlns:a16="http://schemas.microsoft.com/office/drawing/2014/main" id="{5C8DB504-AAC1-31A3-BAAA-23B5CBA07327}"/>
                  </a:ext>
                </a:extLst>
              </p14:cNvPr>
              <p14:cNvContentPartPr/>
              <p14:nvPr/>
            </p14:nvContentPartPr>
            <p14:xfrm>
              <a:off x="9787400" y="2381140"/>
              <a:ext cx="258480" cy="105840"/>
            </p14:xfrm>
          </p:contentPart>
        </mc:Choice>
        <mc:Fallback xmlns="">
          <p:pic>
            <p:nvPicPr>
              <p:cNvPr id="644" name="Tinta 643">
                <a:extLst>
                  <a:ext uri="{FF2B5EF4-FFF2-40B4-BE49-F238E27FC236}">
                    <a16:creationId xmlns:a16="http://schemas.microsoft.com/office/drawing/2014/main" id="{5C8DB504-AAC1-31A3-BAAA-23B5CBA07327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769400" y="2345140"/>
                <a:ext cx="2941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645" name="Tinta 644">
                <a:extLst>
                  <a:ext uri="{FF2B5EF4-FFF2-40B4-BE49-F238E27FC236}">
                    <a16:creationId xmlns:a16="http://schemas.microsoft.com/office/drawing/2014/main" id="{CD64F600-9EE2-FA52-3791-B006EE4F4889}"/>
                  </a:ext>
                </a:extLst>
              </p14:cNvPr>
              <p14:cNvContentPartPr/>
              <p14:nvPr/>
            </p14:nvContentPartPr>
            <p14:xfrm>
              <a:off x="9802520" y="2368540"/>
              <a:ext cx="319680" cy="106560"/>
            </p14:xfrm>
          </p:contentPart>
        </mc:Choice>
        <mc:Fallback xmlns="">
          <p:pic>
            <p:nvPicPr>
              <p:cNvPr id="645" name="Tinta 644">
                <a:extLst>
                  <a:ext uri="{FF2B5EF4-FFF2-40B4-BE49-F238E27FC236}">
                    <a16:creationId xmlns:a16="http://schemas.microsoft.com/office/drawing/2014/main" id="{CD64F600-9EE2-FA52-3791-B006EE4F4889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9784880" y="2332540"/>
                <a:ext cx="355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646" name="Tinta 645">
                <a:extLst>
                  <a:ext uri="{FF2B5EF4-FFF2-40B4-BE49-F238E27FC236}">
                    <a16:creationId xmlns:a16="http://schemas.microsoft.com/office/drawing/2014/main" id="{2486BF0A-024F-AB33-0E95-887842F27915}"/>
                  </a:ext>
                </a:extLst>
              </p14:cNvPr>
              <p14:cNvContentPartPr/>
              <p14:nvPr/>
            </p14:nvContentPartPr>
            <p14:xfrm>
              <a:off x="9548000" y="2403460"/>
              <a:ext cx="428400" cy="106200"/>
            </p14:xfrm>
          </p:contentPart>
        </mc:Choice>
        <mc:Fallback xmlns="">
          <p:pic>
            <p:nvPicPr>
              <p:cNvPr id="646" name="Tinta 645">
                <a:extLst>
                  <a:ext uri="{FF2B5EF4-FFF2-40B4-BE49-F238E27FC236}">
                    <a16:creationId xmlns:a16="http://schemas.microsoft.com/office/drawing/2014/main" id="{2486BF0A-024F-AB33-0E95-887842F27915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9530000" y="2367460"/>
                <a:ext cx="4640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648" name="Tinta 647">
                <a:extLst>
                  <a:ext uri="{FF2B5EF4-FFF2-40B4-BE49-F238E27FC236}">
                    <a16:creationId xmlns:a16="http://schemas.microsoft.com/office/drawing/2014/main" id="{307A99E5-214E-0BDD-DC7B-D00B9B0AC66F}"/>
                  </a:ext>
                </a:extLst>
              </p14:cNvPr>
              <p14:cNvContentPartPr/>
              <p14:nvPr/>
            </p14:nvContentPartPr>
            <p14:xfrm>
              <a:off x="9516680" y="2396980"/>
              <a:ext cx="367200" cy="39600"/>
            </p14:xfrm>
          </p:contentPart>
        </mc:Choice>
        <mc:Fallback xmlns="">
          <p:pic>
            <p:nvPicPr>
              <p:cNvPr id="648" name="Tinta 647">
                <a:extLst>
                  <a:ext uri="{FF2B5EF4-FFF2-40B4-BE49-F238E27FC236}">
                    <a16:creationId xmlns:a16="http://schemas.microsoft.com/office/drawing/2014/main" id="{307A99E5-214E-0BDD-DC7B-D00B9B0AC66F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9498680" y="2361340"/>
                <a:ext cx="4028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649" name="Tinta 648">
                <a:extLst>
                  <a:ext uri="{FF2B5EF4-FFF2-40B4-BE49-F238E27FC236}">
                    <a16:creationId xmlns:a16="http://schemas.microsoft.com/office/drawing/2014/main" id="{431B4741-D78D-F1CB-DF2A-85E14961C1AD}"/>
                  </a:ext>
                </a:extLst>
              </p14:cNvPr>
              <p14:cNvContentPartPr/>
              <p14:nvPr/>
            </p14:nvContentPartPr>
            <p14:xfrm>
              <a:off x="9146600" y="2447740"/>
              <a:ext cx="600840" cy="165960"/>
            </p14:xfrm>
          </p:contentPart>
        </mc:Choice>
        <mc:Fallback xmlns="">
          <p:pic>
            <p:nvPicPr>
              <p:cNvPr id="649" name="Tinta 648">
                <a:extLst>
                  <a:ext uri="{FF2B5EF4-FFF2-40B4-BE49-F238E27FC236}">
                    <a16:creationId xmlns:a16="http://schemas.microsoft.com/office/drawing/2014/main" id="{431B4741-D78D-F1CB-DF2A-85E14961C1AD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9128600" y="2412100"/>
                <a:ext cx="636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7">
            <p14:nvContentPartPr>
              <p14:cNvPr id="650" name="Tinta 649">
                <a:extLst>
                  <a:ext uri="{FF2B5EF4-FFF2-40B4-BE49-F238E27FC236}">
                    <a16:creationId xmlns:a16="http://schemas.microsoft.com/office/drawing/2014/main" id="{4C9982A6-AD41-7630-4A7C-AA54622B8E5D}"/>
                  </a:ext>
                </a:extLst>
              </p14:cNvPr>
              <p14:cNvContentPartPr/>
              <p14:nvPr/>
            </p14:nvContentPartPr>
            <p14:xfrm>
              <a:off x="9184040" y="2501740"/>
              <a:ext cx="287280" cy="46800"/>
            </p14:xfrm>
          </p:contentPart>
        </mc:Choice>
        <mc:Fallback xmlns="">
          <p:pic>
            <p:nvPicPr>
              <p:cNvPr id="650" name="Tinta 649">
                <a:extLst>
                  <a:ext uri="{FF2B5EF4-FFF2-40B4-BE49-F238E27FC236}">
                    <a16:creationId xmlns:a16="http://schemas.microsoft.com/office/drawing/2014/main" id="{4C9982A6-AD41-7630-4A7C-AA54622B8E5D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9166040" y="2466100"/>
                <a:ext cx="3229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9">
            <p14:nvContentPartPr>
              <p14:cNvPr id="651" name="Tinta 650">
                <a:extLst>
                  <a:ext uri="{FF2B5EF4-FFF2-40B4-BE49-F238E27FC236}">
                    <a16:creationId xmlns:a16="http://schemas.microsoft.com/office/drawing/2014/main" id="{9A1DAECD-9995-0B69-8C37-785F2C1ED301}"/>
                  </a:ext>
                </a:extLst>
              </p14:cNvPr>
              <p14:cNvContentPartPr/>
              <p14:nvPr/>
            </p14:nvContentPartPr>
            <p14:xfrm>
              <a:off x="9174320" y="2504980"/>
              <a:ext cx="262080" cy="50400"/>
            </p14:xfrm>
          </p:contentPart>
        </mc:Choice>
        <mc:Fallback xmlns="">
          <p:pic>
            <p:nvPicPr>
              <p:cNvPr id="651" name="Tinta 650">
                <a:extLst>
                  <a:ext uri="{FF2B5EF4-FFF2-40B4-BE49-F238E27FC236}">
                    <a16:creationId xmlns:a16="http://schemas.microsoft.com/office/drawing/2014/main" id="{9A1DAECD-9995-0B69-8C37-785F2C1ED301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9156320" y="2468980"/>
                <a:ext cx="297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1">
            <p14:nvContentPartPr>
              <p14:cNvPr id="652" name="Tinta 651">
                <a:extLst>
                  <a:ext uri="{FF2B5EF4-FFF2-40B4-BE49-F238E27FC236}">
                    <a16:creationId xmlns:a16="http://schemas.microsoft.com/office/drawing/2014/main" id="{3A162FF2-A5C4-3C61-E850-C742ECBFEA56}"/>
                  </a:ext>
                </a:extLst>
              </p14:cNvPr>
              <p14:cNvContentPartPr/>
              <p14:nvPr/>
            </p14:nvContentPartPr>
            <p14:xfrm>
              <a:off x="9289880" y="2472580"/>
              <a:ext cx="132120" cy="32760"/>
            </p14:xfrm>
          </p:contentPart>
        </mc:Choice>
        <mc:Fallback xmlns="">
          <p:pic>
            <p:nvPicPr>
              <p:cNvPr id="652" name="Tinta 651">
                <a:extLst>
                  <a:ext uri="{FF2B5EF4-FFF2-40B4-BE49-F238E27FC236}">
                    <a16:creationId xmlns:a16="http://schemas.microsoft.com/office/drawing/2014/main" id="{3A162FF2-A5C4-3C61-E850-C742ECBFEA56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9272240" y="2436580"/>
                <a:ext cx="1677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3">
            <p14:nvContentPartPr>
              <p14:cNvPr id="653" name="Tinta 652">
                <a:extLst>
                  <a:ext uri="{FF2B5EF4-FFF2-40B4-BE49-F238E27FC236}">
                    <a16:creationId xmlns:a16="http://schemas.microsoft.com/office/drawing/2014/main" id="{B1B9008D-7003-44B7-CEA8-9B0796EAD714}"/>
                  </a:ext>
                </a:extLst>
              </p14:cNvPr>
              <p14:cNvContentPartPr/>
              <p14:nvPr/>
            </p14:nvContentPartPr>
            <p14:xfrm>
              <a:off x="9280160" y="2472940"/>
              <a:ext cx="192960" cy="29160"/>
            </p14:xfrm>
          </p:contentPart>
        </mc:Choice>
        <mc:Fallback xmlns="">
          <p:pic>
            <p:nvPicPr>
              <p:cNvPr id="653" name="Tinta 652">
                <a:extLst>
                  <a:ext uri="{FF2B5EF4-FFF2-40B4-BE49-F238E27FC236}">
                    <a16:creationId xmlns:a16="http://schemas.microsoft.com/office/drawing/2014/main" id="{B1B9008D-7003-44B7-CEA8-9B0796EAD714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9262520" y="2436940"/>
                <a:ext cx="2286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654" name="Tinta 653">
                <a:extLst>
                  <a:ext uri="{FF2B5EF4-FFF2-40B4-BE49-F238E27FC236}">
                    <a16:creationId xmlns:a16="http://schemas.microsoft.com/office/drawing/2014/main" id="{7BC3D1D6-7CE0-E0AD-F756-DA69AFF2416D}"/>
                  </a:ext>
                </a:extLst>
              </p14:cNvPr>
              <p14:cNvContentPartPr/>
              <p14:nvPr/>
            </p14:nvContentPartPr>
            <p14:xfrm>
              <a:off x="10045160" y="2660500"/>
              <a:ext cx="160560" cy="740160"/>
            </p14:xfrm>
          </p:contentPart>
        </mc:Choice>
        <mc:Fallback xmlns="">
          <p:pic>
            <p:nvPicPr>
              <p:cNvPr id="654" name="Tinta 653">
                <a:extLst>
                  <a:ext uri="{FF2B5EF4-FFF2-40B4-BE49-F238E27FC236}">
                    <a16:creationId xmlns:a16="http://schemas.microsoft.com/office/drawing/2014/main" id="{7BC3D1D6-7CE0-E0AD-F756-DA69AFF2416D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9955160" y="2480500"/>
                <a:ext cx="340200" cy="10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655" name="Tinta 654">
                <a:extLst>
                  <a:ext uri="{FF2B5EF4-FFF2-40B4-BE49-F238E27FC236}">
                    <a16:creationId xmlns:a16="http://schemas.microsoft.com/office/drawing/2014/main" id="{784662C2-9F4A-FC89-ADD2-1FA897674C58}"/>
                  </a:ext>
                </a:extLst>
              </p14:cNvPr>
              <p14:cNvContentPartPr/>
              <p14:nvPr/>
            </p14:nvContentPartPr>
            <p14:xfrm>
              <a:off x="9653120" y="3203380"/>
              <a:ext cx="402120" cy="3600"/>
            </p14:xfrm>
          </p:contentPart>
        </mc:Choice>
        <mc:Fallback xmlns="">
          <p:pic>
            <p:nvPicPr>
              <p:cNvPr id="655" name="Tinta 654">
                <a:extLst>
                  <a:ext uri="{FF2B5EF4-FFF2-40B4-BE49-F238E27FC236}">
                    <a16:creationId xmlns:a16="http://schemas.microsoft.com/office/drawing/2014/main" id="{784662C2-9F4A-FC89-ADD2-1FA897674C58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9563480" y="3023740"/>
                <a:ext cx="5817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656" name="Tinta 655">
                <a:extLst>
                  <a:ext uri="{FF2B5EF4-FFF2-40B4-BE49-F238E27FC236}">
                    <a16:creationId xmlns:a16="http://schemas.microsoft.com/office/drawing/2014/main" id="{A3696D80-2BE7-EAF9-0D26-6C15BF34D9DA}"/>
                  </a:ext>
                </a:extLst>
              </p14:cNvPr>
              <p14:cNvContentPartPr/>
              <p14:nvPr/>
            </p14:nvContentPartPr>
            <p14:xfrm>
              <a:off x="9581480" y="2955700"/>
              <a:ext cx="435600" cy="61920"/>
            </p14:xfrm>
          </p:contentPart>
        </mc:Choice>
        <mc:Fallback xmlns="">
          <p:pic>
            <p:nvPicPr>
              <p:cNvPr id="656" name="Tinta 655">
                <a:extLst>
                  <a:ext uri="{FF2B5EF4-FFF2-40B4-BE49-F238E27FC236}">
                    <a16:creationId xmlns:a16="http://schemas.microsoft.com/office/drawing/2014/main" id="{A3696D80-2BE7-EAF9-0D26-6C15BF34D9DA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9491840" y="2776060"/>
                <a:ext cx="6152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657" name="Tinta 656">
                <a:extLst>
                  <a:ext uri="{FF2B5EF4-FFF2-40B4-BE49-F238E27FC236}">
                    <a16:creationId xmlns:a16="http://schemas.microsoft.com/office/drawing/2014/main" id="{4046C743-E85E-95D7-8B6D-1AEEC61528A7}"/>
                  </a:ext>
                </a:extLst>
              </p14:cNvPr>
              <p14:cNvContentPartPr/>
              <p14:nvPr/>
            </p14:nvContentPartPr>
            <p14:xfrm>
              <a:off x="9575000" y="2682100"/>
              <a:ext cx="410760" cy="112680"/>
            </p14:xfrm>
          </p:contentPart>
        </mc:Choice>
        <mc:Fallback xmlns="">
          <p:pic>
            <p:nvPicPr>
              <p:cNvPr id="657" name="Tinta 656">
                <a:extLst>
                  <a:ext uri="{FF2B5EF4-FFF2-40B4-BE49-F238E27FC236}">
                    <a16:creationId xmlns:a16="http://schemas.microsoft.com/office/drawing/2014/main" id="{4046C743-E85E-95D7-8B6D-1AEEC61528A7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9485000" y="2502460"/>
                <a:ext cx="5904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658" name="Tinta 657">
                <a:extLst>
                  <a:ext uri="{FF2B5EF4-FFF2-40B4-BE49-F238E27FC236}">
                    <a16:creationId xmlns:a16="http://schemas.microsoft.com/office/drawing/2014/main" id="{98CE1BDE-B254-4D05-4438-2A07BB3316D1}"/>
                  </a:ext>
                </a:extLst>
              </p14:cNvPr>
              <p14:cNvContentPartPr/>
              <p14:nvPr/>
            </p14:nvContentPartPr>
            <p14:xfrm>
              <a:off x="9410480" y="2628820"/>
              <a:ext cx="476640" cy="116640"/>
            </p14:xfrm>
          </p:contentPart>
        </mc:Choice>
        <mc:Fallback xmlns="">
          <p:pic>
            <p:nvPicPr>
              <p:cNvPr id="658" name="Tinta 657">
                <a:extLst>
                  <a:ext uri="{FF2B5EF4-FFF2-40B4-BE49-F238E27FC236}">
                    <a16:creationId xmlns:a16="http://schemas.microsoft.com/office/drawing/2014/main" id="{98CE1BDE-B254-4D05-4438-2A07BB3316D1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9320480" y="2448820"/>
                <a:ext cx="6562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5">
            <p14:nvContentPartPr>
              <p14:cNvPr id="659" name="Tinta 658">
                <a:extLst>
                  <a:ext uri="{FF2B5EF4-FFF2-40B4-BE49-F238E27FC236}">
                    <a16:creationId xmlns:a16="http://schemas.microsoft.com/office/drawing/2014/main" id="{A2A7BC21-72C4-6461-F112-B771A02346B1}"/>
                  </a:ext>
                </a:extLst>
              </p14:cNvPr>
              <p14:cNvContentPartPr/>
              <p14:nvPr/>
            </p14:nvContentPartPr>
            <p14:xfrm>
              <a:off x="8842040" y="2688940"/>
              <a:ext cx="603720" cy="262800"/>
            </p14:xfrm>
          </p:contentPart>
        </mc:Choice>
        <mc:Fallback xmlns="">
          <p:pic>
            <p:nvPicPr>
              <p:cNvPr id="659" name="Tinta 658">
                <a:extLst>
                  <a:ext uri="{FF2B5EF4-FFF2-40B4-BE49-F238E27FC236}">
                    <a16:creationId xmlns:a16="http://schemas.microsoft.com/office/drawing/2014/main" id="{A2A7BC21-72C4-6461-F112-B771A02346B1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8752400" y="2509300"/>
                <a:ext cx="78336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7">
            <p14:nvContentPartPr>
              <p14:cNvPr id="660" name="Tinta 659">
                <a:extLst>
                  <a:ext uri="{FF2B5EF4-FFF2-40B4-BE49-F238E27FC236}">
                    <a16:creationId xmlns:a16="http://schemas.microsoft.com/office/drawing/2014/main" id="{6B0F63C5-8779-AEA3-B536-07F6222AEE29}"/>
                  </a:ext>
                </a:extLst>
              </p14:cNvPr>
              <p14:cNvContentPartPr/>
              <p14:nvPr/>
            </p14:nvContentPartPr>
            <p14:xfrm>
              <a:off x="8923040" y="3201940"/>
              <a:ext cx="538560" cy="103320"/>
            </p14:xfrm>
          </p:contentPart>
        </mc:Choice>
        <mc:Fallback xmlns="">
          <p:pic>
            <p:nvPicPr>
              <p:cNvPr id="660" name="Tinta 659">
                <a:extLst>
                  <a:ext uri="{FF2B5EF4-FFF2-40B4-BE49-F238E27FC236}">
                    <a16:creationId xmlns:a16="http://schemas.microsoft.com/office/drawing/2014/main" id="{6B0F63C5-8779-AEA3-B536-07F6222AEE29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8833400" y="3022300"/>
                <a:ext cx="71820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9">
            <p14:nvContentPartPr>
              <p14:cNvPr id="661" name="Tinta 660">
                <a:extLst>
                  <a:ext uri="{FF2B5EF4-FFF2-40B4-BE49-F238E27FC236}">
                    <a16:creationId xmlns:a16="http://schemas.microsoft.com/office/drawing/2014/main" id="{CFE22CE6-4298-89BF-F857-D0CE333B8089}"/>
                  </a:ext>
                </a:extLst>
              </p14:cNvPr>
              <p14:cNvContentPartPr/>
              <p14:nvPr/>
            </p14:nvContentPartPr>
            <p14:xfrm>
              <a:off x="8958320" y="2999620"/>
              <a:ext cx="789120" cy="210960"/>
            </p14:xfrm>
          </p:contentPart>
        </mc:Choice>
        <mc:Fallback xmlns="">
          <p:pic>
            <p:nvPicPr>
              <p:cNvPr id="661" name="Tinta 660">
                <a:extLst>
                  <a:ext uri="{FF2B5EF4-FFF2-40B4-BE49-F238E27FC236}">
                    <a16:creationId xmlns:a16="http://schemas.microsoft.com/office/drawing/2014/main" id="{CFE22CE6-4298-89BF-F857-D0CE333B8089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8868320" y="2819620"/>
                <a:ext cx="96876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1">
            <p14:nvContentPartPr>
              <p14:cNvPr id="662" name="Tinta 661">
                <a:extLst>
                  <a:ext uri="{FF2B5EF4-FFF2-40B4-BE49-F238E27FC236}">
                    <a16:creationId xmlns:a16="http://schemas.microsoft.com/office/drawing/2014/main" id="{945C730E-338E-84A2-838D-F0A8EB34E6EC}"/>
                  </a:ext>
                </a:extLst>
              </p14:cNvPr>
              <p14:cNvContentPartPr/>
              <p14:nvPr/>
            </p14:nvContentPartPr>
            <p14:xfrm>
              <a:off x="8867600" y="3006460"/>
              <a:ext cx="816480" cy="69120"/>
            </p14:xfrm>
          </p:contentPart>
        </mc:Choice>
        <mc:Fallback xmlns="">
          <p:pic>
            <p:nvPicPr>
              <p:cNvPr id="662" name="Tinta 661">
                <a:extLst>
                  <a:ext uri="{FF2B5EF4-FFF2-40B4-BE49-F238E27FC236}">
                    <a16:creationId xmlns:a16="http://schemas.microsoft.com/office/drawing/2014/main" id="{945C730E-338E-84A2-838D-F0A8EB34E6EC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8777600" y="2826820"/>
                <a:ext cx="99612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663" name="Tinta 662">
                <a:extLst>
                  <a:ext uri="{FF2B5EF4-FFF2-40B4-BE49-F238E27FC236}">
                    <a16:creationId xmlns:a16="http://schemas.microsoft.com/office/drawing/2014/main" id="{295264EF-50BC-8CEC-051F-8C3E684B229F}"/>
                  </a:ext>
                </a:extLst>
              </p14:cNvPr>
              <p14:cNvContentPartPr/>
              <p14:nvPr/>
            </p14:nvContentPartPr>
            <p14:xfrm>
              <a:off x="8308520" y="2860300"/>
              <a:ext cx="638640" cy="205200"/>
            </p14:xfrm>
          </p:contentPart>
        </mc:Choice>
        <mc:Fallback xmlns="">
          <p:pic>
            <p:nvPicPr>
              <p:cNvPr id="663" name="Tinta 662">
                <a:extLst>
                  <a:ext uri="{FF2B5EF4-FFF2-40B4-BE49-F238E27FC236}">
                    <a16:creationId xmlns:a16="http://schemas.microsoft.com/office/drawing/2014/main" id="{295264EF-50BC-8CEC-051F-8C3E684B229F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8218880" y="2680660"/>
                <a:ext cx="81828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64" name="Tinta 663">
                <a:extLst>
                  <a:ext uri="{FF2B5EF4-FFF2-40B4-BE49-F238E27FC236}">
                    <a16:creationId xmlns:a16="http://schemas.microsoft.com/office/drawing/2014/main" id="{F72B4F59-4EC1-FC75-FACA-CFAEE149ECDE}"/>
                  </a:ext>
                </a:extLst>
              </p14:cNvPr>
              <p14:cNvContentPartPr/>
              <p14:nvPr/>
            </p14:nvContentPartPr>
            <p14:xfrm>
              <a:off x="8441360" y="3308140"/>
              <a:ext cx="683640" cy="75240"/>
            </p14:xfrm>
          </p:contentPart>
        </mc:Choice>
        <mc:Fallback xmlns="">
          <p:pic>
            <p:nvPicPr>
              <p:cNvPr id="664" name="Tinta 663">
                <a:extLst>
                  <a:ext uri="{FF2B5EF4-FFF2-40B4-BE49-F238E27FC236}">
                    <a16:creationId xmlns:a16="http://schemas.microsoft.com/office/drawing/2014/main" id="{F72B4F59-4EC1-FC75-FACA-CFAEE149ECDE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8351720" y="3128500"/>
                <a:ext cx="8632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7">
            <p14:nvContentPartPr>
              <p14:cNvPr id="665" name="Tinta 664">
                <a:extLst>
                  <a:ext uri="{FF2B5EF4-FFF2-40B4-BE49-F238E27FC236}">
                    <a16:creationId xmlns:a16="http://schemas.microsoft.com/office/drawing/2014/main" id="{5585EE28-BFA6-D3E8-5AC2-EBD1FA6308E8}"/>
                  </a:ext>
                </a:extLst>
              </p14:cNvPr>
              <p14:cNvContentPartPr/>
              <p14:nvPr/>
            </p14:nvContentPartPr>
            <p14:xfrm>
              <a:off x="8217440" y="3194020"/>
              <a:ext cx="885240" cy="81000"/>
            </p14:xfrm>
          </p:contentPart>
        </mc:Choice>
        <mc:Fallback xmlns="">
          <p:pic>
            <p:nvPicPr>
              <p:cNvPr id="665" name="Tinta 664">
                <a:extLst>
                  <a:ext uri="{FF2B5EF4-FFF2-40B4-BE49-F238E27FC236}">
                    <a16:creationId xmlns:a16="http://schemas.microsoft.com/office/drawing/2014/main" id="{5585EE28-BFA6-D3E8-5AC2-EBD1FA6308E8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8127800" y="3014020"/>
                <a:ext cx="10648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9">
            <p14:nvContentPartPr>
              <p14:cNvPr id="666" name="Tinta 665">
                <a:extLst>
                  <a:ext uri="{FF2B5EF4-FFF2-40B4-BE49-F238E27FC236}">
                    <a16:creationId xmlns:a16="http://schemas.microsoft.com/office/drawing/2014/main" id="{96E1D8A1-99E3-2836-D2AD-D7FCB7B7BF59}"/>
                  </a:ext>
                </a:extLst>
              </p14:cNvPr>
              <p14:cNvContentPartPr/>
              <p14:nvPr/>
            </p14:nvContentPartPr>
            <p14:xfrm>
              <a:off x="7975520" y="3012940"/>
              <a:ext cx="714600" cy="115920"/>
            </p14:xfrm>
          </p:contentPart>
        </mc:Choice>
        <mc:Fallback xmlns="">
          <p:pic>
            <p:nvPicPr>
              <p:cNvPr id="666" name="Tinta 665">
                <a:extLst>
                  <a:ext uri="{FF2B5EF4-FFF2-40B4-BE49-F238E27FC236}">
                    <a16:creationId xmlns:a16="http://schemas.microsoft.com/office/drawing/2014/main" id="{96E1D8A1-99E3-2836-D2AD-D7FCB7B7BF59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7885880" y="2832940"/>
                <a:ext cx="8942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67" name="Tinta 666">
                <a:extLst>
                  <a:ext uri="{FF2B5EF4-FFF2-40B4-BE49-F238E27FC236}">
                    <a16:creationId xmlns:a16="http://schemas.microsoft.com/office/drawing/2014/main" id="{B339E52C-FE8F-594A-672D-1291E4059732}"/>
                  </a:ext>
                </a:extLst>
              </p14:cNvPr>
              <p14:cNvContentPartPr/>
              <p14:nvPr/>
            </p14:nvContentPartPr>
            <p14:xfrm>
              <a:off x="7816400" y="2924740"/>
              <a:ext cx="626040" cy="124560"/>
            </p14:xfrm>
          </p:contentPart>
        </mc:Choice>
        <mc:Fallback xmlns="">
          <p:pic>
            <p:nvPicPr>
              <p:cNvPr id="667" name="Tinta 666">
                <a:extLst>
                  <a:ext uri="{FF2B5EF4-FFF2-40B4-BE49-F238E27FC236}">
                    <a16:creationId xmlns:a16="http://schemas.microsoft.com/office/drawing/2014/main" id="{B339E52C-FE8F-594A-672D-1291E4059732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7726760" y="2744740"/>
                <a:ext cx="80568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68" name="Tinta 667">
                <a:extLst>
                  <a:ext uri="{FF2B5EF4-FFF2-40B4-BE49-F238E27FC236}">
                    <a16:creationId xmlns:a16="http://schemas.microsoft.com/office/drawing/2014/main" id="{7FFD573C-4253-FDCD-B6C9-122F710131C6}"/>
                  </a:ext>
                </a:extLst>
              </p14:cNvPr>
              <p14:cNvContentPartPr/>
              <p14:nvPr/>
            </p14:nvContentPartPr>
            <p14:xfrm>
              <a:off x="6528440" y="3231820"/>
              <a:ext cx="2380680" cy="379080"/>
            </p14:xfrm>
          </p:contentPart>
        </mc:Choice>
        <mc:Fallback xmlns="">
          <p:pic>
            <p:nvPicPr>
              <p:cNvPr id="668" name="Tinta 667">
                <a:extLst>
                  <a:ext uri="{FF2B5EF4-FFF2-40B4-BE49-F238E27FC236}">
                    <a16:creationId xmlns:a16="http://schemas.microsoft.com/office/drawing/2014/main" id="{7FFD573C-4253-FDCD-B6C9-122F710131C6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6438440" y="3052180"/>
                <a:ext cx="2560320" cy="7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69" name="Tinta 668">
                <a:extLst>
                  <a:ext uri="{FF2B5EF4-FFF2-40B4-BE49-F238E27FC236}">
                    <a16:creationId xmlns:a16="http://schemas.microsoft.com/office/drawing/2014/main" id="{7B82F567-9136-30F0-D8AE-6CF1F945D3A2}"/>
                  </a:ext>
                </a:extLst>
              </p14:cNvPr>
              <p14:cNvContentPartPr/>
              <p14:nvPr/>
            </p14:nvContentPartPr>
            <p14:xfrm>
              <a:off x="6921560" y="3549340"/>
              <a:ext cx="946440" cy="183600"/>
            </p14:xfrm>
          </p:contentPart>
        </mc:Choice>
        <mc:Fallback xmlns="">
          <p:pic>
            <p:nvPicPr>
              <p:cNvPr id="669" name="Tinta 668">
                <a:extLst>
                  <a:ext uri="{FF2B5EF4-FFF2-40B4-BE49-F238E27FC236}">
                    <a16:creationId xmlns:a16="http://schemas.microsoft.com/office/drawing/2014/main" id="{7B82F567-9136-30F0-D8AE-6CF1F945D3A2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6831560" y="3369700"/>
                <a:ext cx="112608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70" name="Tinta 669">
                <a:extLst>
                  <a:ext uri="{FF2B5EF4-FFF2-40B4-BE49-F238E27FC236}">
                    <a16:creationId xmlns:a16="http://schemas.microsoft.com/office/drawing/2014/main" id="{A9BC7242-7BA6-685E-A94C-51D74E683124}"/>
                  </a:ext>
                </a:extLst>
              </p14:cNvPr>
              <p14:cNvContentPartPr/>
              <p14:nvPr/>
            </p14:nvContentPartPr>
            <p14:xfrm>
              <a:off x="6261680" y="3625660"/>
              <a:ext cx="927000" cy="157680"/>
            </p14:xfrm>
          </p:contentPart>
        </mc:Choice>
        <mc:Fallback xmlns="">
          <p:pic>
            <p:nvPicPr>
              <p:cNvPr id="670" name="Tinta 669">
                <a:extLst>
                  <a:ext uri="{FF2B5EF4-FFF2-40B4-BE49-F238E27FC236}">
                    <a16:creationId xmlns:a16="http://schemas.microsoft.com/office/drawing/2014/main" id="{A9BC7242-7BA6-685E-A94C-51D74E683124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6171680" y="3446020"/>
                <a:ext cx="110664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71" name="Tinta 670">
                <a:extLst>
                  <a:ext uri="{FF2B5EF4-FFF2-40B4-BE49-F238E27FC236}">
                    <a16:creationId xmlns:a16="http://schemas.microsoft.com/office/drawing/2014/main" id="{10ACB18D-6F62-988D-868C-B45697ADA651}"/>
                  </a:ext>
                </a:extLst>
              </p14:cNvPr>
              <p14:cNvContentPartPr/>
              <p14:nvPr/>
            </p14:nvContentPartPr>
            <p14:xfrm>
              <a:off x="5800160" y="3657340"/>
              <a:ext cx="950040" cy="173160"/>
            </p14:xfrm>
          </p:contentPart>
        </mc:Choice>
        <mc:Fallback xmlns="">
          <p:pic>
            <p:nvPicPr>
              <p:cNvPr id="671" name="Tinta 670">
                <a:extLst>
                  <a:ext uri="{FF2B5EF4-FFF2-40B4-BE49-F238E27FC236}">
                    <a16:creationId xmlns:a16="http://schemas.microsoft.com/office/drawing/2014/main" id="{10ACB18D-6F62-988D-868C-B45697ADA651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5710520" y="3477700"/>
                <a:ext cx="112968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72" name="Tinta 671">
                <a:extLst>
                  <a:ext uri="{FF2B5EF4-FFF2-40B4-BE49-F238E27FC236}">
                    <a16:creationId xmlns:a16="http://schemas.microsoft.com/office/drawing/2014/main" id="{39B8453D-0478-189E-5F3A-310793680E68}"/>
                  </a:ext>
                </a:extLst>
              </p14:cNvPr>
              <p14:cNvContentPartPr/>
              <p14:nvPr/>
            </p14:nvContentPartPr>
            <p14:xfrm>
              <a:off x="5276720" y="3729700"/>
              <a:ext cx="668880" cy="35280"/>
            </p14:xfrm>
          </p:contentPart>
        </mc:Choice>
        <mc:Fallback xmlns="">
          <p:pic>
            <p:nvPicPr>
              <p:cNvPr id="672" name="Tinta 671">
                <a:extLst>
                  <a:ext uri="{FF2B5EF4-FFF2-40B4-BE49-F238E27FC236}">
                    <a16:creationId xmlns:a16="http://schemas.microsoft.com/office/drawing/2014/main" id="{39B8453D-0478-189E-5F3A-310793680E68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5186720" y="3550060"/>
                <a:ext cx="8485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73" name="Tinta 672">
                <a:extLst>
                  <a:ext uri="{FF2B5EF4-FFF2-40B4-BE49-F238E27FC236}">
                    <a16:creationId xmlns:a16="http://schemas.microsoft.com/office/drawing/2014/main" id="{F660D2BC-E3BD-8E3B-CFF8-273E14C584CF}"/>
                  </a:ext>
                </a:extLst>
              </p14:cNvPr>
              <p14:cNvContentPartPr/>
              <p14:nvPr/>
            </p14:nvContentPartPr>
            <p14:xfrm>
              <a:off x="5282840" y="3447820"/>
              <a:ext cx="776520" cy="63360"/>
            </p14:xfrm>
          </p:contentPart>
        </mc:Choice>
        <mc:Fallback xmlns="">
          <p:pic>
            <p:nvPicPr>
              <p:cNvPr id="673" name="Tinta 672">
                <a:extLst>
                  <a:ext uri="{FF2B5EF4-FFF2-40B4-BE49-F238E27FC236}">
                    <a16:creationId xmlns:a16="http://schemas.microsoft.com/office/drawing/2014/main" id="{F660D2BC-E3BD-8E3B-CFF8-273E14C584CF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5193200" y="3268180"/>
                <a:ext cx="9561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74" name="Tinta 673">
                <a:extLst>
                  <a:ext uri="{FF2B5EF4-FFF2-40B4-BE49-F238E27FC236}">
                    <a16:creationId xmlns:a16="http://schemas.microsoft.com/office/drawing/2014/main" id="{FF71751F-928E-BE48-28A8-DFD0B8BE97A8}"/>
                  </a:ext>
                </a:extLst>
              </p14:cNvPr>
              <p14:cNvContentPartPr/>
              <p14:nvPr/>
            </p14:nvContentPartPr>
            <p14:xfrm>
              <a:off x="5683160" y="3379060"/>
              <a:ext cx="784080" cy="89640"/>
            </p14:xfrm>
          </p:contentPart>
        </mc:Choice>
        <mc:Fallback xmlns="">
          <p:pic>
            <p:nvPicPr>
              <p:cNvPr id="674" name="Tinta 673">
                <a:extLst>
                  <a:ext uri="{FF2B5EF4-FFF2-40B4-BE49-F238E27FC236}">
                    <a16:creationId xmlns:a16="http://schemas.microsoft.com/office/drawing/2014/main" id="{FF71751F-928E-BE48-28A8-DFD0B8BE97A8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5593160" y="3199420"/>
                <a:ext cx="96372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7">
            <p14:nvContentPartPr>
              <p14:cNvPr id="675" name="Tinta 674">
                <a:extLst>
                  <a:ext uri="{FF2B5EF4-FFF2-40B4-BE49-F238E27FC236}">
                    <a16:creationId xmlns:a16="http://schemas.microsoft.com/office/drawing/2014/main" id="{3DE7BCE3-567B-7519-4F92-E81B0AC5707A}"/>
                  </a:ext>
                </a:extLst>
              </p14:cNvPr>
              <p14:cNvContentPartPr/>
              <p14:nvPr/>
            </p14:nvContentPartPr>
            <p14:xfrm>
              <a:off x="6178520" y="3303460"/>
              <a:ext cx="690840" cy="50760"/>
            </p14:xfrm>
          </p:contentPart>
        </mc:Choice>
        <mc:Fallback xmlns="">
          <p:pic>
            <p:nvPicPr>
              <p:cNvPr id="675" name="Tinta 674">
                <a:extLst>
                  <a:ext uri="{FF2B5EF4-FFF2-40B4-BE49-F238E27FC236}">
                    <a16:creationId xmlns:a16="http://schemas.microsoft.com/office/drawing/2014/main" id="{3DE7BCE3-567B-7519-4F92-E81B0AC5707A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6088520" y="3123460"/>
                <a:ext cx="87048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9">
            <p14:nvContentPartPr>
              <p14:cNvPr id="676" name="Tinta 675">
                <a:extLst>
                  <a:ext uri="{FF2B5EF4-FFF2-40B4-BE49-F238E27FC236}">
                    <a16:creationId xmlns:a16="http://schemas.microsoft.com/office/drawing/2014/main" id="{FCE6703E-84A4-F0A3-AB6F-4561FE8C2F7E}"/>
                  </a:ext>
                </a:extLst>
              </p14:cNvPr>
              <p14:cNvContentPartPr/>
              <p14:nvPr/>
            </p14:nvContentPartPr>
            <p14:xfrm>
              <a:off x="6635720" y="3143260"/>
              <a:ext cx="574560" cy="76320"/>
            </p14:xfrm>
          </p:contentPart>
        </mc:Choice>
        <mc:Fallback xmlns="">
          <p:pic>
            <p:nvPicPr>
              <p:cNvPr id="676" name="Tinta 675">
                <a:extLst>
                  <a:ext uri="{FF2B5EF4-FFF2-40B4-BE49-F238E27FC236}">
                    <a16:creationId xmlns:a16="http://schemas.microsoft.com/office/drawing/2014/main" id="{FCE6703E-84A4-F0A3-AB6F-4561FE8C2F7E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6545720" y="2963620"/>
                <a:ext cx="7542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1">
            <p14:nvContentPartPr>
              <p14:cNvPr id="677" name="Tinta 676">
                <a:extLst>
                  <a:ext uri="{FF2B5EF4-FFF2-40B4-BE49-F238E27FC236}">
                    <a16:creationId xmlns:a16="http://schemas.microsoft.com/office/drawing/2014/main" id="{21BAF365-9B48-C2EF-66FB-4A306AD87029}"/>
                  </a:ext>
                </a:extLst>
              </p14:cNvPr>
              <p14:cNvContentPartPr/>
              <p14:nvPr/>
            </p14:nvContentPartPr>
            <p14:xfrm>
              <a:off x="6756320" y="3240820"/>
              <a:ext cx="942840" cy="112320"/>
            </p14:xfrm>
          </p:contentPart>
        </mc:Choice>
        <mc:Fallback xmlns="">
          <p:pic>
            <p:nvPicPr>
              <p:cNvPr id="677" name="Tinta 676">
                <a:extLst>
                  <a:ext uri="{FF2B5EF4-FFF2-40B4-BE49-F238E27FC236}">
                    <a16:creationId xmlns:a16="http://schemas.microsoft.com/office/drawing/2014/main" id="{21BAF365-9B48-C2EF-66FB-4A306AD87029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6666320" y="3060820"/>
                <a:ext cx="11224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3">
            <p14:nvContentPartPr>
              <p14:cNvPr id="678" name="Tinta 677">
                <a:extLst>
                  <a:ext uri="{FF2B5EF4-FFF2-40B4-BE49-F238E27FC236}">
                    <a16:creationId xmlns:a16="http://schemas.microsoft.com/office/drawing/2014/main" id="{E85A72CA-7D14-7144-0EBA-3FDEC7AFA4D4}"/>
                  </a:ext>
                </a:extLst>
              </p14:cNvPr>
              <p14:cNvContentPartPr/>
              <p14:nvPr/>
            </p14:nvContentPartPr>
            <p14:xfrm>
              <a:off x="7187960" y="3041380"/>
              <a:ext cx="777240" cy="72000"/>
            </p14:xfrm>
          </p:contentPart>
        </mc:Choice>
        <mc:Fallback xmlns="">
          <p:pic>
            <p:nvPicPr>
              <p:cNvPr id="678" name="Tinta 677">
                <a:extLst>
                  <a:ext uri="{FF2B5EF4-FFF2-40B4-BE49-F238E27FC236}">
                    <a16:creationId xmlns:a16="http://schemas.microsoft.com/office/drawing/2014/main" id="{E85A72CA-7D14-7144-0EBA-3FDEC7AFA4D4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7098320" y="2861740"/>
                <a:ext cx="9568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5">
            <p14:nvContentPartPr>
              <p14:cNvPr id="679" name="Tinta 678">
                <a:extLst>
                  <a:ext uri="{FF2B5EF4-FFF2-40B4-BE49-F238E27FC236}">
                    <a16:creationId xmlns:a16="http://schemas.microsoft.com/office/drawing/2014/main" id="{1AA9558B-91ED-1BA6-1F4A-FF8B9F41FA8A}"/>
                  </a:ext>
                </a:extLst>
              </p14:cNvPr>
              <p14:cNvContentPartPr/>
              <p14:nvPr/>
            </p14:nvContentPartPr>
            <p14:xfrm>
              <a:off x="7988240" y="3095380"/>
              <a:ext cx="668880" cy="60840"/>
            </p14:xfrm>
          </p:contentPart>
        </mc:Choice>
        <mc:Fallback xmlns="">
          <p:pic>
            <p:nvPicPr>
              <p:cNvPr id="679" name="Tinta 678">
                <a:extLst>
                  <a:ext uri="{FF2B5EF4-FFF2-40B4-BE49-F238E27FC236}">
                    <a16:creationId xmlns:a16="http://schemas.microsoft.com/office/drawing/2014/main" id="{1AA9558B-91ED-1BA6-1F4A-FF8B9F41FA8A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7898240" y="2915740"/>
                <a:ext cx="84852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7">
            <p14:nvContentPartPr>
              <p14:cNvPr id="681" name="Tinta 680">
                <a:extLst>
                  <a:ext uri="{FF2B5EF4-FFF2-40B4-BE49-F238E27FC236}">
                    <a16:creationId xmlns:a16="http://schemas.microsoft.com/office/drawing/2014/main" id="{F264F306-574B-3CBE-1CEF-F20350BEAC60}"/>
                  </a:ext>
                </a:extLst>
              </p14:cNvPr>
              <p14:cNvContentPartPr/>
              <p14:nvPr/>
            </p14:nvContentPartPr>
            <p14:xfrm>
              <a:off x="6479021" y="2552471"/>
              <a:ext cx="67320" cy="343440"/>
            </p14:xfrm>
          </p:contentPart>
        </mc:Choice>
        <mc:Fallback xmlns="">
          <p:pic>
            <p:nvPicPr>
              <p:cNvPr id="681" name="Tinta 680">
                <a:extLst>
                  <a:ext uri="{FF2B5EF4-FFF2-40B4-BE49-F238E27FC236}">
                    <a16:creationId xmlns:a16="http://schemas.microsoft.com/office/drawing/2014/main" id="{F264F306-574B-3CBE-1CEF-F20350BEAC60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6461021" y="2516471"/>
                <a:ext cx="10296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9">
            <p14:nvContentPartPr>
              <p14:cNvPr id="682" name="Tinta 681">
                <a:extLst>
                  <a:ext uri="{FF2B5EF4-FFF2-40B4-BE49-F238E27FC236}">
                    <a16:creationId xmlns:a16="http://schemas.microsoft.com/office/drawing/2014/main" id="{43ED11DA-28A2-DECB-B2E4-DA5156C7FA81}"/>
                  </a:ext>
                </a:extLst>
              </p14:cNvPr>
              <p14:cNvContentPartPr/>
              <p14:nvPr/>
            </p14:nvContentPartPr>
            <p14:xfrm>
              <a:off x="6474341" y="2559671"/>
              <a:ext cx="60120" cy="278640"/>
            </p14:xfrm>
          </p:contentPart>
        </mc:Choice>
        <mc:Fallback xmlns="">
          <p:pic>
            <p:nvPicPr>
              <p:cNvPr id="682" name="Tinta 681">
                <a:extLst>
                  <a:ext uri="{FF2B5EF4-FFF2-40B4-BE49-F238E27FC236}">
                    <a16:creationId xmlns:a16="http://schemas.microsoft.com/office/drawing/2014/main" id="{43ED11DA-28A2-DECB-B2E4-DA5156C7FA81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6456701" y="2523671"/>
                <a:ext cx="957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1">
            <p14:nvContentPartPr>
              <p14:cNvPr id="683" name="Tinta 682">
                <a:extLst>
                  <a:ext uri="{FF2B5EF4-FFF2-40B4-BE49-F238E27FC236}">
                    <a16:creationId xmlns:a16="http://schemas.microsoft.com/office/drawing/2014/main" id="{4EF3DA02-1D3B-8192-7D50-6AB6DDF835BF}"/>
                  </a:ext>
                </a:extLst>
              </p14:cNvPr>
              <p14:cNvContentPartPr/>
              <p14:nvPr/>
            </p14:nvContentPartPr>
            <p14:xfrm>
              <a:off x="6522221" y="2845511"/>
              <a:ext cx="20520" cy="39960"/>
            </p14:xfrm>
          </p:contentPart>
        </mc:Choice>
        <mc:Fallback xmlns="">
          <p:pic>
            <p:nvPicPr>
              <p:cNvPr id="683" name="Tinta 682">
                <a:extLst>
                  <a:ext uri="{FF2B5EF4-FFF2-40B4-BE49-F238E27FC236}">
                    <a16:creationId xmlns:a16="http://schemas.microsoft.com/office/drawing/2014/main" id="{4EF3DA02-1D3B-8192-7D50-6AB6DDF835BF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6504221" y="2809511"/>
                <a:ext cx="561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3">
            <p14:nvContentPartPr>
              <p14:cNvPr id="684" name="Tinta 683">
                <a:extLst>
                  <a:ext uri="{FF2B5EF4-FFF2-40B4-BE49-F238E27FC236}">
                    <a16:creationId xmlns:a16="http://schemas.microsoft.com/office/drawing/2014/main" id="{1F154E66-819A-9051-C45D-90DCAFDEBB5F}"/>
                  </a:ext>
                </a:extLst>
              </p14:cNvPr>
              <p14:cNvContentPartPr/>
              <p14:nvPr/>
            </p14:nvContentPartPr>
            <p14:xfrm>
              <a:off x="6560021" y="2647511"/>
              <a:ext cx="1307160" cy="226800"/>
            </p14:xfrm>
          </p:contentPart>
        </mc:Choice>
        <mc:Fallback xmlns="">
          <p:pic>
            <p:nvPicPr>
              <p:cNvPr id="684" name="Tinta 683">
                <a:extLst>
                  <a:ext uri="{FF2B5EF4-FFF2-40B4-BE49-F238E27FC236}">
                    <a16:creationId xmlns:a16="http://schemas.microsoft.com/office/drawing/2014/main" id="{1F154E66-819A-9051-C45D-90DCAFDEBB5F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6542381" y="2611511"/>
                <a:ext cx="13428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5">
            <p14:nvContentPartPr>
              <p14:cNvPr id="686" name="Tinta 685">
                <a:extLst>
                  <a:ext uri="{FF2B5EF4-FFF2-40B4-BE49-F238E27FC236}">
                    <a16:creationId xmlns:a16="http://schemas.microsoft.com/office/drawing/2014/main" id="{6AFAEB2D-BF72-0222-BB07-4BEC0B14C1D1}"/>
                  </a:ext>
                </a:extLst>
              </p14:cNvPr>
              <p14:cNvContentPartPr/>
              <p14:nvPr/>
            </p14:nvContentPartPr>
            <p14:xfrm>
              <a:off x="7898558" y="2278601"/>
              <a:ext cx="2188800" cy="359640"/>
            </p14:xfrm>
          </p:contentPart>
        </mc:Choice>
        <mc:Fallback xmlns="">
          <p:pic>
            <p:nvPicPr>
              <p:cNvPr id="686" name="Tinta 685">
                <a:extLst>
                  <a:ext uri="{FF2B5EF4-FFF2-40B4-BE49-F238E27FC236}">
                    <a16:creationId xmlns:a16="http://schemas.microsoft.com/office/drawing/2014/main" id="{6AFAEB2D-BF72-0222-BB07-4BEC0B14C1D1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7880558" y="2242961"/>
                <a:ext cx="222444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7">
            <p14:nvContentPartPr>
              <p14:cNvPr id="687" name="Tinta 686">
                <a:extLst>
                  <a:ext uri="{FF2B5EF4-FFF2-40B4-BE49-F238E27FC236}">
                    <a16:creationId xmlns:a16="http://schemas.microsoft.com/office/drawing/2014/main" id="{76672F9D-FD3B-7BD7-02E9-699007B4A820}"/>
                  </a:ext>
                </a:extLst>
              </p14:cNvPr>
              <p14:cNvContentPartPr/>
              <p14:nvPr/>
            </p14:nvContentPartPr>
            <p14:xfrm>
              <a:off x="10062878" y="2290481"/>
              <a:ext cx="57600" cy="7560"/>
            </p14:xfrm>
          </p:contentPart>
        </mc:Choice>
        <mc:Fallback xmlns="">
          <p:pic>
            <p:nvPicPr>
              <p:cNvPr id="687" name="Tinta 686">
                <a:extLst>
                  <a:ext uri="{FF2B5EF4-FFF2-40B4-BE49-F238E27FC236}">
                    <a16:creationId xmlns:a16="http://schemas.microsoft.com/office/drawing/2014/main" id="{76672F9D-FD3B-7BD7-02E9-699007B4A820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10044878" y="2254481"/>
                <a:ext cx="932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9">
            <p14:nvContentPartPr>
              <p14:cNvPr id="689" name="Tinta 688">
                <a:extLst>
                  <a:ext uri="{FF2B5EF4-FFF2-40B4-BE49-F238E27FC236}">
                    <a16:creationId xmlns:a16="http://schemas.microsoft.com/office/drawing/2014/main" id="{994C174A-62C4-C5F1-24AE-67E017A9D482}"/>
                  </a:ext>
                </a:extLst>
              </p14:cNvPr>
              <p14:cNvContentPartPr/>
              <p14:nvPr/>
            </p14:nvContentPartPr>
            <p14:xfrm>
              <a:off x="8874050" y="1529995"/>
              <a:ext cx="1222560" cy="734040"/>
            </p14:xfrm>
          </p:contentPart>
        </mc:Choice>
        <mc:Fallback xmlns="">
          <p:pic>
            <p:nvPicPr>
              <p:cNvPr id="689" name="Tinta 688">
                <a:extLst>
                  <a:ext uri="{FF2B5EF4-FFF2-40B4-BE49-F238E27FC236}">
                    <a16:creationId xmlns:a16="http://schemas.microsoft.com/office/drawing/2014/main" id="{994C174A-62C4-C5F1-24AE-67E017A9D482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8856050" y="1493995"/>
                <a:ext cx="125820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1">
            <p14:nvContentPartPr>
              <p14:cNvPr id="691" name="Tinta 690">
                <a:extLst>
                  <a:ext uri="{FF2B5EF4-FFF2-40B4-BE49-F238E27FC236}">
                    <a16:creationId xmlns:a16="http://schemas.microsoft.com/office/drawing/2014/main" id="{77BC5B91-03A2-6402-FC19-C718A6289F32}"/>
                  </a:ext>
                </a:extLst>
              </p14:cNvPr>
              <p14:cNvContentPartPr/>
              <p14:nvPr/>
            </p14:nvContentPartPr>
            <p14:xfrm>
              <a:off x="6505275" y="1533180"/>
              <a:ext cx="2381760" cy="995760"/>
            </p14:xfrm>
          </p:contentPart>
        </mc:Choice>
        <mc:Fallback xmlns="">
          <p:pic>
            <p:nvPicPr>
              <p:cNvPr id="691" name="Tinta 690">
                <a:extLst>
                  <a:ext uri="{FF2B5EF4-FFF2-40B4-BE49-F238E27FC236}">
                    <a16:creationId xmlns:a16="http://schemas.microsoft.com/office/drawing/2014/main" id="{77BC5B91-03A2-6402-FC19-C718A6289F32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6487275" y="1497180"/>
                <a:ext cx="241740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3">
            <p14:nvContentPartPr>
              <p14:cNvPr id="692" name="Tinta 691">
                <a:extLst>
                  <a:ext uri="{FF2B5EF4-FFF2-40B4-BE49-F238E27FC236}">
                    <a16:creationId xmlns:a16="http://schemas.microsoft.com/office/drawing/2014/main" id="{0ACE3892-465F-DF70-9581-0D8104D83C00}"/>
                  </a:ext>
                </a:extLst>
              </p14:cNvPr>
              <p14:cNvContentPartPr/>
              <p14:nvPr/>
            </p14:nvContentPartPr>
            <p14:xfrm>
              <a:off x="6514995" y="2300700"/>
              <a:ext cx="2190600" cy="276120"/>
            </p14:xfrm>
          </p:contentPart>
        </mc:Choice>
        <mc:Fallback xmlns="">
          <p:pic>
            <p:nvPicPr>
              <p:cNvPr id="692" name="Tinta 691">
                <a:extLst>
                  <a:ext uri="{FF2B5EF4-FFF2-40B4-BE49-F238E27FC236}">
                    <a16:creationId xmlns:a16="http://schemas.microsoft.com/office/drawing/2014/main" id="{0ACE3892-465F-DF70-9581-0D8104D83C00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6496995" y="2265060"/>
                <a:ext cx="22262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93" name="Tinta 692">
                <a:extLst>
                  <a:ext uri="{FF2B5EF4-FFF2-40B4-BE49-F238E27FC236}">
                    <a16:creationId xmlns:a16="http://schemas.microsoft.com/office/drawing/2014/main" id="{E1DE3FB5-DB9F-2E40-14F6-99E8383851A9}"/>
                  </a:ext>
                </a:extLst>
              </p14:cNvPr>
              <p14:cNvContentPartPr/>
              <p14:nvPr/>
            </p14:nvContentPartPr>
            <p14:xfrm>
              <a:off x="8116995" y="2104860"/>
              <a:ext cx="1312920" cy="37080"/>
            </p14:xfrm>
          </p:contentPart>
        </mc:Choice>
        <mc:Fallback xmlns="">
          <p:pic>
            <p:nvPicPr>
              <p:cNvPr id="693" name="Tinta 692">
                <a:extLst>
                  <a:ext uri="{FF2B5EF4-FFF2-40B4-BE49-F238E27FC236}">
                    <a16:creationId xmlns:a16="http://schemas.microsoft.com/office/drawing/2014/main" id="{E1DE3FB5-DB9F-2E40-14F6-99E8383851A9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8027355" y="1924860"/>
                <a:ext cx="14925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94" name="Tinta 693">
                <a:extLst>
                  <a:ext uri="{FF2B5EF4-FFF2-40B4-BE49-F238E27FC236}">
                    <a16:creationId xmlns:a16="http://schemas.microsoft.com/office/drawing/2014/main" id="{F61A1364-8F80-1FF0-CE37-0F1FF2609F84}"/>
                  </a:ext>
                </a:extLst>
              </p14:cNvPr>
              <p14:cNvContentPartPr/>
              <p14:nvPr/>
            </p14:nvContentPartPr>
            <p14:xfrm>
              <a:off x="8915835" y="1974900"/>
              <a:ext cx="452160" cy="44280"/>
            </p14:xfrm>
          </p:contentPart>
        </mc:Choice>
        <mc:Fallback xmlns="">
          <p:pic>
            <p:nvPicPr>
              <p:cNvPr id="694" name="Tinta 693">
                <a:extLst>
                  <a:ext uri="{FF2B5EF4-FFF2-40B4-BE49-F238E27FC236}">
                    <a16:creationId xmlns:a16="http://schemas.microsoft.com/office/drawing/2014/main" id="{F61A1364-8F80-1FF0-CE37-0F1FF2609F84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8825835" y="1795260"/>
                <a:ext cx="63180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95" name="Tinta 694">
                <a:extLst>
                  <a:ext uri="{FF2B5EF4-FFF2-40B4-BE49-F238E27FC236}">
                    <a16:creationId xmlns:a16="http://schemas.microsoft.com/office/drawing/2014/main" id="{5F93737F-E663-2422-B29A-C6E5EA7D4978}"/>
                  </a:ext>
                </a:extLst>
              </p14:cNvPr>
              <p14:cNvContentPartPr/>
              <p14:nvPr/>
            </p14:nvContentPartPr>
            <p14:xfrm>
              <a:off x="8857155" y="1894620"/>
              <a:ext cx="306360" cy="24840"/>
            </p14:xfrm>
          </p:contentPart>
        </mc:Choice>
        <mc:Fallback xmlns="">
          <p:pic>
            <p:nvPicPr>
              <p:cNvPr id="695" name="Tinta 694">
                <a:extLst>
                  <a:ext uri="{FF2B5EF4-FFF2-40B4-BE49-F238E27FC236}">
                    <a16:creationId xmlns:a16="http://schemas.microsoft.com/office/drawing/2014/main" id="{5F93737F-E663-2422-B29A-C6E5EA7D4978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8767155" y="1714980"/>
                <a:ext cx="4860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96" name="Tinta 695">
                <a:extLst>
                  <a:ext uri="{FF2B5EF4-FFF2-40B4-BE49-F238E27FC236}">
                    <a16:creationId xmlns:a16="http://schemas.microsoft.com/office/drawing/2014/main" id="{6B189E97-A845-7FE5-FB97-71512A652326}"/>
                  </a:ext>
                </a:extLst>
              </p14:cNvPr>
              <p14:cNvContentPartPr/>
              <p14:nvPr/>
            </p14:nvContentPartPr>
            <p14:xfrm>
              <a:off x="9022395" y="1905420"/>
              <a:ext cx="240840" cy="75960"/>
            </p14:xfrm>
          </p:contentPart>
        </mc:Choice>
        <mc:Fallback xmlns="">
          <p:pic>
            <p:nvPicPr>
              <p:cNvPr id="696" name="Tinta 695">
                <a:extLst>
                  <a:ext uri="{FF2B5EF4-FFF2-40B4-BE49-F238E27FC236}">
                    <a16:creationId xmlns:a16="http://schemas.microsoft.com/office/drawing/2014/main" id="{6B189E97-A845-7FE5-FB97-71512A652326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8932395" y="1725420"/>
                <a:ext cx="42048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97" name="Tinta 696">
                <a:extLst>
                  <a:ext uri="{FF2B5EF4-FFF2-40B4-BE49-F238E27FC236}">
                    <a16:creationId xmlns:a16="http://schemas.microsoft.com/office/drawing/2014/main" id="{3066F1A3-9458-5CF3-4ACC-736937911487}"/>
                  </a:ext>
                </a:extLst>
              </p14:cNvPr>
              <p14:cNvContentPartPr/>
              <p14:nvPr/>
            </p14:nvContentPartPr>
            <p14:xfrm>
              <a:off x="8865795" y="1752420"/>
              <a:ext cx="100080" cy="52560"/>
            </p14:xfrm>
          </p:contentPart>
        </mc:Choice>
        <mc:Fallback xmlns="">
          <p:pic>
            <p:nvPicPr>
              <p:cNvPr id="697" name="Tinta 696">
                <a:extLst>
                  <a:ext uri="{FF2B5EF4-FFF2-40B4-BE49-F238E27FC236}">
                    <a16:creationId xmlns:a16="http://schemas.microsoft.com/office/drawing/2014/main" id="{3066F1A3-9458-5CF3-4ACC-736937911487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8775795" y="1572420"/>
                <a:ext cx="27972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5">
            <p14:nvContentPartPr>
              <p14:cNvPr id="698" name="Tinta 697">
                <a:extLst>
                  <a:ext uri="{FF2B5EF4-FFF2-40B4-BE49-F238E27FC236}">
                    <a16:creationId xmlns:a16="http://schemas.microsoft.com/office/drawing/2014/main" id="{A201663C-9639-1AD4-3CEF-5F882A3A55DA}"/>
                  </a:ext>
                </a:extLst>
              </p14:cNvPr>
              <p14:cNvContentPartPr/>
              <p14:nvPr/>
            </p14:nvContentPartPr>
            <p14:xfrm>
              <a:off x="8868315" y="1837020"/>
              <a:ext cx="190440" cy="49320"/>
            </p14:xfrm>
          </p:contentPart>
        </mc:Choice>
        <mc:Fallback xmlns="">
          <p:pic>
            <p:nvPicPr>
              <p:cNvPr id="698" name="Tinta 697">
                <a:extLst>
                  <a:ext uri="{FF2B5EF4-FFF2-40B4-BE49-F238E27FC236}">
                    <a16:creationId xmlns:a16="http://schemas.microsoft.com/office/drawing/2014/main" id="{A201663C-9639-1AD4-3CEF-5F882A3A55DA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8778315" y="1657020"/>
                <a:ext cx="3700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7">
            <p14:nvContentPartPr>
              <p14:cNvPr id="699" name="Tinta 698">
                <a:extLst>
                  <a:ext uri="{FF2B5EF4-FFF2-40B4-BE49-F238E27FC236}">
                    <a16:creationId xmlns:a16="http://schemas.microsoft.com/office/drawing/2014/main" id="{A7BE68C3-FE31-75E8-EA25-42112D031A90}"/>
                  </a:ext>
                </a:extLst>
              </p14:cNvPr>
              <p14:cNvContentPartPr/>
              <p14:nvPr/>
            </p14:nvContentPartPr>
            <p14:xfrm>
              <a:off x="8907195" y="1852860"/>
              <a:ext cx="74880" cy="14400"/>
            </p14:xfrm>
          </p:contentPart>
        </mc:Choice>
        <mc:Fallback xmlns="">
          <p:pic>
            <p:nvPicPr>
              <p:cNvPr id="699" name="Tinta 698">
                <a:extLst>
                  <a:ext uri="{FF2B5EF4-FFF2-40B4-BE49-F238E27FC236}">
                    <a16:creationId xmlns:a16="http://schemas.microsoft.com/office/drawing/2014/main" id="{A7BE68C3-FE31-75E8-EA25-42112D031A90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8817555" y="1672860"/>
                <a:ext cx="25452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700" name="Tinta 699">
                <a:extLst>
                  <a:ext uri="{FF2B5EF4-FFF2-40B4-BE49-F238E27FC236}">
                    <a16:creationId xmlns:a16="http://schemas.microsoft.com/office/drawing/2014/main" id="{CF87BA37-1E04-A112-9092-FBA7D4434CA2}"/>
                  </a:ext>
                </a:extLst>
              </p14:cNvPr>
              <p14:cNvContentPartPr/>
              <p14:nvPr/>
            </p14:nvContentPartPr>
            <p14:xfrm>
              <a:off x="8803875" y="1821540"/>
              <a:ext cx="192600" cy="55080"/>
            </p14:xfrm>
          </p:contentPart>
        </mc:Choice>
        <mc:Fallback xmlns="">
          <p:pic>
            <p:nvPicPr>
              <p:cNvPr id="700" name="Tinta 699">
                <a:extLst>
                  <a:ext uri="{FF2B5EF4-FFF2-40B4-BE49-F238E27FC236}">
                    <a16:creationId xmlns:a16="http://schemas.microsoft.com/office/drawing/2014/main" id="{CF87BA37-1E04-A112-9092-FBA7D4434CA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8714235" y="1641540"/>
                <a:ext cx="37224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1">
            <p14:nvContentPartPr>
              <p14:cNvPr id="701" name="Tinta 700">
                <a:extLst>
                  <a:ext uri="{FF2B5EF4-FFF2-40B4-BE49-F238E27FC236}">
                    <a16:creationId xmlns:a16="http://schemas.microsoft.com/office/drawing/2014/main" id="{235AADBD-FCA7-F75B-B6F6-E35ABB30CE31}"/>
                  </a:ext>
                </a:extLst>
              </p14:cNvPr>
              <p14:cNvContentPartPr/>
              <p14:nvPr/>
            </p14:nvContentPartPr>
            <p14:xfrm>
              <a:off x="8408955" y="1809660"/>
              <a:ext cx="392040" cy="194400"/>
            </p14:xfrm>
          </p:contentPart>
        </mc:Choice>
        <mc:Fallback xmlns="">
          <p:pic>
            <p:nvPicPr>
              <p:cNvPr id="701" name="Tinta 700">
                <a:extLst>
                  <a:ext uri="{FF2B5EF4-FFF2-40B4-BE49-F238E27FC236}">
                    <a16:creationId xmlns:a16="http://schemas.microsoft.com/office/drawing/2014/main" id="{235AADBD-FCA7-F75B-B6F6-E35ABB30CE31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8319315" y="1629660"/>
                <a:ext cx="57168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3">
            <p14:nvContentPartPr>
              <p14:cNvPr id="702" name="Tinta 701">
                <a:extLst>
                  <a:ext uri="{FF2B5EF4-FFF2-40B4-BE49-F238E27FC236}">
                    <a16:creationId xmlns:a16="http://schemas.microsoft.com/office/drawing/2014/main" id="{6869805D-4C9D-47EA-BAFD-933901C39D4B}"/>
                  </a:ext>
                </a:extLst>
              </p14:cNvPr>
              <p14:cNvContentPartPr/>
              <p14:nvPr/>
            </p14:nvContentPartPr>
            <p14:xfrm>
              <a:off x="8233635" y="1966620"/>
              <a:ext cx="153360" cy="37440"/>
            </p14:xfrm>
          </p:contentPart>
        </mc:Choice>
        <mc:Fallback xmlns="">
          <p:pic>
            <p:nvPicPr>
              <p:cNvPr id="702" name="Tinta 701">
                <a:extLst>
                  <a:ext uri="{FF2B5EF4-FFF2-40B4-BE49-F238E27FC236}">
                    <a16:creationId xmlns:a16="http://schemas.microsoft.com/office/drawing/2014/main" id="{6869805D-4C9D-47EA-BAFD-933901C39D4B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8143635" y="1786980"/>
                <a:ext cx="3330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5">
            <p14:nvContentPartPr>
              <p14:cNvPr id="703" name="Tinta 702">
                <a:extLst>
                  <a:ext uri="{FF2B5EF4-FFF2-40B4-BE49-F238E27FC236}">
                    <a16:creationId xmlns:a16="http://schemas.microsoft.com/office/drawing/2014/main" id="{7E0935ED-F071-855B-3C37-9BC827A2B479}"/>
                  </a:ext>
                </a:extLst>
              </p14:cNvPr>
              <p14:cNvContentPartPr/>
              <p14:nvPr/>
            </p14:nvContentPartPr>
            <p14:xfrm>
              <a:off x="8753115" y="1785900"/>
              <a:ext cx="360" cy="360"/>
            </p14:xfrm>
          </p:contentPart>
        </mc:Choice>
        <mc:Fallback xmlns="">
          <p:pic>
            <p:nvPicPr>
              <p:cNvPr id="703" name="Tinta 702">
                <a:extLst>
                  <a:ext uri="{FF2B5EF4-FFF2-40B4-BE49-F238E27FC236}">
                    <a16:creationId xmlns:a16="http://schemas.microsoft.com/office/drawing/2014/main" id="{7E0935ED-F071-855B-3C37-9BC827A2B479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8663475" y="16059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7">
            <p14:nvContentPartPr>
              <p14:cNvPr id="704" name="Tinta 703">
                <a:extLst>
                  <a:ext uri="{FF2B5EF4-FFF2-40B4-BE49-F238E27FC236}">
                    <a16:creationId xmlns:a16="http://schemas.microsoft.com/office/drawing/2014/main" id="{6F2F18BA-9A56-2C2D-A7BE-5F904F8922E3}"/>
                  </a:ext>
                </a:extLst>
              </p14:cNvPr>
              <p14:cNvContentPartPr/>
              <p14:nvPr/>
            </p14:nvContentPartPr>
            <p14:xfrm>
              <a:off x="8091075" y="2052300"/>
              <a:ext cx="119520" cy="62640"/>
            </p14:xfrm>
          </p:contentPart>
        </mc:Choice>
        <mc:Fallback xmlns="">
          <p:pic>
            <p:nvPicPr>
              <p:cNvPr id="704" name="Tinta 703">
                <a:extLst>
                  <a:ext uri="{FF2B5EF4-FFF2-40B4-BE49-F238E27FC236}">
                    <a16:creationId xmlns:a16="http://schemas.microsoft.com/office/drawing/2014/main" id="{6F2F18BA-9A56-2C2D-A7BE-5F904F8922E3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8001435" y="1872660"/>
                <a:ext cx="2991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9">
            <p14:nvContentPartPr>
              <p14:cNvPr id="705" name="Tinta 704">
                <a:extLst>
                  <a:ext uri="{FF2B5EF4-FFF2-40B4-BE49-F238E27FC236}">
                    <a16:creationId xmlns:a16="http://schemas.microsoft.com/office/drawing/2014/main" id="{6FB95450-1735-3FE6-D5A3-041684A9D936}"/>
                  </a:ext>
                </a:extLst>
              </p14:cNvPr>
              <p14:cNvContentPartPr/>
              <p14:nvPr/>
            </p14:nvContentPartPr>
            <p14:xfrm>
              <a:off x="8359275" y="2238240"/>
              <a:ext cx="903960" cy="120960"/>
            </p14:xfrm>
          </p:contentPart>
        </mc:Choice>
        <mc:Fallback xmlns="">
          <p:pic>
            <p:nvPicPr>
              <p:cNvPr id="705" name="Tinta 704">
                <a:extLst>
                  <a:ext uri="{FF2B5EF4-FFF2-40B4-BE49-F238E27FC236}">
                    <a16:creationId xmlns:a16="http://schemas.microsoft.com/office/drawing/2014/main" id="{6FB95450-1735-3FE6-D5A3-041684A9D936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8269275" y="2058240"/>
                <a:ext cx="108360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1">
            <p14:nvContentPartPr>
              <p14:cNvPr id="706" name="Tinta 705">
                <a:extLst>
                  <a:ext uri="{FF2B5EF4-FFF2-40B4-BE49-F238E27FC236}">
                    <a16:creationId xmlns:a16="http://schemas.microsoft.com/office/drawing/2014/main" id="{186981F7-69FA-FE09-B663-4E1FEAF85BEE}"/>
                  </a:ext>
                </a:extLst>
              </p14:cNvPr>
              <p14:cNvContentPartPr/>
              <p14:nvPr/>
            </p14:nvContentPartPr>
            <p14:xfrm>
              <a:off x="7247955" y="2338320"/>
              <a:ext cx="1191600" cy="147960"/>
            </p14:xfrm>
          </p:contentPart>
        </mc:Choice>
        <mc:Fallback xmlns="">
          <p:pic>
            <p:nvPicPr>
              <p:cNvPr id="706" name="Tinta 705">
                <a:extLst>
                  <a:ext uri="{FF2B5EF4-FFF2-40B4-BE49-F238E27FC236}">
                    <a16:creationId xmlns:a16="http://schemas.microsoft.com/office/drawing/2014/main" id="{186981F7-69FA-FE09-B663-4E1FEAF85BEE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7157955" y="2158320"/>
                <a:ext cx="137124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707" name="Tinta 706">
                <a:extLst>
                  <a:ext uri="{FF2B5EF4-FFF2-40B4-BE49-F238E27FC236}">
                    <a16:creationId xmlns:a16="http://schemas.microsoft.com/office/drawing/2014/main" id="{010DF1DE-B0DC-B0A0-7F1F-079F7073BDA4}"/>
                  </a:ext>
                </a:extLst>
              </p14:cNvPr>
              <p14:cNvContentPartPr/>
              <p14:nvPr/>
            </p14:nvContentPartPr>
            <p14:xfrm>
              <a:off x="7763115" y="2119080"/>
              <a:ext cx="323640" cy="210960"/>
            </p14:xfrm>
          </p:contentPart>
        </mc:Choice>
        <mc:Fallback xmlns="">
          <p:pic>
            <p:nvPicPr>
              <p:cNvPr id="707" name="Tinta 706">
                <a:extLst>
                  <a:ext uri="{FF2B5EF4-FFF2-40B4-BE49-F238E27FC236}">
                    <a16:creationId xmlns:a16="http://schemas.microsoft.com/office/drawing/2014/main" id="{010DF1DE-B0DC-B0A0-7F1F-079F7073BDA4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7673475" y="1939440"/>
                <a:ext cx="50328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5">
            <p14:nvContentPartPr>
              <p14:cNvPr id="708" name="Tinta 707">
                <a:extLst>
                  <a:ext uri="{FF2B5EF4-FFF2-40B4-BE49-F238E27FC236}">
                    <a16:creationId xmlns:a16="http://schemas.microsoft.com/office/drawing/2014/main" id="{0B884259-7470-AECD-2FD0-E6E530689D45}"/>
                  </a:ext>
                </a:extLst>
              </p14:cNvPr>
              <p14:cNvContentPartPr/>
              <p14:nvPr/>
            </p14:nvContentPartPr>
            <p14:xfrm>
              <a:off x="7405995" y="2223840"/>
              <a:ext cx="423360" cy="190800"/>
            </p14:xfrm>
          </p:contentPart>
        </mc:Choice>
        <mc:Fallback xmlns="">
          <p:pic>
            <p:nvPicPr>
              <p:cNvPr id="708" name="Tinta 707">
                <a:extLst>
                  <a:ext uri="{FF2B5EF4-FFF2-40B4-BE49-F238E27FC236}">
                    <a16:creationId xmlns:a16="http://schemas.microsoft.com/office/drawing/2014/main" id="{0B884259-7470-AECD-2FD0-E6E530689D45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7316355" y="2044200"/>
                <a:ext cx="60300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7">
            <p14:nvContentPartPr>
              <p14:cNvPr id="709" name="Tinta 708">
                <a:extLst>
                  <a:ext uri="{FF2B5EF4-FFF2-40B4-BE49-F238E27FC236}">
                    <a16:creationId xmlns:a16="http://schemas.microsoft.com/office/drawing/2014/main" id="{95ED4A90-E1E1-808D-6412-1E0899616BBE}"/>
                  </a:ext>
                </a:extLst>
              </p14:cNvPr>
              <p14:cNvContentPartPr/>
              <p14:nvPr/>
            </p14:nvContentPartPr>
            <p14:xfrm>
              <a:off x="7746195" y="2185680"/>
              <a:ext cx="264600" cy="92160"/>
            </p14:xfrm>
          </p:contentPart>
        </mc:Choice>
        <mc:Fallback xmlns="">
          <p:pic>
            <p:nvPicPr>
              <p:cNvPr id="709" name="Tinta 708">
                <a:extLst>
                  <a:ext uri="{FF2B5EF4-FFF2-40B4-BE49-F238E27FC236}">
                    <a16:creationId xmlns:a16="http://schemas.microsoft.com/office/drawing/2014/main" id="{95ED4A90-E1E1-808D-6412-1E0899616BBE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7656195" y="2006040"/>
                <a:ext cx="44424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9">
            <p14:nvContentPartPr>
              <p14:cNvPr id="710" name="Tinta 709">
                <a:extLst>
                  <a:ext uri="{FF2B5EF4-FFF2-40B4-BE49-F238E27FC236}">
                    <a16:creationId xmlns:a16="http://schemas.microsoft.com/office/drawing/2014/main" id="{50FCBFA1-6119-546B-5336-C091107E1AFC}"/>
                  </a:ext>
                </a:extLst>
              </p14:cNvPr>
              <p14:cNvContentPartPr/>
              <p14:nvPr/>
            </p14:nvContentPartPr>
            <p14:xfrm>
              <a:off x="7025475" y="2376120"/>
              <a:ext cx="399600" cy="161280"/>
            </p14:xfrm>
          </p:contentPart>
        </mc:Choice>
        <mc:Fallback xmlns="">
          <p:pic>
            <p:nvPicPr>
              <p:cNvPr id="710" name="Tinta 709">
                <a:extLst>
                  <a:ext uri="{FF2B5EF4-FFF2-40B4-BE49-F238E27FC236}">
                    <a16:creationId xmlns:a16="http://schemas.microsoft.com/office/drawing/2014/main" id="{50FCBFA1-6119-546B-5336-C091107E1AFC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6935475" y="2196480"/>
                <a:ext cx="57924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1">
            <p14:nvContentPartPr>
              <p14:cNvPr id="711" name="Tinta 710">
                <a:extLst>
                  <a:ext uri="{FF2B5EF4-FFF2-40B4-BE49-F238E27FC236}">
                    <a16:creationId xmlns:a16="http://schemas.microsoft.com/office/drawing/2014/main" id="{02512019-2A8B-5917-BFD9-AA9F36012D7C}"/>
                  </a:ext>
                </a:extLst>
              </p14:cNvPr>
              <p14:cNvContentPartPr/>
              <p14:nvPr/>
            </p14:nvContentPartPr>
            <p14:xfrm>
              <a:off x="6829995" y="2590680"/>
              <a:ext cx="71280" cy="27360"/>
            </p14:xfrm>
          </p:contentPart>
        </mc:Choice>
        <mc:Fallback xmlns="">
          <p:pic>
            <p:nvPicPr>
              <p:cNvPr id="711" name="Tinta 710">
                <a:extLst>
                  <a:ext uri="{FF2B5EF4-FFF2-40B4-BE49-F238E27FC236}">
                    <a16:creationId xmlns:a16="http://schemas.microsoft.com/office/drawing/2014/main" id="{02512019-2A8B-5917-BFD9-AA9F36012D7C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6739995" y="2410680"/>
                <a:ext cx="2509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712" name="Tinta 711">
                <a:extLst>
                  <a:ext uri="{FF2B5EF4-FFF2-40B4-BE49-F238E27FC236}">
                    <a16:creationId xmlns:a16="http://schemas.microsoft.com/office/drawing/2014/main" id="{08F84200-2393-EDA5-A95E-D12339A5ADA5}"/>
                  </a:ext>
                </a:extLst>
              </p14:cNvPr>
              <p14:cNvContentPartPr/>
              <p14:nvPr/>
            </p14:nvContentPartPr>
            <p14:xfrm>
              <a:off x="6924315" y="2561880"/>
              <a:ext cx="13320" cy="360"/>
            </p14:xfrm>
          </p:contentPart>
        </mc:Choice>
        <mc:Fallback xmlns="">
          <p:pic>
            <p:nvPicPr>
              <p:cNvPr id="712" name="Tinta 711">
                <a:extLst>
                  <a:ext uri="{FF2B5EF4-FFF2-40B4-BE49-F238E27FC236}">
                    <a16:creationId xmlns:a16="http://schemas.microsoft.com/office/drawing/2014/main" id="{08F84200-2393-EDA5-A95E-D12339A5ADA5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6834675" y="2382240"/>
                <a:ext cx="192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713" name="Tinta 712">
                <a:extLst>
                  <a:ext uri="{FF2B5EF4-FFF2-40B4-BE49-F238E27FC236}">
                    <a16:creationId xmlns:a16="http://schemas.microsoft.com/office/drawing/2014/main" id="{58A8F6FE-82A0-0921-1074-752C908425EF}"/>
                  </a:ext>
                </a:extLst>
              </p14:cNvPr>
              <p14:cNvContentPartPr/>
              <p14:nvPr/>
            </p14:nvContentPartPr>
            <p14:xfrm>
              <a:off x="6681675" y="2657280"/>
              <a:ext cx="360" cy="360"/>
            </p14:xfrm>
          </p:contentPart>
        </mc:Choice>
        <mc:Fallback xmlns="">
          <p:pic>
            <p:nvPicPr>
              <p:cNvPr id="713" name="Tinta 712">
                <a:extLst>
                  <a:ext uri="{FF2B5EF4-FFF2-40B4-BE49-F238E27FC236}">
                    <a16:creationId xmlns:a16="http://schemas.microsoft.com/office/drawing/2014/main" id="{58A8F6FE-82A0-0921-1074-752C908425EF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6591675" y="24772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714" name="Tinta 713">
                <a:extLst>
                  <a:ext uri="{FF2B5EF4-FFF2-40B4-BE49-F238E27FC236}">
                    <a16:creationId xmlns:a16="http://schemas.microsoft.com/office/drawing/2014/main" id="{E7D7BC22-F14D-28E5-7BC7-5FF3A88207C2}"/>
                  </a:ext>
                </a:extLst>
              </p14:cNvPr>
              <p14:cNvContentPartPr/>
              <p14:nvPr/>
            </p14:nvContentPartPr>
            <p14:xfrm>
              <a:off x="6615075" y="2685720"/>
              <a:ext cx="360" cy="360"/>
            </p14:xfrm>
          </p:contentPart>
        </mc:Choice>
        <mc:Fallback xmlns="">
          <p:pic>
            <p:nvPicPr>
              <p:cNvPr id="714" name="Tinta 713">
                <a:extLst>
                  <a:ext uri="{FF2B5EF4-FFF2-40B4-BE49-F238E27FC236}">
                    <a16:creationId xmlns:a16="http://schemas.microsoft.com/office/drawing/2014/main" id="{E7D7BC22-F14D-28E5-7BC7-5FF3A88207C2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6525075" y="25060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715" name="Tinta 714">
                <a:extLst>
                  <a:ext uri="{FF2B5EF4-FFF2-40B4-BE49-F238E27FC236}">
                    <a16:creationId xmlns:a16="http://schemas.microsoft.com/office/drawing/2014/main" id="{92D7B861-06C2-50A7-0EA5-1B910CE5C90C}"/>
                  </a:ext>
                </a:extLst>
              </p14:cNvPr>
              <p14:cNvContentPartPr/>
              <p14:nvPr/>
            </p14:nvContentPartPr>
            <p14:xfrm>
              <a:off x="6600675" y="2695440"/>
              <a:ext cx="360" cy="360"/>
            </p14:xfrm>
          </p:contentPart>
        </mc:Choice>
        <mc:Fallback xmlns="">
          <p:pic>
            <p:nvPicPr>
              <p:cNvPr id="715" name="Tinta 714">
                <a:extLst>
                  <a:ext uri="{FF2B5EF4-FFF2-40B4-BE49-F238E27FC236}">
                    <a16:creationId xmlns:a16="http://schemas.microsoft.com/office/drawing/2014/main" id="{92D7B861-06C2-50A7-0EA5-1B910CE5C90C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6510675" y="25154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716" name="Tinta 715">
                <a:extLst>
                  <a:ext uri="{FF2B5EF4-FFF2-40B4-BE49-F238E27FC236}">
                    <a16:creationId xmlns:a16="http://schemas.microsoft.com/office/drawing/2014/main" id="{DC353CB6-F0C2-2E0B-9CA5-A1CF4654478A}"/>
                  </a:ext>
                </a:extLst>
              </p14:cNvPr>
              <p14:cNvContentPartPr/>
              <p14:nvPr/>
            </p14:nvContentPartPr>
            <p14:xfrm>
              <a:off x="6995955" y="2303760"/>
              <a:ext cx="1791720" cy="296640"/>
            </p14:xfrm>
          </p:contentPart>
        </mc:Choice>
        <mc:Fallback xmlns="">
          <p:pic>
            <p:nvPicPr>
              <p:cNvPr id="716" name="Tinta 715">
                <a:extLst>
                  <a:ext uri="{FF2B5EF4-FFF2-40B4-BE49-F238E27FC236}">
                    <a16:creationId xmlns:a16="http://schemas.microsoft.com/office/drawing/2014/main" id="{DC353CB6-F0C2-2E0B-9CA5-A1CF4654478A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6905955" y="2123760"/>
                <a:ext cx="197136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717" name="Tinta 716">
                <a:extLst>
                  <a:ext uri="{FF2B5EF4-FFF2-40B4-BE49-F238E27FC236}">
                    <a16:creationId xmlns:a16="http://schemas.microsoft.com/office/drawing/2014/main" id="{B52CCF15-D538-E911-83C8-2E86775DB523}"/>
                  </a:ext>
                </a:extLst>
              </p14:cNvPr>
              <p14:cNvContentPartPr/>
              <p14:nvPr/>
            </p14:nvContentPartPr>
            <p14:xfrm>
              <a:off x="9211035" y="2147520"/>
              <a:ext cx="323640" cy="68400"/>
            </p14:xfrm>
          </p:contentPart>
        </mc:Choice>
        <mc:Fallback xmlns="">
          <p:pic>
            <p:nvPicPr>
              <p:cNvPr id="717" name="Tinta 716">
                <a:extLst>
                  <a:ext uri="{FF2B5EF4-FFF2-40B4-BE49-F238E27FC236}">
                    <a16:creationId xmlns:a16="http://schemas.microsoft.com/office/drawing/2014/main" id="{B52CCF15-D538-E911-83C8-2E86775DB523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121395" y="1967880"/>
                <a:ext cx="50328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718" name="Tinta 717">
                <a:extLst>
                  <a:ext uri="{FF2B5EF4-FFF2-40B4-BE49-F238E27FC236}">
                    <a16:creationId xmlns:a16="http://schemas.microsoft.com/office/drawing/2014/main" id="{8B9F79D3-4637-262C-D45D-0148F8665EFE}"/>
                  </a:ext>
                </a:extLst>
              </p14:cNvPr>
              <p14:cNvContentPartPr/>
              <p14:nvPr/>
            </p14:nvContentPartPr>
            <p14:xfrm>
              <a:off x="9629715" y="2133480"/>
              <a:ext cx="110520" cy="99000"/>
            </p14:xfrm>
          </p:contentPart>
        </mc:Choice>
        <mc:Fallback xmlns="">
          <p:pic>
            <p:nvPicPr>
              <p:cNvPr id="718" name="Tinta 717">
                <a:extLst>
                  <a:ext uri="{FF2B5EF4-FFF2-40B4-BE49-F238E27FC236}">
                    <a16:creationId xmlns:a16="http://schemas.microsoft.com/office/drawing/2014/main" id="{8B9F79D3-4637-262C-D45D-0148F8665EFE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575715" y="2025480"/>
                <a:ext cx="2181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719" name="Tinta 718">
                <a:extLst>
                  <a:ext uri="{FF2B5EF4-FFF2-40B4-BE49-F238E27FC236}">
                    <a16:creationId xmlns:a16="http://schemas.microsoft.com/office/drawing/2014/main" id="{10B7AF06-AEB0-657F-A402-E9DE7BE45D04}"/>
                  </a:ext>
                </a:extLst>
              </p14:cNvPr>
              <p14:cNvContentPartPr/>
              <p14:nvPr/>
            </p14:nvContentPartPr>
            <p14:xfrm>
              <a:off x="9700995" y="2176320"/>
              <a:ext cx="38160" cy="18360"/>
            </p14:xfrm>
          </p:contentPart>
        </mc:Choice>
        <mc:Fallback xmlns="">
          <p:pic>
            <p:nvPicPr>
              <p:cNvPr id="719" name="Tinta 718">
                <a:extLst>
                  <a:ext uri="{FF2B5EF4-FFF2-40B4-BE49-F238E27FC236}">
                    <a16:creationId xmlns:a16="http://schemas.microsoft.com/office/drawing/2014/main" id="{10B7AF06-AEB0-657F-A402-E9DE7BE45D04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9647355" y="2068320"/>
                <a:ext cx="145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6">
            <p14:nvContentPartPr>
              <p14:cNvPr id="720" name="Tinta 719">
                <a:extLst>
                  <a:ext uri="{FF2B5EF4-FFF2-40B4-BE49-F238E27FC236}">
                    <a16:creationId xmlns:a16="http://schemas.microsoft.com/office/drawing/2014/main" id="{40B6ADD3-9FB6-85C9-DFA2-9E0F555FE924}"/>
                  </a:ext>
                </a:extLst>
              </p14:cNvPr>
              <p14:cNvContentPartPr/>
              <p14:nvPr/>
            </p14:nvContentPartPr>
            <p14:xfrm>
              <a:off x="9623595" y="2147520"/>
              <a:ext cx="58680" cy="7200"/>
            </p14:xfrm>
          </p:contentPart>
        </mc:Choice>
        <mc:Fallback xmlns="">
          <p:pic>
            <p:nvPicPr>
              <p:cNvPr id="720" name="Tinta 719">
                <a:extLst>
                  <a:ext uri="{FF2B5EF4-FFF2-40B4-BE49-F238E27FC236}">
                    <a16:creationId xmlns:a16="http://schemas.microsoft.com/office/drawing/2014/main" id="{40B6ADD3-9FB6-85C9-DFA2-9E0F555FE924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9569955" y="2039520"/>
                <a:ext cx="1663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8">
            <p14:nvContentPartPr>
              <p14:cNvPr id="721" name="Tinta 720">
                <a:extLst>
                  <a:ext uri="{FF2B5EF4-FFF2-40B4-BE49-F238E27FC236}">
                    <a16:creationId xmlns:a16="http://schemas.microsoft.com/office/drawing/2014/main" id="{5D0C5D06-5527-36E2-1D3E-B85D314B0ABD}"/>
                  </a:ext>
                </a:extLst>
              </p14:cNvPr>
              <p14:cNvContentPartPr/>
              <p14:nvPr/>
            </p14:nvContentPartPr>
            <p14:xfrm>
              <a:off x="9763635" y="2233560"/>
              <a:ext cx="51840" cy="5040"/>
            </p14:xfrm>
          </p:contentPart>
        </mc:Choice>
        <mc:Fallback xmlns="">
          <p:pic>
            <p:nvPicPr>
              <p:cNvPr id="721" name="Tinta 720">
                <a:extLst>
                  <a:ext uri="{FF2B5EF4-FFF2-40B4-BE49-F238E27FC236}">
                    <a16:creationId xmlns:a16="http://schemas.microsoft.com/office/drawing/2014/main" id="{5D0C5D06-5527-36E2-1D3E-B85D314B0ABD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9709995" y="2125560"/>
                <a:ext cx="1594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0">
            <p14:nvContentPartPr>
              <p14:cNvPr id="723" name="Tinta 722">
                <a:extLst>
                  <a:ext uri="{FF2B5EF4-FFF2-40B4-BE49-F238E27FC236}">
                    <a16:creationId xmlns:a16="http://schemas.microsoft.com/office/drawing/2014/main" id="{FE855434-6049-69CF-CFCB-B6BF39C3129E}"/>
                  </a:ext>
                </a:extLst>
              </p14:cNvPr>
              <p14:cNvContentPartPr/>
              <p14:nvPr/>
            </p14:nvContentPartPr>
            <p14:xfrm>
              <a:off x="9710355" y="2232480"/>
              <a:ext cx="276840" cy="20160"/>
            </p14:xfrm>
          </p:contentPart>
        </mc:Choice>
        <mc:Fallback xmlns="">
          <p:pic>
            <p:nvPicPr>
              <p:cNvPr id="723" name="Tinta 722">
                <a:extLst>
                  <a:ext uri="{FF2B5EF4-FFF2-40B4-BE49-F238E27FC236}">
                    <a16:creationId xmlns:a16="http://schemas.microsoft.com/office/drawing/2014/main" id="{FE855434-6049-69CF-CFCB-B6BF39C3129E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9692355" y="2196480"/>
                <a:ext cx="3124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724" name="Tinta 723">
                <a:extLst>
                  <a:ext uri="{FF2B5EF4-FFF2-40B4-BE49-F238E27FC236}">
                    <a16:creationId xmlns:a16="http://schemas.microsoft.com/office/drawing/2014/main" id="{83399F40-ECAE-5088-BD55-28C977A69BDB}"/>
                  </a:ext>
                </a:extLst>
              </p14:cNvPr>
              <p14:cNvContentPartPr/>
              <p14:nvPr/>
            </p14:nvContentPartPr>
            <p14:xfrm>
              <a:off x="9739155" y="2166240"/>
              <a:ext cx="171720" cy="62640"/>
            </p14:xfrm>
          </p:contentPart>
        </mc:Choice>
        <mc:Fallback xmlns="">
          <p:pic>
            <p:nvPicPr>
              <p:cNvPr id="724" name="Tinta 723">
                <a:extLst>
                  <a:ext uri="{FF2B5EF4-FFF2-40B4-BE49-F238E27FC236}">
                    <a16:creationId xmlns:a16="http://schemas.microsoft.com/office/drawing/2014/main" id="{83399F40-ECAE-5088-BD55-28C977A69BDB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9721515" y="2130600"/>
                <a:ext cx="2073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4">
            <p14:nvContentPartPr>
              <p14:cNvPr id="725" name="Tinta 724">
                <a:extLst>
                  <a:ext uri="{FF2B5EF4-FFF2-40B4-BE49-F238E27FC236}">
                    <a16:creationId xmlns:a16="http://schemas.microsoft.com/office/drawing/2014/main" id="{CD4AD546-9CC5-7A40-B5D6-A038C9B6FE8A}"/>
                  </a:ext>
                </a:extLst>
              </p14:cNvPr>
              <p14:cNvContentPartPr/>
              <p14:nvPr/>
            </p14:nvContentPartPr>
            <p14:xfrm>
              <a:off x="9737715" y="2141400"/>
              <a:ext cx="254160" cy="101880"/>
            </p14:xfrm>
          </p:contentPart>
        </mc:Choice>
        <mc:Fallback xmlns="">
          <p:pic>
            <p:nvPicPr>
              <p:cNvPr id="725" name="Tinta 724">
                <a:extLst>
                  <a:ext uri="{FF2B5EF4-FFF2-40B4-BE49-F238E27FC236}">
                    <a16:creationId xmlns:a16="http://schemas.microsoft.com/office/drawing/2014/main" id="{CD4AD546-9CC5-7A40-B5D6-A038C9B6FE8A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9719715" y="2105760"/>
                <a:ext cx="2898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6">
            <p14:nvContentPartPr>
              <p14:cNvPr id="730" name="Tinta 729">
                <a:extLst>
                  <a:ext uri="{FF2B5EF4-FFF2-40B4-BE49-F238E27FC236}">
                    <a16:creationId xmlns:a16="http://schemas.microsoft.com/office/drawing/2014/main" id="{F130CFBE-5096-448F-09F1-9B478AF1B95B}"/>
                  </a:ext>
                </a:extLst>
              </p14:cNvPr>
              <p14:cNvContentPartPr/>
              <p14:nvPr/>
            </p14:nvContentPartPr>
            <p14:xfrm>
              <a:off x="5952814" y="2854939"/>
              <a:ext cx="493200" cy="41040"/>
            </p14:xfrm>
          </p:contentPart>
        </mc:Choice>
        <mc:Fallback xmlns="">
          <p:pic>
            <p:nvPicPr>
              <p:cNvPr id="730" name="Tinta 729">
                <a:extLst>
                  <a:ext uri="{FF2B5EF4-FFF2-40B4-BE49-F238E27FC236}">
                    <a16:creationId xmlns:a16="http://schemas.microsoft.com/office/drawing/2014/main" id="{F130CFBE-5096-448F-09F1-9B478AF1B95B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5917174" y="2782939"/>
                <a:ext cx="5648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731" name="Tinta 730">
                <a:extLst>
                  <a:ext uri="{FF2B5EF4-FFF2-40B4-BE49-F238E27FC236}">
                    <a16:creationId xmlns:a16="http://schemas.microsoft.com/office/drawing/2014/main" id="{C667998F-2DFB-BD1D-44A7-86D8970DCDE1}"/>
                  </a:ext>
                </a:extLst>
              </p14:cNvPr>
              <p14:cNvContentPartPr/>
              <p14:nvPr/>
            </p14:nvContentPartPr>
            <p14:xfrm>
              <a:off x="5748334" y="2847739"/>
              <a:ext cx="531360" cy="3240"/>
            </p14:xfrm>
          </p:contentPart>
        </mc:Choice>
        <mc:Fallback xmlns="">
          <p:pic>
            <p:nvPicPr>
              <p:cNvPr id="731" name="Tinta 730">
                <a:extLst>
                  <a:ext uri="{FF2B5EF4-FFF2-40B4-BE49-F238E27FC236}">
                    <a16:creationId xmlns:a16="http://schemas.microsoft.com/office/drawing/2014/main" id="{C667998F-2DFB-BD1D-44A7-86D8970DCDE1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5712334" y="2776099"/>
                <a:ext cx="6030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732" name="Tinta 731">
                <a:extLst>
                  <a:ext uri="{FF2B5EF4-FFF2-40B4-BE49-F238E27FC236}">
                    <a16:creationId xmlns:a16="http://schemas.microsoft.com/office/drawing/2014/main" id="{D1E6F678-3F72-553B-C9E9-8611A2124D86}"/>
                  </a:ext>
                </a:extLst>
              </p14:cNvPr>
              <p14:cNvContentPartPr/>
              <p14:nvPr/>
            </p14:nvContentPartPr>
            <p14:xfrm>
              <a:off x="5863894" y="2757379"/>
              <a:ext cx="218160" cy="64800"/>
            </p14:xfrm>
          </p:contentPart>
        </mc:Choice>
        <mc:Fallback xmlns="">
          <p:pic>
            <p:nvPicPr>
              <p:cNvPr id="732" name="Tinta 731">
                <a:extLst>
                  <a:ext uri="{FF2B5EF4-FFF2-40B4-BE49-F238E27FC236}">
                    <a16:creationId xmlns:a16="http://schemas.microsoft.com/office/drawing/2014/main" id="{D1E6F678-3F72-553B-C9E9-8611A2124D86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5827894" y="2685379"/>
                <a:ext cx="2898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733" name="Tinta 732">
                <a:extLst>
                  <a:ext uri="{FF2B5EF4-FFF2-40B4-BE49-F238E27FC236}">
                    <a16:creationId xmlns:a16="http://schemas.microsoft.com/office/drawing/2014/main" id="{DD0BE0E1-4046-B120-8003-2FDE68D8CFB2}"/>
                  </a:ext>
                </a:extLst>
              </p14:cNvPr>
              <p14:cNvContentPartPr/>
              <p14:nvPr/>
            </p14:nvContentPartPr>
            <p14:xfrm>
              <a:off x="5803054" y="2864299"/>
              <a:ext cx="271800" cy="39600"/>
            </p14:xfrm>
          </p:contentPart>
        </mc:Choice>
        <mc:Fallback xmlns="">
          <p:pic>
            <p:nvPicPr>
              <p:cNvPr id="733" name="Tinta 732">
                <a:extLst>
                  <a:ext uri="{FF2B5EF4-FFF2-40B4-BE49-F238E27FC236}">
                    <a16:creationId xmlns:a16="http://schemas.microsoft.com/office/drawing/2014/main" id="{DD0BE0E1-4046-B120-8003-2FDE68D8CFB2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5767054" y="2792659"/>
                <a:ext cx="3434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4">
            <p14:nvContentPartPr>
              <p14:cNvPr id="734" name="Tinta 733">
                <a:extLst>
                  <a:ext uri="{FF2B5EF4-FFF2-40B4-BE49-F238E27FC236}">
                    <a16:creationId xmlns:a16="http://schemas.microsoft.com/office/drawing/2014/main" id="{0271E075-C3AB-AE55-CB29-C74BB24D779F}"/>
                  </a:ext>
                </a:extLst>
              </p14:cNvPr>
              <p14:cNvContentPartPr/>
              <p14:nvPr/>
            </p14:nvContentPartPr>
            <p14:xfrm>
              <a:off x="5688934" y="2959699"/>
              <a:ext cx="33480" cy="14040"/>
            </p14:xfrm>
          </p:contentPart>
        </mc:Choice>
        <mc:Fallback xmlns="">
          <p:pic>
            <p:nvPicPr>
              <p:cNvPr id="734" name="Tinta 733">
                <a:extLst>
                  <a:ext uri="{FF2B5EF4-FFF2-40B4-BE49-F238E27FC236}">
                    <a16:creationId xmlns:a16="http://schemas.microsoft.com/office/drawing/2014/main" id="{0271E075-C3AB-AE55-CB29-C74BB24D779F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5652934" y="2887699"/>
                <a:ext cx="1051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6">
            <p14:nvContentPartPr>
              <p14:cNvPr id="735" name="Tinta 734">
                <a:extLst>
                  <a:ext uri="{FF2B5EF4-FFF2-40B4-BE49-F238E27FC236}">
                    <a16:creationId xmlns:a16="http://schemas.microsoft.com/office/drawing/2014/main" id="{2F113AD2-630F-DB73-FEF1-F6FAB373FB68}"/>
                  </a:ext>
                </a:extLst>
              </p14:cNvPr>
              <p14:cNvContentPartPr/>
              <p14:nvPr/>
            </p14:nvContentPartPr>
            <p14:xfrm>
              <a:off x="5655094" y="2866819"/>
              <a:ext cx="605520" cy="110160"/>
            </p14:xfrm>
          </p:contentPart>
        </mc:Choice>
        <mc:Fallback xmlns="">
          <p:pic>
            <p:nvPicPr>
              <p:cNvPr id="735" name="Tinta 734">
                <a:extLst>
                  <a:ext uri="{FF2B5EF4-FFF2-40B4-BE49-F238E27FC236}">
                    <a16:creationId xmlns:a16="http://schemas.microsoft.com/office/drawing/2014/main" id="{2F113AD2-630F-DB73-FEF1-F6FAB373FB68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5619454" y="2794819"/>
                <a:ext cx="6771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8">
            <p14:nvContentPartPr>
              <p14:cNvPr id="736" name="Tinta 735">
                <a:extLst>
                  <a:ext uri="{FF2B5EF4-FFF2-40B4-BE49-F238E27FC236}">
                    <a16:creationId xmlns:a16="http://schemas.microsoft.com/office/drawing/2014/main" id="{5676DD12-F52A-9065-EE77-59F21DB4BD3E}"/>
                  </a:ext>
                </a:extLst>
              </p14:cNvPr>
              <p14:cNvContentPartPr/>
              <p14:nvPr/>
            </p14:nvContentPartPr>
            <p14:xfrm>
              <a:off x="5809894" y="2893099"/>
              <a:ext cx="305640" cy="38160"/>
            </p14:xfrm>
          </p:contentPart>
        </mc:Choice>
        <mc:Fallback xmlns="">
          <p:pic>
            <p:nvPicPr>
              <p:cNvPr id="736" name="Tinta 735">
                <a:extLst>
                  <a:ext uri="{FF2B5EF4-FFF2-40B4-BE49-F238E27FC236}">
                    <a16:creationId xmlns:a16="http://schemas.microsoft.com/office/drawing/2014/main" id="{5676DD12-F52A-9065-EE77-59F21DB4BD3E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5774254" y="2821459"/>
                <a:ext cx="3772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0">
            <p14:nvContentPartPr>
              <p14:cNvPr id="737" name="Tinta 736">
                <a:extLst>
                  <a:ext uri="{FF2B5EF4-FFF2-40B4-BE49-F238E27FC236}">
                    <a16:creationId xmlns:a16="http://schemas.microsoft.com/office/drawing/2014/main" id="{1F946E61-C101-8F3C-6AF2-6BFAA1C3C2F4}"/>
                  </a:ext>
                </a:extLst>
              </p14:cNvPr>
              <p14:cNvContentPartPr/>
              <p14:nvPr/>
            </p14:nvContentPartPr>
            <p14:xfrm>
              <a:off x="5805214" y="2902819"/>
              <a:ext cx="256320" cy="21600"/>
            </p14:xfrm>
          </p:contentPart>
        </mc:Choice>
        <mc:Fallback xmlns="">
          <p:pic>
            <p:nvPicPr>
              <p:cNvPr id="737" name="Tinta 736">
                <a:extLst>
                  <a:ext uri="{FF2B5EF4-FFF2-40B4-BE49-F238E27FC236}">
                    <a16:creationId xmlns:a16="http://schemas.microsoft.com/office/drawing/2014/main" id="{1F946E61-C101-8F3C-6AF2-6BFAA1C3C2F4}"/>
                  </a:ext>
                </a:extLst>
              </p:cNvPr>
              <p:cNvPicPr/>
              <p:nvPr/>
            </p:nvPicPr>
            <p:blipFill>
              <a:blip r:embed="rId691"/>
              <a:stretch>
                <a:fillRect/>
              </a:stretch>
            </p:blipFill>
            <p:spPr>
              <a:xfrm>
                <a:off x="5769574" y="2831179"/>
                <a:ext cx="3279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2">
            <p14:nvContentPartPr>
              <p14:cNvPr id="738" name="Tinta 737">
                <a:extLst>
                  <a:ext uri="{FF2B5EF4-FFF2-40B4-BE49-F238E27FC236}">
                    <a16:creationId xmlns:a16="http://schemas.microsoft.com/office/drawing/2014/main" id="{F9F7750D-FABE-B4DA-DE33-733E17C6DFE5}"/>
                  </a:ext>
                </a:extLst>
              </p14:cNvPr>
              <p14:cNvContentPartPr/>
              <p14:nvPr/>
            </p14:nvContentPartPr>
            <p14:xfrm>
              <a:off x="5762374" y="2903899"/>
              <a:ext cx="297000" cy="58320"/>
            </p14:xfrm>
          </p:contentPart>
        </mc:Choice>
        <mc:Fallback xmlns="">
          <p:pic>
            <p:nvPicPr>
              <p:cNvPr id="738" name="Tinta 737">
                <a:extLst>
                  <a:ext uri="{FF2B5EF4-FFF2-40B4-BE49-F238E27FC236}">
                    <a16:creationId xmlns:a16="http://schemas.microsoft.com/office/drawing/2014/main" id="{F9F7750D-FABE-B4DA-DE33-733E17C6DFE5}"/>
                  </a:ext>
                </a:extLst>
              </p:cNvPr>
              <p:cNvPicPr/>
              <p:nvPr/>
            </p:nvPicPr>
            <p:blipFill>
              <a:blip r:embed="rId693"/>
              <a:stretch>
                <a:fillRect/>
              </a:stretch>
            </p:blipFill>
            <p:spPr>
              <a:xfrm>
                <a:off x="5726734" y="2832259"/>
                <a:ext cx="3686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4">
            <p14:nvContentPartPr>
              <p14:cNvPr id="739" name="Tinta 738">
                <a:extLst>
                  <a:ext uri="{FF2B5EF4-FFF2-40B4-BE49-F238E27FC236}">
                    <a16:creationId xmlns:a16="http://schemas.microsoft.com/office/drawing/2014/main" id="{097D1E8C-E63E-9AC6-EF3A-4DF507187267}"/>
                  </a:ext>
                </a:extLst>
              </p14:cNvPr>
              <p14:cNvContentPartPr/>
              <p14:nvPr/>
            </p14:nvContentPartPr>
            <p14:xfrm>
              <a:off x="5631694" y="2679709"/>
              <a:ext cx="43200" cy="212400"/>
            </p14:xfrm>
          </p:contentPart>
        </mc:Choice>
        <mc:Fallback xmlns="">
          <p:pic>
            <p:nvPicPr>
              <p:cNvPr id="739" name="Tinta 738">
                <a:extLst>
                  <a:ext uri="{FF2B5EF4-FFF2-40B4-BE49-F238E27FC236}">
                    <a16:creationId xmlns:a16="http://schemas.microsoft.com/office/drawing/2014/main" id="{097D1E8C-E63E-9AC6-EF3A-4DF507187267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5595694" y="2607709"/>
                <a:ext cx="1148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6">
            <p14:nvContentPartPr>
              <p14:cNvPr id="740" name="Tinta 739">
                <a:extLst>
                  <a:ext uri="{FF2B5EF4-FFF2-40B4-BE49-F238E27FC236}">
                    <a16:creationId xmlns:a16="http://schemas.microsoft.com/office/drawing/2014/main" id="{5F1936E4-5CCE-D13A-565B-F3358AB5ACF6}"/>
                  </a:ext>
                </a:extLst>
              </p14:cNvPr>
              <p14:cNvContentPartPr/>
              <p14:nvPr/>
            </p14:nvContentPartPr>
            <p14:xfrm>
              <a:off x="5557534" y="2362189"/>
              <a:ext cx="78840" cy="419400"/>
            </p14:xfrm>
          </p:contentPart>
        </mc:Choice>
        <mc:Fallback xmlns="">
          <p:pic>
            <p:nvPicPr>
              <p:cNvPr id="740" name="Tinta 739">
                <a:extLst>
                  <a:ext uri="{FF2B5EF4-FFF2-40B4-BE49-F238E27FC236}">
                    <a16:creationId xmlns:a16="http://schemas.microsoft.com/office/drawing/2014/main" id="{5F1936E4-5CCE-D13A-565B-F3358AB5ACF6}"/>
                  </a:ext>
                </a:extLst>
              </p:cNvPr>
              <p:cNvPicPr/>
              <p:nvPr/>
            </p:nvPicPr>
            <p:blipFill>
              <a:blip r:embed="rId697"/>
              <a:stretch>
                <a:fillRect/>
              </a:stretch>
            </p:blipFill>
            <p:spPr>
              <a:xfrm>
                <a:off x="5521894" y="2290549"/>
                <a:ext cx="15048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8">
            <p14:nvContentPartPr>
              <p14:cNvPr id="741" name="Tinta 740">
                <a:extLst>
                  <a:ext uri="{FF2B5EF4-FFF2-40B4-BE49-F238E27FC236}">
                    <a16:creationId xmlns:a16="http://schemas.microsoft.com/office/drawing/2014/main" id="{96B55D69-9EC7-4A94-201B-2EF2DDF510FC}"/>
                  </a:ext>
                </a:extLst>
              </p14:cNvPr>
              <p14:cNvContentPartPr/>
              <p14:nvPr/>
            </p14:nvContentPartPr>
            <p14:xfrm>
              <a:off x="5500654" y="2090659"/>
              <a:ext cx="87120" cy="346680"/>
            </p14:xfrm>
          </p:contentPart>
        </mc:Choice>
        <mc:Fallback xmlns="">
          <p:pic>
            <p:nvPicPr>
              <p:cNvPr id="741" name="Tinta 740">
                <a:extLst>
                  <a:ext uri="{FF2B5EF4-FFF2-40B4-BE49-F238E27FC236}">
                    <a16:creationId xmlns:a16="http://schemas.microsoft.com/office/drawing/2014/main" id="{96B55D69-9EC7-4A94-201B-2EF2DDF510FC}"/>
                  </a:ext>
                </a:extLst>
              </p:cNvPr>
              <p:cNvPicPr/>
              <p:nvPr/>
            </p:nvPicPr>
            <p:blipFill>
              <a:blip r:embed="rId699"/>
              <a:stretch>
                <a:fillRect/>
              </a:stretch>
            </p:blipFill>
            <p:spPr>
              <a:xfrm>
                <a:off x="5464654" y="2018659"/>
                <a:ext cx="15876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0">
            <p14:nvContentPartPr>
              <p14:cNvPr id="742" name="Tinta 741">
                <a:extLst>
                  <a:ext uri="{FF2B5EF4-FFF2-40B4-BE49-F238E27FC236}">
                    <a16:creationId xmlns:a16="http://schemas.microsoft.com/office/drawing/2014/main" id="{11DFE62A-55E9-18E5-8516-A46F6252F764}"/>
                  </a:ext>
                </a:extLst>
              </p14:cNvPr>
              <p14:cNvContentPartPr/>
              <p14:nvPr/>
            </p14:nvContentPartPr>
            <p14:xfrm>
              <a:off x="5512534" y="2007139"/>
              <a:ext cx="330120" cy="107640"/>
            </p14:xfrm>
          </p:contentPart>
        </mc:Choice>
        <mc:Fallback xmlns="">
          <p:pic>
            <p:nvPicPr>
              <p:cNvPr id="742" name="Tinta 741">
                <a:extLst>
                  <a:ext uri="{FF2B5EF4-FFF2-40B4-BE49-F238E27FC236}">
                    <a16:creationId xmlns:a16="http://schemas.microsoft.com/office/drawing/2014/main" id="{11DFE62A-55E9-18E5-8516-A46F6252F764}"/>
                  </a:ext>
                </a:extLst>
              </p:cNvPr>
              <p:cNvPicPr/>
              <p:nvPr/>
            </p:nvPicPr>
            <p:blipFill>
              <a:blip r:embed="rId701"/>
              <a:stretch>
                <a:fillRect/>
              </a:stretch>
            </p:blipFill>
            <p:spPr>
              <a:xfrm>
                <a:off x="5476534" y="1935499"/>
                <a:ext cx="4017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2">
            <p14:nvContentPartPr>
              <p14:cNvPr id="743" name="Tinta 742">
                <a:extLst>
                  <a:ext uri="{FF2B5EF4-FFF2-40B4-BE49-F238E27FC236}">
                    <a16:creationId xmlns:a16="http://schemas.microsoft.com/office/drawing/2014/main" id="{29D8C19A-20AE-5D54-8D3A-26E3ED6B2DE1}"/>
                  </a:ext>
                </a:extLst>
              </p14:cNvPr>
              <p14:cNvContentPartPr/>
              <p14:nvPr/>
            </p14:nvContentPartPr>
            <p14:xfrm>
              <a:off x="5669494" y="2005339"/>
              <a:ext cx="402120" cy="68760"/>
            </p14:xfrm>
          </p:contentPart>
        </mc:Choice>
        <mc:Fallback xmlns="">
          <p:pic>
            <p:nvPicPr>
              <p:cNvPr id="743" name="Tinta 742">
                <a:extLst>
                  <a:ext uri="{FF2B5EF4-FFF2-40B4-BE49-F238E27FC236}">
                    <a16:creationId xmlns:a16="http://schemas.microsoft.com/office/drawing/2014/main" id="{29D8C19A-20AE-5D54-8D3A-26E3ED6B2DE1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5633854" y="1933699"/>
                <a:ext cx="4737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4">
            <p14:nvContentPartPr>
              <p14:cNvPr id="744" name="Tinta 743">
                <a:extLst>
                  <a:ext uri="{FF2B5EF4-FFF2-40B4-BE49-F238E27FC236}">
                    <a16:creationId xmlns:a16="http://schemas.microsoft.com/office/drawing/2014/main" id="{2310AC01-186A-E27F-F36C-21FE47F9BBB6}"/>
                  </a:ext>
                </a:extLst>
              </p14:cNvPr>
              <p14:cNvContentPartPr/>
              <p14:nvPr/>
            </p14:nvContentPartPr>
            <p14:xfrm>
              <a:off x="6007534" y="1996699"/>
              <a:ext cx="154080" cy="27360"/>
            </p14:xfrm>
          </p:contentPart>
        </mc:Choice>
        <mc:Fallback xmlns="">
          <p:pic>
            <p:nvPicPr>
              <p:cNvPr id="744" name="Tinta 743">
                <a:extLst>
                  <a:ext uri="{FF2B5EF4-FFF2-40B4-BE49-F238E27FC236}">
                    <a16:creationId xmlns:a16="http://schemas.microsoft.com/office/drawing/2014/main" id="{2310AC01-186A-E27F-F36C-21FE47F9BBB6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5971894" y="1925059"/>
                <a:ext cx="225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6">
            <p14:nvContentPartPr>
              <p14:cNvPr id="745" name="Tinta 744">
                <a:extLst>
                  <a:ext uri="{FF2B5EF4-FFF2-40B4-BE49-F238E27FC236}">
                    <a16:creationId xmlns:a16="http://schemas.microsoft.com/office/drawing/2014/main" id="{DE9B2F07-C120-A324-4291-ECD98BDA7684}"/>
                  </a:ext>
                </a:extLst>
              </p14:cNvPr>
              <p14:cNvContentPartPr/>
              <p14:nvPr/>
            </p14:nvContentPartPr>
            <p14:xfrm>
              <a:off x="6200494" y="1983379"/>
              <a:ext cx="60120" cy="12600"/>
            </p14:xfrm>
          </p:contentPart>
        </mc:Choice>
        <mc:Fallback xmlns="">
          <p:pic>
            <p:nvPicPr>
              <p:cNvPr id="745" name="Tinta 744">
                <a:extLst>
                  <a:ext uri="{FF2B5EF4-FFF2-40B4-BE49-F238E27FC236}">
                    <a16:creationId xmlns:a16="http://schemas.microsoft.com/office/drawing/2014/main" id="{DE9B2F07-C120-A324-4291-ECD98BDA7684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6164854" y="1911379"/>
                <a:ext cx="1317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8">
            <p14:nvContentPartPr>
              <p14:cNvPr id="746" name="Tinta 745">
                <a:extLst>
                  <a:ext uri="{FF2B5EF4-FFF2-40B4-BE49-F238E27FC236}">
                    <a16:creationId xmlns:a16="http://schemas.microsoft.com/office/drawing/2014/main" id="{76AADB17-FDDA-B28C-B1BB-24F736D4E70D}"/>
                  </a:ext>
                </a:extLst>
              </p14:cNvPr>
              <p14:cNvContentPartPr/>
              <p14:nvPr/>
            </p14:nvContentPartPr>
            <p14:xfrm>
              <a:off x="6310294" y="1964299"/>
              <a:ext cx="1440" cy="360"/>
            </p14:xfrm>
          </p:contentPart>
        </mc:Choice>
        <mc:Fallback xmlns="">
          <p:pic>
            <p:nvPicPr>
              <p:cNvPr id="746" name="Tinta 745">
                <a:extLst>
                  <a:ext uri="{FF2B5EF4-FFF2-40B4-BE49-F238E27FC236}">
                    <a16:creationId xmlns:a16="http://schemas.microsoft.com/office/drawing/2014/main" id="{76AADB17-FDDA-B28C-B1BB-24F736D4E70D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6274294" y="1892659"/>
                <a:ext cx="73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0">
            <p14:nvContentPartPr>
              <p14:cNvPr id="747" name="Tinta 746">
                <a:extLst>
                  <a:ext uri="{FF2B5EF4-FFF2-40B4-BE49-F238E27FC236}">
                    <a16:creationId xmlns:a16="http://schemas.microsoft.com/office/drawing/2014/main" id="{5B244D81-806C-3886-C0F6-2AD9EBBC4DC5}"/>
                  </a:ext>
                </a:extLst>
              </p14:cNvPr>
              <p14:cNvContentPartPr/>
              <p14:nvPr/>
            </p14:nvContentPartPr>
            <p14:xfrm>
              <a:off x="6291214" y="2028739"/>
              <a:ext cx="23400" cy="290520"/>
            </p14:xfrm>
          </p:contentPart>
        </mc:Choice>
        <mc:Fallback xmlns="">
          <p:pic>
            <p:nvPicPr>
              <p:cNvPr id="747" name="Tinta 746">
                <a:extLst>
                  <a:ext uri="{FF2B5EF4-FFF2-40B4-BE49-F238E27FC236}">
                    <a16:creationId xmlns:a16="http://schemas.microsoft.com/office/drawing/2014/main" id="{5B244D81-806C-3886-C0F6-2AD9EBBC4DC5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6255214" y="1956739"/>
                <a:ext cx="950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2">
            <p14:nvContentPartPr>
              <p14:cNvPr id="748" name="Tinta 747">
                <a:extLst>
                  <a:ext uri="{FF2B5EF4-FFF2-40B4-BE49-F238E27FC236}">
                    <a16:creationId xmlns:a16="http://schemas.microsoft.com/office/drawing/2014/main" id="{9054856B-1ACB-8CCA-7481-953BF58F23A1}"/>
                  </a:ext>
                </a:extLst>
              </p14:cNvPr>
              <p14:cNvContentPartPr/>
              <p14:nvPr/>
            </p14:nvContentPartPr>
            <p14:xfrm>
              <a:off x="6295894" y="2138179"/>
              <a:ext cx="71280" cy="333360"/>
            </p14:xfrm>
          </p:contentPart>
        </mc:Choice>
        <mc:Fallback xmlns="">
          <p:pic>
            <p:nvPicPr>
              <p:cNvPr id="748" name="Tinta 747">
                <a:extLst>
                  <a:ext uri="{FF2B5EF4-FFF2-40B4-BE49-F238E27FC236}">
                    <a16:creationId xmlns:a16="http://schemas.microsoft.com/office/drawing/2014/main" id="{9054856B-1ACB-8CCA-7481-953BF58F23A1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6259894" y="2066179"/>
                <a:ext cx="14292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4">
            <p14:nvContentPartPr>
              <p14:cNvPr id="749" name="Tinta 748">
                <a:extLst>
                  <a:ext uri="{FF2B5EF4-FFF2-40B4-BE49-F238E27FC236}">
                    <a16:creationId xmlns:a16="http://schemas.microsoft.com/office/drawing/2014/main" id="{826F4B06-FE10-29BE-716F-CA7527550D63}"/>
                  </a:ext>
                </a:extLst>
              </p14:cNvPr>
              <p14:cNvContentPartPr/>
              <p14:nvPr/>
            </p14:nvContentPartPr>
            <p14:xfrm>
              <a:off x="6293374" y="2116579"/>
              <a:ext cx="51840" cy="178920"/>
            </p14:xfrm>
          </p:contentPart>
        </mc:Choice>
        <mc:Fallback xmlns="">
          <p:pic>
            <p:nvPicPr>
              <p:cNvPr id="749" name="Tinta 748">
                <a:extLst>
                  <a:ext uri="{FF2B5EF4-FFF2-40B4-BE49-F238E27FC236}">
                    <a16:creationId xmlns:a16="http://schemas.microsoft.com/office/drawing/2014/main" id="{826F4B06-FE10-29BE-716F-CA7527550D63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6257734" y="2044939"/>
                <a:ext cx="1234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6">
            <p14:nvContentPartPr>
              <p14:cNvPr id="750" name="Tinta 749">
                <a:extLst>
                  <a:ext uri="{FF2B5EF4-FFF2-40B4-BE49-F238E27FC236}">
                    <a16:creationId xmlns:a16="http://schemas.microsoft.com/office/drawing/2014/main" id="{7AB9AC0F-2272-1F11-F911-DB1218F2A1E8}"/>
                  </a:ext>
                </a:extLst>
              </p14:cNvPr>
              <p14:cNvContentPartPr/>
              <p14:nvPr/>
            </p14:nvContentPartPr>
            <p14:xfrm>
              <a:off x="6357814" y="2466859"/>
              <a:ext cx="23760" cy="239760"/>
            </p14:xfrm>
          </p:contentPart>
        </mc:Choice>
        <mc:Fallback xmlns="">
          <p:pic>
            <p:nvPicPr>
              <p:cNvPr id="750" name="Tinta 749">
                <a:extLst>
                  <a:ext uri="{FF2B5EF4-FFF2-40B4-BE49-F238E27FC236}">
                    <a16:creationId xmlns:a16="http://schemas.microsoft.com/office/drawing/2014/main" id="{7AB9AC0F-2272-1F11-F911-DB1218F2A1E8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6321814" y="2394859"/>
                <a:ext cx="9540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8">
            <p14:nvContentPartPr>
              <p14:cNvPr id="751" name="Tinta 750">
                <a:extLst>
                  <a:ext uri="{FF2B5EF4-FFF2-40B4-BE49-F238E27FC236}">
                    <a16:creationId xmlns:a16="http://schemas.microsoft.com/office/drawing/2014/main" id="{C8901D71-8571-940F-0016-4016443CBA2B}"/>
                  </a:ext>
                </a:extLst>
              </p14:cNvPr>
              <p14:cNvContentPartPr/>
              <p14:nvPr/>
            </p14:nvContentPartPr>
            <p14:xfrm>
              <a:off x="6350614" y="2538139"/>
              <a:ext cx="62640" cy="189360"/>
            </p14:xfrm>
          </p:contentPart>
        </mc:Choice>
        <mc:Fallback xmlns="">
          <p:pic>
            <p:nvPicPr>
              <p:cNvPr id="751" name="Tinta 750">
                <a:extLst>
                  <a:ext uri="{FF2B5EF4-FFF2-40B4-BE49-F238E27FC236}">
                    <a16:creationId xmlns:a16="http://schemas.microsoft.com/office/drawing/2014/main" id="{C8901D71-8571-940F-0016-4016443CBA2B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6314614" y="2466499"/>
                <a:ext cx="134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0">
            <p14:nvContentPartPr>
              <p14:cNvPr id="752" name="Tinta 751">
                <a:extLst>
                  <a:ext uri="{FF2B5EF4-FFF2-40B4-BE49-F238E27FC236}">
                    <a16:creationId xmlns:a16="http://schemas.microsoft.com/office/drawing/2014/main" id="{9FF20E9A-F598-F2A2-4D20-593954C51FC9}"/>
                  </a:ext>
                </a:extLst>
              </p14:cNvPr>
              <p14:cNvContentPartPr/>
              <p14:nvPr/>
            </p14:nvContentPartPr>
            <p14:xfrm>
              <a:off x="6094294" y="2747659"/>
              <a:ext cx="344880" cy="2880"/>
            </p14:xfrm>
          </p:contentPart>
        </mc:Choice>
        <mc:Fallback xmlns="">
          <p:pic>
            <p:nvPicPr>
              <p:cNvPr id="752" name="Tinta 751">
                <a:extLst>
                  <a:ext uri="{FF2B5EF4-FFF2-40B4-BE49-F238E27FC236}">
                    <a16:creationId xmlns:a16="http://schemas.microsoft.com/office/drawing/2014/main" id="{9FF20E9A-F598-F2A2-4D20-593954C51FC9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6058654" y="2676019"/>
                <a:ext cx="4165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2">
            <p14:nvContentPartPr>
              <p14:cNvPr id="753" name="Tinta 752">
                <a:extLst>
                  <a:ext uri="{FF2B5EF4-FFF2-40B4-BE49-F238E27FC236}">
                    <a16:creationId xmlns:a16="http://schemas.microsoft.com/office/drawing/2014/main" id="{46D4E589-2718-F75C-F089-5E138D02C482}"/>
                  </a:ext>
                </a:extLst>
              </p14:cNvPr>
              <p14:cNvContentPartPr/>
              <p14:nvPr/>
            </p14:nvContentPartPr>
            <p14:xfrm>
              <a:off x="5979454" y="2690779"/>
              <a:ext cx="300240" cy="24120"/>
            </p14:xfrm>
          </p:contentPart>
        </mc:Choice>
        <mc:Fallback xmlns="">
          <p:pic>
            <p:nvPicPr>
              <p:cNvPr id="753" name="Tinta 752">
                <a:extLst>
                  <a:ext uri="{FF2B5EF4-FFF2-40B4-BE49-F238E27FC236}">
                    <a16:creationId xmlns:a16="http://schemas.microsoft.com/office/drawing/2014/main" id="{46D4E589-2718-F75C-F089-5E138D02C482}"/>
                  </a:ext>
                </a:extLst>
              </p:cNvPr>
              <p:cNvPicPr/>
              <p:nvPr/>
            </p:nvPicPr>
            <p:blipFill>
              <a:blip r:embed="rId723"/>
              <a:stretch>
                <a:fillRect/>
              </a:stretch>
            </p:blipFill>
            <p:spPr>
              <a:xfrm>
                <a:off x="5943454" y="2618779"/>
                <a:ext cx="3718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4">
            <p14:nvContentPartPr>
              <p14:cNvPr id="754" name="Tinta 753">
                <a:extLst>
                  <a:ext uri="{FF2B5EF4-FFF2-40B4-BE49-F238E27FC236}">
                    <a16:creationId xmlns:a16="http://schemas.microsoft.com/office/drawing/2014/main" id="{9E86ECF7-8A7B-A75A-770B-FC28325D7D80}"/>
                  </a:ext>
                </a:extLst>
              </p14:cNvPr>
              <p14:cNvContentPartPr/>
              <p14:nvPr/>
            </p14:nvContentPartPr>
            <p14:xfrm>
              <a:off x="5896294" y="2623819"/>
              <a:ext cx="445320" cy="32040"/>
            </p14:xfrm>
          </p:contentPart>
        </mc:Choice>
        <mc:Fallback xmlns="">
          <p:pic>
            <p:nvPicPr>
              <p:cNvPr id="754" name="Tinta 753">
                <a:extLst>
                  <a:ext uri="{FF2B5EF4-FFF2-40B4-BE49-F238E27FC236}">
                    <a16:creationId xmlns:a16="http://schemas.microsoft.com/office/drawing/2014/main" id="{9E86ECF7-8A7B-A75A-770B-FC28325D7D80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5860294" y="2552179"/>
                <a:ext cx="516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755" name="Tinta 754">
                <a:extLst>
                  <a:ext uri="{FF2B5EF4-FFF2-40B4-BE49-F238E27FC236}">
                    <a16:creationId xmlns:a16="http://schemas.microsoft.com/office/drawing/2014/main" id="{AB0D2447-8BE3-E9AA-3D57-628A8DD535AF}"/>
                  </a:ext>
                </a:extLst>
              </p14:cNvPr>
              <p14:cNvContentPartPr/>
              <p14:nvPr/>
            </p14:nvContentPartPr>
            <p14:xfrm>
              <a:off x="5711254" y="2735779"/>
              <a:ext cx="258480" cy="12600"/>
            </p14:xfrm>
          </p:contentPart>
        </mc:Choice>
        <mc:Fallback xmlns="">
          <p:pic>
            <p:nvPicPr>
              <p:cNvPr id="755" name="Tinta 754">
                <a:extLst>
                  <a:ext uri="{FF2B5EF4-FFF2-40B4-BE49-F238E27FC236}">
                    <a16:creationId xmlns:a16="http://schemas.microsoft.com/office/drawing/2014/main" id="{AB0D2447-8BE3-E9AA-3D57-628A8DD535AF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5675614" y="2664139"/>
                <a:ext cx="330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">
            <p14:nvContentPartPr>
              <p14:cNvPr id="756" name="Tinta 755">
                <a:extLst>
                  <a:ext uri="{FF2B5EF4-FFF2-40B4-BE49-F238E27FC236}">
                    <a16:creationId xmlns:a16="http://schemas.microsoft.com/office/drawing/2014/main" id="{3376B1D2-1811-B15A-7F87-25693F3CA0BF}"/>
                  </a:ext>
                </a:extLst>
              </p14:cNvPr>
              <p14:cNvContentPartPr/>
              <p14:nvPr/>
            </p14:nvContentPartPr>
            <p14:xfrm>
              <a:off x="5705134" y="2509699"/>
              <a:ext cx="405360" cy="224280"/>
            </p14:xfrm>
          </p:contentPart>
        </mc:Choice>
        <mc:Fallback xmlns="">
          <p:pic>
            <p:nvPicPr>
              <p:cNvPr id="756" name="Tinta 755">
                <a:extLst>
                  <a:ext uri="{FF2B5EF4-FFF2-40B4-BE49-F238E27FC236}">
                    <a16:creationId xmlns:a16="http://schemas.microsoft.com/office/drawing/2014/main" id="{3376B1D2-1811-B15A-7F87-25693F3CA0BF}"/>
                  </a:ext>
                </a:extLst>
              </p:cNvPr>
              <p:cNvPicPr/>
              <p:nvPr/>
            </p:nvPicPr>
            <p:blipFill>
              <a:blip r:embed="rId729"/>
              <a:stretch>
                <a:fillRect/>
              </a:stretch>
            </p:blipFill>
            <p:spPr>
              <a:xfrm>
                <a:off x="5669494" y="2438059"/>
                <a:ext cx="4770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">
            <p14:nvContentPartPr>
              <p14:cNvPr id="757" name="Tinta 756">
                <a:extLst>
                  <a:ext uri="{FF2B5EF4-FFF2-40B4-BE49-F238E27FC236}">
                    <a16:creationId xmlns:a16="http://schemas.microsoft.com/office/drawing/2014/main" id="{1B4F460A-4075-0B49-1D58-91827BF03045}"/>
                  </a:ext>
                </a:extLst>
              </p14:cNvPr>
              <p14:cNvContentPartPr/>
              <p14:nvPr/>
            </p14:nvContentPartPr>
            <p14:xfrm>
              <a:off x="5891974" y="2402419"/>
              <a:ext cx="132840" cy="42840"/>
            </p14:xfrm>
          </p:contentPart>
        </mc:Choice>
        <mc:Fallback xmlns="">
          <p:pic>
            <p:nvPicPr>
              <p:cNvPr id="757" name="Tinta 756">
                <a:extLst>
                  <a:ext uri="{FF2B5EF4-FFF2-40B4-BE49-F238E27FC236}">
                    <a16:creationId xmlns:a16="http://schemas.microsoft.com/office/drawing/2014/main" id="{1B4F460A-4075-0B49-1D58-91827BF03045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5855974" y="2330779"/>
                <a:ext cx="2044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2">
            <p14:nvContentPartPr>
              <p14:cNvPr id="758" name="Tinta 757">
                <a:extLst>
                  <a:ext uri="{FF2B5EF4-FFF2-40B4-BE49-F238E27FC236}">
                    <a16:creationId xmlns:a16="http://schemas.microsoft.com/office/drawing/2014/main" id="{D222B14F-A349-9455-141B-81DF25D95828}"/>
                  </a:ext>
                </a:extLst>
              </p14:cNvPr>
              <p14:cNvContentPartPr/>
              <p14:nvPr/>
            </p14:nvContentPartPr>
            <p14:xfrm>
              <a:off x="5591014" y="2177779"/>
              <a:ext cx="359280" cy="499320"/>
            </p14:xfrm>
          </p:contentPart>
        </mc:Choice>
        <mc:Fallback xmlns="">
          <p:pic>
            <p:nvPicPr>
              <p:cNvPr id="758" name="Tinta 757">
                <a:extLst>
                  <a:ext uri="{FF2B5EF4-FFF2-40B4-BE49-F238E27FC236}">
                    <a16:creationId xmlns:a16="http://schemas.microsoft.com/office/drawing/2014/main" id="{D222B14F-A349-9455-141B-81DF25D95828}"/>
                  </a:ext>
                </a:extLst>
              </p:cNvPr>
              <p:cNvPicPr/>
              <p:nvPr/>
            </p:nvPicPr>
            <p:blipFill>
              <a:blip r:embed="rId733"/>
              <a:stretch>
                <a:fillRect/>
              </a:stretch>
            </p:blipFill>
            <p:spPr>
              <a:xfrm>
                <a:off x="5555014" y="2106139"/>
                <a:ext cx="43092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4">
            <p14:nvContentPartPr>
              <p14:cNvPr id="759" name="Tinta 758">
                <a:extLst>
                  <a:ext uri="{FF2B5EF4-FFF2-40B4-BE49-F238E27FC236}">
                    <a16:creationId xmlns:a16="http://schemas.microsoft.com/office/drawing/2014/main" id="{739D52FD-E11B-52E6-32F7-36340D97B7FC}"/>
                  </a:ext>
                </a:extLst>
              </p14:cNvPr>
              <p14:cNvContentPartPr/>
              <p14:nvPr/>
            </p14:nvContentPartPr>
            <p14:xfrm>
              <a:off x="5613694" y="2507179"/>
              <a:ext cx="211680" cy="163440"/>
            </p14:xfrm>
          </p:contentPart>
        </mc:Choice>
        <mc:Fallback xmlns="">
          <p:pic>
            <p:nvPicPr>
              <p:cNvPr id="759" name="Tinta 758">
                <a:extLst>
                  <a:ext uri="{FF2B5EF4-FFF2-40B4-BE49-F238E27FC236}">
                    <a16:creationId xmlns:a16="http://schemas.microsoft.com/office/drawing/2014/main" id="{739D52FD-E11B-52E6-32F7-36340D97B7FC}"/>
                  </a:ext>
                </a:extLst>
              </p:cNvPr>
              <p:cNvPicPr/>
              <p:nvPr/>
            </p:nvPicPr>
            <p:blipFill>
              <a:blip r:embed="rId735"/>
              <a:stretch>
                <a:fillRect/>
              </a:stretch>
            </p:blipFill>
            <p:spPr>
              <a:xfrm>
                <a:off x="5578054" y="2435539"/>
                <a:ext cx="2833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6">
            <p14:nvContentPartPr>
              <p14:cNvPr id="760" name="Tinta 759">
                <a:extLst>
                  <a:ext uri="{FF2B5EF4-FFF2-40B4-BE49-F238E27FC236}">
                    <a16:creationId xmlns:a16="http://schemas.microsoft.com/office/drawing/2014/main" id="{0697A4B2-071C-36C2-096D-4D2C5C3D9BBF}"/>
                  </a:ext>
                </a:extLst>
              </p14:cNvPr>
              <p14:cNvContentPartPr/>
              <p14:nvPr/>
            </p14:nvContentPartPr>
            <p14:xfrm>
              <a:off x="5890894" y="2382619"/>
              <a:ext cx="410040" cy="186840"/>
            </p14:xfrm>
          </p:contentPart>
        </mc:Choice>
        <mc:Fallback xmlns="">
          <p:pic>
            <p:nvPicPr>
              <p:cNvPr id="760" name="Tinta 759">
                <a:extLst>
                  <a:ext uri="{FF2B5EF4-FFF2-40B4-BE49-F238E27FC236}">
                    <a16:creationId xmlns:a16="http://schemas.microsoft.com/office/drawing/2014/main" id="{0697A4B2-071C-36C2-096D-4D2C5C3D9BBF}"/>
                  </a:ext>
                </a:extLst>
              </p:cNvPr>
              <p:cNvPicPr/>
              <p:nvPr/>
            </p:nvPicPr>
            <p:blipFill>
              <a:blip r:embed="rId737"/>
              <a:stretch>
                <a:fillRect/>
              </a:stretch>
            </p:blipFill>
            <p:spPr>
              <a:xfrm>
                <a:off x="5855254" y="2310979"/>
                <a:ext cx="4816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8">
            <p14:nvContentPartPr>
              <p14:cNvPr id="761" name="Tinta 760">
                <a:extLst>
                  <a:ext uri="{FF2B5EF4-FFF2-40B4-BE49-F238E27FC236}">
                    <a16:creationId xmlns:a16="http://schemas.microsoft.com/office/drawing/2014/main" id="{273872D9-4994-1C6D-B586-2B5C5F50FDB8}"/>
                  </a:ext>
                </a:extLst>
              </p14:cNvPr>
              <p14:cNvContentPartPr/>
              <p14:nvPr/>
            </p14:nvContentPartPr>
            <p14:xfrm>
              <a:off x="6142534" y="2393779"/>
              <a:ext cx="82080" cy="11520"/>
            </p14:xfrm>
          </p:contentPart>
        </mc:Choice>
        <mc:Fallback xmlns="">
          <p:pic>
            <p:nvPicPr>
              <p:cNvPr id="761" name="Tinta 760">
                <a:extLst>
                  <a:ext uri="{FF2B5EF4-FFF2-40B4-BE49-F238E27FC236}">
                    <a16:creationId xmlns:a16="http://schemas.microsoft.com/office/drawing/2014/main" id="{273872D9-4994-1C6D-B586-2B5C5F50FDB8}"/>
                  </a:ext>
                </a:extLst>
              </p:cNvPr>
              <p:cNvPicPr/>
              <p:nvPr/>
            </p:nvPicPr>
            <p:blipFill>
              <a:blip r:embed="rId739"/>
              <a:stretch>
                <a:fillRect/>
              </a:stretch>
            </p:blipFill>
            <p:spPr>
              <a:xfrm>
                <a:off x="6106894" y="2322139"/>
                <a:ext cx="1537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0">
            <p14:nvContentPartPr>
              <p14:cNvPr id="762" name="Tinta 761">
                <a:extLst>
                  <a:ext uri="{FF2B5EF4-FFF2-40B4-BE49-F238E27FC236}">
                    <a16:creationId xmlns:a16="http://schemas.microsoft.com/office/drawing/2014/main" id="{16E7DD87-4F42-D892-17F3-B078870AD108}"/>
                  </a:ext>
                </a:extLst>
              </p14:cNvPr>
              <p14:cNvContentPartPr/>
              <p14:nvPr/>
            </p14:nvContentPartPr>
            <p14:xfrm>
              <a:off x="6065854" y="2363179"/>
              <a:ext cx="230400" cy="61200"/>
            </p14:xfrm>
          </p:contentPart>
        </mc:Choice>
        <mc:Fallback xmlns="">
          <p:pic>
            <p:nvPicPr>
              <p:cNvPr id="762" name="Tinta 761">
                <a:extLst>
                  <a:ext uri="{FF2B5EF4-FFF2-40B4-BE49-F238E27FC236}">
                    <a16:creationId xmlns:a16="http://schemas.microsoft.com/office/drawing/2014/main" id="{16E7DD87-4F42-D892-17F3-B078870AD108}"/>
                  </a:ext>
                </a:extLst>
              </p:cNvPr>
              <p:cNvPicPr/>
              <p:nvPr/>
            </p:nvPicPr>
            <p:blipFill>
              <a:blip r:embed="rId741"/>
              <a:stretch>
                <a:fillRect/>
              </a:stretch>
            </p:blipFill>
            <p:spPr>
              <a:xfrm>
                <a:off x="6029854" y="2291179"/>
                <a:ext cx="3020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2">
            <p14:nvContentPartPr>
              <p14:cNvPr id="763" name="Tinta 762">
                <a:extLst>
                  <a:ext uri="{FF2B5EF4-FFF2-40B4-BE49-F238E27FC236}">
                    <a16:creationId xmlns:a16="http://schemas.microsoft.com/office/drawing/2014/main" id="{46A847F0-6B81-2DB2-A007-6CA98F7B6A7B}"/>
                  </a:ext>
                </a:extLst>
              </p14:cNvPr>
              <p14:cNvContentPartPr/>
              <p14:nvPr/>
            </p14:nvContentPartPr>
            <p14:xfrm>
              <a:off x="5947774" y="2303419"/>
              <a:ext cx="355680" cy="6480"/>
            </p14:xfrm>
          </p:contentPart>
        </mc:Choice>
        <mc:Fallback xmlns="">
          <p:pic>
            <p:nvPicPr>
              <p:cNvPr id="763" name="Tinta 762">
                <a:extLst>
                  <a:ext uri="{FF2B5EF4-FFF2-40B4-BE49-F238E27FC236}">
                    <a16:creationId xmlns:a16="http://schemas.microsoft.com/office/drawing/2014/main" id="{46A847F0-6B81-2DB2-A007-6CA98F7B6A7B}"/>
                  </a:ext>
                </a:extLst>
              </p:cNvPr>
              <p:cNvPicPr/>
              <p:nvPr/>
            </p:nvPicPr>
            <p:blipFill>
              <a:blip r:embed="rId743"/>
              <a:stretch>
                <a:fillRect/>
              </a:stretch>
            </p:blipFill>
            <p:spPr>
              <a:xfrm>
                <a:off x="5911774" y="2231419"/>
                <a:ext cx="4273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4">
            <p14:nvContentPartPr>
              <p14:cNvPr id="764" name="Tinta 763">
                <a:extLst>
                  <a:ext uri="{FF2B5EF4-FFF2-40B4-BE49-F238E27FC236}">
                    <a16:creationId xmlns:a16="http://schemas.microsoft.com/office/drawing/2014/main" id="{1DD4C4CE-3CC2-C42E-C09C-AE2FC07BB7BB}"/>
                  </a:ext>
                </a:extLst>
              </p14:cNvPr>
              <p14:cNvContentPartPr/>
              <p14:nvPr/>
            </p14:nvContentPartPr>
            <p14:xfrm>
              <a:off x="5957134" y="2201539"/>
              <a:ext cx="336600" cy="25200"/>
            </p14:xfrm>
          </p:contentPart>
        </mc:Choice>
        <mc:Fallback xmlns="">
          <p:pic>
            <p:nvPicPr>
              <p:cNvPr id="764" name="Tinta 763">
                <a:extLst>
                  <a:ext uri="{FF2B5EF4-FFF2-40B4-BE49-F238E27FC236}">
                    <a16:creationId xmlns:a16="http://schemas.microsoft.com/office/drawing/2014/main" id="{1DD4C4CE-3CC2-C42E-C09C-AE2FC07BB7BB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5921494" y="2129539"/>
                <a:ext cx="4082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6">
            <p14:nvContentPartPr>
              <p14:cNvPr id="765" name="Tinta 764">
                <a:extLst>
                  <a:ext uri="{FF2B5EF4-FFF2-40B4-BE49-F238E27FC236}">
                    <a16:creationId xmlns:a16="http://schemas.microsoft.com/office/drawing/2014/main" id="{952BA188-354E-947D-6600-DAD5273D0043}"/>
                  </a:ext>
                </a:extLst>
              </p14:cNvPr>
              <p14:cNvContentPartPr/>
              <p14:nvPr/>
            </p14:nvContentPartPr>
            <p14:xfrm>
              <a:off x="5978014" y="2080219"/>
              <a:ext cx="294480" cy="39240"/>
            </p14:xfrm>
          </p:contentPart>
        </mc:Choice>
        <mc:Fallback xmlns="">
          <p:pic>
            <p:nvPicPr>
              <p:cNvPr id="765" name="Tinta 764">
                <a:extLst>
                  <a:ext uri="{FF2B5EF4-FFF2-40B4-BE49-F238E27FC236}">
                    <a16:creationId xmlns:a16="http://schemas.microsoft.com/office/drawing/2014/main" id="{952BA188-354E-947D-6600-DAD5273D0043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5942374" y="2008219"/>
                <a:ext cx="3661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66" name="Tinta 765">
                <a:extLst>
                  <a:ext uri="{FF2B5EF4-FFF2-40B4-BE49-F238E27FC236}">
                    <a16:creationId xmlns:a16="http://schemas.microsoft.com/office/drawing/2014/main" id="{47476A63-540E-1CB6-E01A-340204E42D2E}"/>
                  </a:ext>
                </a:extLst>
              </p14:cNvPr>
              <p14:cNvContentPartPr/>
              <p14:nvPr/>
            </p14:nvContentPartPr>
            <p14:xfrm>
              <a:off x="5820334" y="2100019"/>
              <a:ext cx="302040" cy="63000"/>
            </p14:xfrm>
          </p:contentPart>
        </mc:Choice>
        <mc:Fallback xmlns="">
          <p:pic>
            <p:nvPicPr>
              <p:cNvPr id="766" name="Tinta 765">
                <a:extLst>
                  <a:ext uri="{FF2B5EF4-FFF2-40B4-BE49-F238E27FC236}">
                    <a16:creationId xmlns:a16="http://schemas.microsoft.com/office/drawing/2014/main" id="{47476A63-540E-1CB6-E01A-340204E42D2E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5784334" y="2028379"/>
                <a:ext cx="373680" cy="206640"/>
              </a:xfrm>
              <a:prstGeom prst="rect">
                <a:avLst/>
              </a:prstGeom>
            </p:spPr>
          </p:pic>
        </mc:Fallback>
      </mc:AlternateContent>
      <p:sp>
        <p:nvSpPr>
          <p:cNvPr id="768" name="CaixaDeTexto 767">
            <a:extLst>
              <a:ext uri="{FF2B5EF4-FFF2-40B4-BE49-F238E27FC236}">
                <a16:creationId xmlns:a16="http://schemas.microsoft.com/office/drawing/2014/main" id="{FD110727-4939-62D6-97A8-5CCC49EFD931}"/>
              </a:ext>
            </a:extLst>
          </p:cNvPr>
          <p:cNvSpPr txBox="1"/>
          <p:nvPr/>
        </p:nvSpPr>
        <p:spPr>
          <a:xfrm rot="16200000">
            <a:off x="2179940" y="2295566"/>
            <a:ext cx="181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 01P Bar e </a:t>
            </a:r>
          </a:p>
          <a:p>
            <a:pPr algn="ctr"/>
            <a:r>
              <a:rPr lang="pt-BR" b="1" dirty="0"/>
              <a:t>Cômodos</a:t>
            </a:r>
          </a:p>
        </p:txBody>
      </p:sp>
      <p:sp>
        <p:nvSpPr>
          <p:cNvPr id="769" name="CaixaDeTexto 768">
            <a:extLst>
              <a:ext uri="{FF2B5EF4-FFF2-40B4-BE49-F238E27FC236}">
                <a16:creationId xmlns:a16="http://schemas.microsoft.com/office/drawing/2014/main" id="{724E9210-E465-E580-A186-E2BE61228730}"/>
              </a:ext>
            </a:extLst>
          </p:cNvPr>
          <p:cNvSpPr txBox="1"/>
          <p:nvPr/>
        </p:nvSpPr>
        <p:spPr>
          <a:xfrm rot="16200000">
            <a:off x="5662030" y="5215540"/>
            <a:ext cx="1171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 01P Piscina </a:t>
            </a:r>
          </a:p>
          <a:p>
            <a:pPr algn="ctr"/>
            <a:r>
              <a:rPr lang="pt-BR" b="1" dirty="0"/>
              <a:t>Infantil</a:t>
            </a:r>
          </a:p>
        </p:txBody>
      </p:sp>
      <p:sp>
        <p:nvSpPr>
          <p:cNvPr id="770" name="CaixaDeTexto 769">
            <a:extLst>
              <a:ext uri="{FF2B5EF4-FFF2-40B4-BE49-F238E27FC236}">
                <a16:creationId xmlns:a16="http://schemas.microsoft.com/office/drawing/2014/main" id="{1FC091EF-0270-832A-DD73-92E418B30481}"/>
              </a:ext>
            </a:extLst>
          </p:cNvPr>
          <p:cNvSpPr txBox="1"/>
          <p:nvPr/>
        </p:nvSpPr>
        <p:spPr>
          <a:xfrm rot="16200000">
            <a:off x="7862096" y="5364796"/>
            <a:ext cx="112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 01P Piscina </a:t>
            </a:r>
          </a:p>
          <a:p>
            <a:pPr algn="ctr"/>
            <a:r>
              <a:rPr lang="pt-BR" b="1" dirty="0"/>
              <a:t>Adulta</a:t>
            </a:r>
          </a:p>
        </p:txBody>
      </p:sp>
      <p:sp>
        <p:nvSpPr>
          <p:cNvPr id="771" name="CaixaDeTexto 770">
            <a:extLst>
              <a:ext uri="{FF2B5EF4-FFF2-40B4-BE49-F238E27FC236}">
                <a16:creationId xmlns:a16="http://schemas.microsoft.com/office/drawing/2014/main" id="{552B6FA4-8C01-A575-30ED-EDA5A5F22FB9}"/>
              </a:ext>
            </a:extLst>
          </p:cNvPr>
          <p:cNvSpPr txBox="1"/>
          <p:nvPr/>
        </p:nvSpPr>
        <p:spPr>
          <a:xfrm rot="16200000">
            <a:off x="10004858" y="2991577"/>
            <a:ext cx="1618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 01P Deck Interno</a:t>
            </a:r>
          </a:p>
        </p:txBody>
      </p:sp>
      <p:sp>
        <p:nvSpPr>
          <p:cNvPr id="772" name="CaixaDeTexto 771">
            <a:extLst>
              <a:ext uri="{FF2B5EF4-FFF2-40B4-BE49-F238E27FC236}">
                <a16:creationId xmlns:a16="http://schemas.microsoft.com/office/drawing/2014/main" id="{A01DAC21-3C35-2972-A455-F10159C4642F}"/>
              </a:ext>
            </a:extLst>
          </p:cNvPr>
          <p:cNvSpPr txBox="1"/>
          <p:nvPr/>
        </p:nvSpPr>
        <p:spPr>
          <a:xfrm rot="16200000">
            <a:off x="8989363" y="904208"/>
            <a:ext cx="165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 01P Deck Externo</a:t>
            </a:r>
          </a:p>
        </p:txBody>
      </p:sp>
      <p:sp>
        <p:nvSpPr>
          <p:cNvPr id="773" name="CaixaDeTexto 772">
            <a:extLst>
              <a:ext uri="{FF2B5EF4-FFF2-40B4-BE49-F238E27FC236}">
                <a16:creationId xmlns:a16="http://schemas.microsoft.com/office/drawing/2014/main" id="{68DF3093-810D-6459-2D78-D51CED57DB2F}"/>
              </a:ext>
            </a:extLst>
          </p:cNvPr>
          <p:cNvSpPr txBox="1"/>
          <p:nvPr/>
        </p:nvSpPr>
        <p:spPr>
          <a:xfrm rot="16200000">
            <a:off x="4510769" y="734620"/>
            <a:ext cx="211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 01P Piscina </a:t>
            </a:r>
          </a:p>
          <a:p>
            <a:pPr algn="ctr"/>
            <a:r>
              <a:rPr lang="pt-BR" b="1" dirty="0"/>
              <a:t>Borda Infinita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2EB9305D-40CF-9D77-5BD8-9F28479B0DEF}"/>
              </a:ext>
            </a:extLst>
          </p:cNvPr>
          <p:cNvSpPr/>
          <p:nvPr/>
        </p:nvSpPr>
        <p:spPr>
          <a:xfrm>
            <a:off x="14750" y="0"/>
            <a:ext cx="1256950" cy="1117228"/>
          </a:xfrm>
          <a:custGeom>
            <a:avLst/>
            <a:gdLst/>
            <a:ahLst/>
            <a:cxnLst/>
            <a:rect l="l" t="t" r="r" b="b"/>
            <a:pathLst>
              <a:path w="1935604" h="1410840">
                <a:moveTo>
                  <a:pt x="0" y="0"/>
                </a:moveTo>
                <a:lnTo>
                  <a:pt x="1935604" y="0"/>
                </a:lnTo>
                <a:lnTo>
                  <a:pt x="1935604" y="1410840"/>
                </a:lnTo>
                <a:lnTo>
                  <a:pt x="0" y="1410840"/>
                </a:lnTo>
                <a:lnTo>
                  <a:pt x="0" y="0"/>
                </a:lnTo>
                <a:close/>
              </a:path>
            </a:pathLst>
          </a:custGeom>
          <a:blipFill>
            <a:blip r:embed="rId750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166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652EB-3E3D-339F-8995-5CEBD3A49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4B774B-19EF-B1A9-69BB-CBCFD986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85537" y="-1912578"/>
            <a:ext cx="6000751" cy="10683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FF80F069-41B1-52F2-115F-0B1A5658A83C}"/>
                  </a:ext>
                </a:extLst>
              </p14:cNvPr>
              <p14:cNvContentPartPr/>
              <p14:nvPr/>
            </p14:nvContentPartPr>
            <p14:xfrm>
              <a:off x="2387304" y="5193576"/>
              <a:ext cx="1837440" cy="29376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FF80F069-41B1-52F2-115F-0B1A5658A8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664" y="5085936"/>
                <a:ext cx="194508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BE602D91-62DD-04FF-5B7A-D8F6A1F1A753}"/>
                  </a:ext>
                </a:extLst>
              </p14:cNvPr>
              <p14:cNvContentPartPr/>
              <p14:nvPr/>
            </p14:nvContentPartPr>
            <p14:xfrm>
              <a:off x="2436090" y="5405303"/>
              <a:ext cx="402480" cy="914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BE602D91-62DD-04FF-5B7A-D8F6A1F1A7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2450" y="5297303"/>
                <a:ext cx="5101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F4CC5A07-22F3-0E21-7AB9-A766C62D5A12}"/>
                  </a:ext>
                </a:extLst>
              </p14:cNvPr>
              <p14:cNvContentPartPr/>
              <p14:nvPr/>
            </p14:nvContentPartPr>
            <p14:xfrm>
              <a:off x="2690250" y="5376503"/>
              <a:ext cx="338760" cy="525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F4CC5A07-22F3-0E21-7AB9-A766C62D5A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6610" y="5268863"/>
                <a:ext cx="4464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1642C467-0821-A249-C248-37B96D46B6D2}"/>
                  </a:ext>
                </a:extLst>
              </p14:cNvPr>
              <p14:cNvContentPartPr/>
              <p14:nvPr/>
            </p14:nvContentPartPr>
            <p14:xfrm>
              <a:off x="2055930" y="5486303"/>
              <a:ext cx="168480" cy="2628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1642C467-0821-A249-C248-37B96D46B6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1930" y="5378303"/>
                <a:ext cx="2761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C57C8387-A31F-24BA-CA01-DF39AAEA7A8E}"/>
                  </a:ext>
                </a:extLst>
              </p14:cNvPr>
              <p14:cNvContentPartPr/>
              <p14:nvPr/>
            </p14:nvContentPartPr>
            <p14:xfrm>
              <a:off x="2109570" y="5462183"/>
              <a:ext cx="309960" cy="5724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C57C8387-A31F-24BA-CA01-DF39AAEA7A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5570" y="5354543"/>
                <a:ext cx="4176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78C9E6F3-F2F5-5468-CF63-BED15345B87D}"/>
                  </a:ext>
                </a:extLst>
              </p14:cNvPr>
              <p14:cNvContentPartPr/>
              <p14:nvPr/>
            </p14:nvContentPartPr>
            <p14:xfrm>
              <a:off x="2176170" y="5529143"/>
              <a:ext cx="153000" cy="68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78C9E6F3-F2F5-5468-CF63-BED15345B8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22530" y="5421143"/>
                <a:ext cx="2606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2B517D95-E8B5-10D9-1594-5610F17611D1}"/>
                  </a:ext>
                </a:extLst>
              </p14:cNvPr>
              <p14:cNvContentPartPr/>
              <p14:nvPr/>
            </p14:nvContentPartPr>
            <p14:xfrm>
              <a:off x="1907970" y="5543183"/>
              <a:ext cx="263880" cy="24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2B517D95-E8B5-10D9-1594-5610F17611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53970" y="5435543"/>
                <a:ext cx="3715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CAA13C6F-BC12-2D3F-B592-E2B53BAF8E21}"/>
                  </a:ext>
                </a:extLst>
              </p14:cNvPr>
              <p14:cNvContentPartPr/>
              <p14:nvPr/>
            </p14:nvContentPartPr>
            <p14:xfrm>
              <a:off x="1690530" y="5507183"/>
              <a:ext cx="402120" cy="10332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CAA13C6F-BC12-2D3F-B592-E2B53BAF8E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36530" y="5399543"/>
                <a:ext cx="5097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D9B5A5A4-18A5-0EB7-0B48-C080204A7E22}"/>
                  </a:ext>
                </a:extLst>
              </p14:cNvPr>
              <p14:cNvContentPartPr/>
              <p14:nvPr/>
            </p14:nvContentPartPr>
            <p14:xfrm>
              <a:off x="1661730" y="5212343"/>
              <a:ext cx="1144080" cy="33624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D9B5A5A4-18A5-0EB7-0B48-C080204A7E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08090" y="5104703"/>
                <a:ext cx="125172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98869801-7392-C430-ECA3-3E7EC7817B9F}"/>
                  </a:ext>
                </a:extLst>
              </p14:cNvPr>
              <p14:cNvContentPartPr/>
              <p14:nvPr/>
            </p14:nvContentPartPr>
            <p14:xfrm>
              <a:off x="4105050" y="4786463"/>
              <a:ext cx="81360" cy="37152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98869801-7392-C430-ECA3-3E7EC7817B9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51050" y="4678823"/>
                <a:ext cx="18900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3509F992-8C7E-12A5-E97F-66B606B28FDA}"/>
                  </a:ext>
                </a:extLst>
              </p14:cNvPr>
              <p14:cNvContentPartPr/>
              <p14:nvPr/>
            </p14:nvContentPartPr>
            <p14:xfrm>
              <a:off x="4081650" y="4824983"/>
              <a:ext cx="95400" cy="18540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3509F992-8C7E-12A5-E97F-66B606B28F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27650" y="4716983"/>
                <a:ext cx="2030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5AE7F12A-6949-F601-0BB0-2A196AC22B8D}"/>
                  </a:ext>
                </a:extLst>
              </p14:cNvPr>
              <p14:cNvContentPartPr/>
              <p14:nvPr/>
            </p14:nvContentPartPr>
            <p14:xfrm>
              <a:off x="4083810" y="4763423"/>
              <a:ext cx="69120" cy="13248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5AE7F12A-6949-F601-0BB0-2A196AC22B8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30170" y="4655783"/>
                <a:ext cx="1767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62511827-7B43-095B-17CF-E92987757C2D}"/>
                  </a:ext>
                </a:extLst>
              </p14:cNvPr>
              <p14:cNvContentPartPr/>
              <p14:nvPr/>
            </p14:nvContentPartPr>
            <p14:xfrm>
              <a:off x="3977970" y="4468583"/>
              <a:ext cx="136800" cy="35136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62511827-7B43-095B-17CF-E92987757C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24330" y="4360583"/>
                <a:ext cx="24444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A1D2B779-809D-FA7C-AD19-34C1E11F3658}"/>
                  </a:ext>
                </a:extLst>
              </p14:cNvPr>
              <p14:cNvContentPartPr/>
              <p14:nvPr/>
            </p14:nvContentPartPr>
            <p14:xfrm>
              <a:off x="3938370" y="4391183"/>
              <a:ext cx="171720" cy="28080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A1D2B779-809D-FA7C-AD19-34C1E11F36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84370" y="4283543"/>
                <a:ext cx="27936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7567CF97-3B4E-272A-EB35-126503BF3783}"/>
                  </a:ext>
                </a:extLst>
              </p14:cNvPr>
              <p14:cNvContentPartPr/>
              <p14:nvPr/>
            </p14:nvContentPartPr>
            <p14:xfrm>
              <a:off x="3986970" y="4358783"/>
              <a:ext cx="99360" cy="20844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7567CF97-3B4E-272A-EB35-126503BF37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32970" y="4251143"/>
                <a:ext cx="2070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6146B6CB-03C9-4F43-860C-4137F00D7953}"/>
                  </a:ext>
                </a:extLst>
              </p14:cNvPr>
              <p14:cNvContentPartPr/>
              <p14:nvPr/>
            </p14:nvContentPartPr>
            <p14:xfrm>
              <a:off x="4019370" y="4224143"/>
              <a:ext cx="4320" cy="900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6146B6CB-03C9-4F43-860C-4137F00D795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65370" y="4116143"/>
                <a:ext cx="1119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9E181E9A-AE19-B04B-6ABC-5EB6E6C52DA8}"/>
                  </a:ext>
                </a:extLst>
              </p14:cNvPr>
              <p14:cNvContentPartPr/>
              <p14:nvPr/>
            </p14:nvContentPartPr>
            <p14:xfrm>
              <a:off x="4038450" y="4328903"/>
              <a:ext cx="360" cy="36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9E181E9A-AE19-B04B-6ABC-5EB6E6C52DA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84450" y="42209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80449D4B-122C-DE35-BE0A-9995C38F471C}"/>
                  </a:ext>
                </a:extLst>
              </p14:cNvPr>
              <p14:cNvContentPartPr/>
              <p14:nvPr/>
            </p14:nvContentPartPr>
            <p14:xfrm>
              <a:off x="3990930" y="4066823"/>
              <a:ext cx="360" cy="36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80449D4B-122C-DE35-BE0A-9995C38F471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36930" y="39591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B5678E88-4B42-28AE-B0E6-70DA33FF1B94}"/>
                  </a:ext>
                </a:extLst>
              </p14:cNvPr>
              <p14:cNvContentPartPr/>
              <p14:nvPr/>
            </p14:nvContentPartPr>
            <p14:xfrm>
              <a:off x="3886890" y="4044503"/>
              <a:ext cx="137520" cy="11340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B5678E88-4B42-28AE-B0E6-70DA33FF1B9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833250" y="3936503"/>
                <a:ext cx="2451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FBA5188A-3315-A029-2348-C373E8906C7E}"/>
                  </a:ext>
                </a:extLst>
              </p14:cNvPr>
              <p14:cNvContentPartPr/>
              <p14:nvPr/>
            </p14:nvContentPartPr>
            <p14:xfrm>
              <a:off x="3896610" y="3773063"/>
              <a:ext cx="104040" cy="25128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FBA5188A-3315-A029-2348-C373E8906C7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42610" y="3665423"/>
                <a:ext cx="21168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52834BD6-B2EE-8A6A-96A5-BF50436D234B}"/>
                  </a:ext>
                </a:extLst>
              </p14:cNvPr>
              <p14:cNvContentPartPr/>
              <p14:nvPr/>
            </p14:nvContentPartPr>
            <p14:xfrm>
              <a:off x="3882930" y="3519623"/>
              <a:ext cx="98640" cy="35712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52834BD6-B2EE-8A6A-96A5-BF50436D234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829290" y="3411983"/>
                <a:ext cx="2062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B36A3C22-6BB2-8763-9016-82E225650D60}"/>
                  </a:ext>
                </a:extLst>
              </p14:cNvPr>
              <p14:cNvContentPartPr/>
              <p14:nvPr/>
            </p14:nvContentPartPr>
            <p14:xfrm>
              <a:off x="3807330" y="3254663"/>
              <a:ext cx="117000" cy="23184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B36A3C22-6BB2-8763-9016-82E225650D6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53690" y="3146663"/>
                <a:ext cx="2246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5FD8112D-C81E-D2A6-7D77-926FD91BA730}"/>
                  </a:ext>
                </a:extLst>
              </p14:cNvPr>
              <p14:cNvContentPartPr/>
              <p14:nvPr/>
            </p14:nvContentPartPr>
            <p14:xfrm>
              <a:off x="3850530" y="3140543"/>
              <a:ext cx="7200" cy="23616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5FD8112D-C81E-D2A6-7D77-926FD91BA73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96890" y="3032903"/>
                <a:ext cx="11484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F572E9A0-E023-7822-77D6-389E4CC989DB}"/>
                  </a:ext>
                </a:extLst>
              </p14:cNvPr>
              <p14:cNvContentPartPr/>
              <p14:nvPr/>
            </p14:nvContentPartPr>
            <p14:xfrm>
              <a:off x="3741450" y="3119303"/>
              <a:ext cx="97200" cy="1584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F572E9A0-E023-7822-77D6-389E4CC989D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687810" y="3011303"/>
                <a:ext cx="2048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CCFA1C50-752F-37A9-EC2D-E2F61B250C4A}"/>
                  </a:ext>
                </a:extLst>
              </p14:cNvPr>
              <p14:cNvContentPartPr/>
              <p14:nvPr/>
            </p14:nvContentPartPr>
            <p14:xfrm>
              <a:off x="1288930" y="3987650"/>
              <a:ext cx="368640" cy="1498680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CCFA1C50-752F-37A9-EC2D-E2F61B250C4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234930" y="3879650"/>
                <a:ext cx="476280" cy="17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446A4295-368C-2661-B5E1-239161E2BAA5}"/>
                  </a:ext>
                </a:extLst>
              </p14:cNvPr>
              <p14:cNvContentPartPr/>
              <p14:nvPr/>
            </p14:nvContentPartPr>
            <p14:xfrm>
              <a:off x="1476850" y="4866410"/>
              <a:ext cx="66240" cy="19476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446A4295-368C-2661-B5E1-239161E2BAA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23210" y="4758770"/>
                <a:ext cx="17388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10B0BE8D-746C-85DD-C4B8-1650EB1CE0A3}"/>
                  </a:ext>
                </a:extLst>
              </p14:cNvPr>
              <p14:cNvContentPartPr/>
              <p14:nvPr/>
            </p14:nvContentPartPr>
            <p14:xfrm>
              <a:off x="1520770" y="5053970"/>
              <a:ext cx="104760" cy="254880"/>
            </p14:xfrm>
          </p:contentPart>
        </mc:Choice>
        <mc:Fallback xmlns=""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10B0BE8D-746C-85DD-C4B8-1650EB1CE0A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467130" y="4946330"/>
                <a:ext cx="21240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B9CFD169-C425-AD41-D67D-A66D64ED4C5A}"/>
                  </a:ext>
                </a:extLst>
              </p14:cNvPr>
              <p14:cNvContentPartPr/>
              <p14:nvPr/>
            </p14:nvContentPartPr>
            <p14:xfrm>
              <a:off x="1531570" y="5116610"/>
              <a:ext cx="50040" cy="18576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B9CFD169-C425-AD41-D67D-A66D64ED4C5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477570" y="5008610"/>
                <a:ext cx="1576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FF3D99F7-7CE7-F6AC-7FC4-87F26235770A}"/>
                  </a:ext>
                </a:extLst>
              </p14:cNvPr>
              <p14:cNvContentPartPr/>
              <p14:nvPr/>
            </p14:nvContentPartPr>
            <p14:xfrm>
              <a:off x="1354450" y="4427210"/>
              <a:ext cx="150480" cy="39240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FF3D99F7-7CE7-F6AC-7FC4-87F26235770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300810" y="4319210"/>
                <a:ext cx="25812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648A5BE8-7CA3-F4D6-F12A-1BBD457D7EA2}"/>
                  </a:ext>
                </a:extLst>
              </p14:cNvPr>
              <p14:cNvContentPartPr/>
              <p14:nvPr/>
            </p14:nvContentPartPr>
            <p14:xfrm>
              <a:off x="1359490" y="4603970"/>
              <a:ext cx="113760" cy="291960"/>
            </p14:xfrm>
          </p:contentPart>
        </mc:Choice>
        <mc:Fallback xmlns=""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648A5BE8-7CA3-F4D6-F12A-1BBD457D7EA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05850" y="4496330"/>
                <a:ext cx="2214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71E269E0-A10D-CF90-795B-D037ED9A1CF1}"/>
                  </a:ext>
                </a:extLst>
              </p14:cNvPr>
              <p14:cNvContentPartPr/>
              <p14:nvPr/>
            </p14:nvContentPartPr>
            <p14:xfrm>
              <a:off x="1280290" y="4339370"/>
              <a:ext cx="123480" cy="36612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71E269E0-A10D-CF90-795B-D037ED9A1CF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226290" y="4231730"/>
                <a:ext cx="23112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18D659E9-06C4-BEA7-8EE0-B669B9004839}"/>
                  </a:ext>
                </a:extLst>
              </p14:cNvPr>
              <p14:cNvContentPartPr/>
              <p14:nvPr/>
            </p14:nvContentPartPr>
            <p14:xfrm>
              <a:off x="1169410" y="3950930"/>
              <a:ext cx="113400" cy="29736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18D659E9-06C4-BEA7-8EE0-B669B900483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15410" y="3843290"/>
                <a:ext cx="22104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5EA3689B-E5FC-D27C-9A15-F2F50587CEF9}"/>
                  </a:ext>
                </a:extLst>
              </p14:cNvPr>
              <p14:cNvContentPartPr/>
              <p14:nvPr/>
            </p14:nvContentPartPr>
            <p14:xfrm>
              <a:off x="1188130" y="4126610"/>
              <a:ext cx="88560" cy="21672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5EA3689B-E5FC-D27C-9A15-F2F50587CEF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34130" y="4018970"/>
                <a:ext cx="1962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29861884-952F-7B72-2325-F97AAAD8D642}"/>
                  </a:ext>
                </a:extLst>
              </p14:cNvPr>
              <p14:cNvContentPartPr/>
              <p14:nvPr/>
            </p14:nvContentPartPr>
            <p14:xfrm>
              <a:off x="1142770" y="3692090"/>
              <a:ext cx="388440" cy="6732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29861884-952F-7B72-2325-F97AAAD8D64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8770" y="3584090"/>
                <a:ext cx="4960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9F7B58AD-D635-E373-868C-B8CD01731FBD}"/>
                  </a:ext>
                </a:extLst>
              </p14:cNvPr>
              <p14:cNvContentPartPr/>
              <p14:nvPr/>
            </p14:nvContentPartPr>
            <p14:xfrm>
              <a:off x="1765210" y="3516410"/>
              <a:ext cx="1685880" cy="16668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9F7B58AD-D635-E373-868C-B8CD01731FB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711210" y="3408770"/>
                <a:ext cx="17935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2291B443-21A1-3112-27AA-8D565BA99E7E}"/>
                  </a:ext>
                </a:extLst>
              </p14:cNvPr>
              <p14:cNvContentPartPr/>
              <p14:nvPr/>
            </p14:nvContentPartPr>
            <p14:xfrm>
              <a:off x="3230410" y="3193850"/>
              <a:ext cx="440280" cy="14472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2291B443-21A1-3112-27AA-8D565BA99E7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176410" y="3085850"/>
                <a:ext cx="5479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ECB265FD-0411-DDE1-DDD9-52F3892E63B5}"/>
                  </a:ext>
                </a:extLst>
              </p14:cNvPr>
              <p14:cNvContentPartPr/>
              <p14:nvPr/>
            </p14:nvContentPartPr>
            <p14:xfrm>
              <a:off x="2884090" y="3143090"/>
              <a:ext cx="856440" cy="15300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ECB265FD-0411-DDE1-DDD9-52F3892E63B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830450" y="3035450"/>
                <a:ext cx="9640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8C148BE2-4017-E3F8-BF44-9297E9785142}"/>
                  </a:ext>
                </a:extLst>
              </p14:cNvPr>
              <p14:cNvContentPartPr/>
              <p14:nvPr/>
            </p14:nvContentPartPr>
            <p14:xfrm>
              <a:off x="3209890" y="3282770"/>
              <a:ext cx="606600" cy="19548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8C148BE2-4017-E3F8-BF44-9297E978514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155890" y="3175130"/>
                <a:ext cx="7142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619BFCFB-670A-3F50-104E-48ECD7668EF1}"/>
                  </a:ext>
                </a:extLst>
              </p14:cNvPr>
              <p14:cNvContentPartPr/>
              <p14:nvPr/>
            </p14:nvContentPartPr>
            <p14:xfrm>
              <a:off x="3255250" y="3485810"/>
              <a:ext cx="555120" cy="16056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619BFCFB-670A-3F50-104E-48ECD7668EF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201610" y="3378170"/>
                <a:ext cx="6627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49A19458-9915-81AE-C4D5-2083FCAA201E}"/>
                  </a:ext>
                </a:extLst>
              </p14:cNvPr>
              <p14:cNvContentPartPr/>
              <p14:nvPr/>
            </p14:nvContentPartPr>
            <p14:xfrm>
              <a:off x="1104728" y="3814463"/>
              <a:ext cx="57600" cy="27144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49A19458-9915-81AE-C4D5-2083FCAA201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50728" y="3706823"/>
                <a:ext cx="16524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02D89301-16F1-09CB-F12C-8649987C493D}"/>
                  </a:ext>
                </a:extLst>
              </p14:cNvPr>
              <p14:cNvContentPartPr/>
              <p14:nvPr/>
            </p14:nvContentPartPr>
            <p14:xfrm>
              <a:off x="1123808" y="3662543"/>
              <a:ext cx="1136520" cy="22860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02D89301-16F1-09CB-F12C-8649987C493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69808" y="3554543"/>
                <a:ext cx="12441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1" name="Tinta 50">
                <a:extLst>
                  <a:ext uri="{FF2B5EF4-FFF2-40B4-BE49-F238E27FC236}">
                    <a16:creationId xmlns:a16="http://schemas.microsoft.com/office/drawing/2014/main" id="{3DF75300-E739-F5C6-1AC2-A87783D4F2E9}"/>
                  </a:ext>
                </a:extLst>
              </p14:cNvPr>
              <p14:cNvContentPartPr/>
              <p14:nvPr/>
            </p14:nvContentPartPr>
            <p14:xfrm>
              <a:off x="1957208" y="3489743"/>
              <a:ext cx="1316520" cy="172440"/>
            </p14:xfrm>
          </p:contentPart>
        </mc:Choice>
        <mc:Fallback xmlns="">
          <p:pic>
            <p:nvPicPr>
              <p:cNvPr id="51" name="Tinta 50">
                <a:extLst>
                  <a:ext uri="{FF2B5EF4-FFF2-40B4-BE49-F238E27FC236}">
                    <a16:creationId xmlns:a16="http://schemas.microsoft.com/office/drawing/2014/main" id="{3DF75300-E739-F5C6-1AC2-A87783D4F2E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903208" y="3382103"/>
                <a:ext cx="142416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2" name="Tinta 51">
                <a:extLst>
                  <a:ext uri="{FF2B5EF4-FFF2-40B4-BE49-F238E27FC236}">
                    <a16:creationId xmlns:a16="http://schemas.microsoft.com/office/drawing/2014/main" id="{F03FAF7B-BA8B-0D6F-64A8-7B09C72961DB}"/>
                  </a:ext>
                </a:extLst>
              </p14:cNvPr>
              <p14:cNvContentPartPr/>
              <p14:nvPr/>
            </p14:nvContentPartPr>
            <p14:xfrm>
              <a:off x="2304608" y="3390743"/>
              <a:ext cx="1019880" cy="163440"/>
            </p14:xfrm>
          </p:contentPart>
        </mc:Choice>
        <mc:Fallback xmlns="">
          <p:pic>
            <p:nvPicPr>
              <p:cNvPr id="52" name="Tinta 51">
                <a:extLst>
                  <a:ext uri="{FF2B5EF4-FFF2-40B4-BE49-F238E27FC236}">
                    <a16:creationId xmlns:a16="http://schemas.microsoft.com/office/drawing/2014/main" id="{F03FAF7B-BA8B-0D6F-64A8-7B09C72961D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250608" y="3282743"/>
                <a:ext cx="11275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3" name="Tinta 52">
                <a:extLst>
                  <a:ext uri="{FF2B5EF4-FFF2-40B4-BE49-F238E27FC236}">
                    <a16:creationId xmlns:a16="http://schemas.microsoft.com/office/drawing/2014/main" id="{B12243E5-E9A2-4680-12AF-AF2F629EFBDD}"/>
                  </a:ext>
                </a:extLst>
              </p14:cNvPr>
              <p14:cNvContentPartPr/>
              <p14:nvPr/>
            </p14:nvContentPartPr>
            <p14:xfrm>
              <a:off x="2336648" y="3290663"/>
              <a:ext cx="678240" cy="149040"/>
            </p14:xfrm>
          </p:contentPart>
        </mc:Choice>
        <mc:Fallback xmlns="">
          <p:pic>
            <p:nvPicPr>
              <p:cNvPr id="53" name="Tinta 52">
                <a:extLst>
                  <a:ext uri="{FF2B5EF4-FFF2-40B4-BE49-F238E27FC236}">
                    <a16:creationId xmlns:a16="http://schemas.microsoft.com/office/drawing/2014/main" id="{B12243E5-E9A2-4680-12AF-AF2F629EFBD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282648" y="3183023"/>
                <a:ext cx="785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4" name="Tinta 53">
                <a:extLst>
                  <a:ext uri="{FF2B5EF4-FFF2-40B4-BE49-F238E27FC236}">
                    <a16:creationId xmlns:a16="http://schemas.microsoft.com/office/drawing/2014/main" id="{FACDFB86-4B62-FC78-E73C-0D6D70D02058}"/>
                  </a:ext>
                </a:extLst>
              </p14:cNvPr>
              <p14:cNvContentPartPr/>
              <p14:nvPr/>
            </p14:nvContentPartPr>
            <p14:xfrm>
              <a:off x="2523488" y="3295343"/>
              <a:ext cx="329400" cy="97200"/>
            </p14:xfrm>
          </p:contentPart>
        </mc:Choice>
        <mc:Fallback xmlns="">
          <p:pic>
            <p:nvPicPr>
              <p:cNvPr id="54" name="Tinta 53">
                <a:extLst>
                  <a:ext uri="{FF2B5EF4-FFF2-40B4-BE49-F238E27FC236}">
                    <a16:creationId xmlns:a16="http://schemas.microsoft.com/office/drawing/2014/main" id="{FACDFB86-4B62-FC78-E73C-0D6D70D0205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469488" y="3187703"/>
                <a:ext cx="4370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5" name="Tinta 54">
                <a:extLst>
                  <a:ext uri="{FF2B5EF4-FFF2-40B4-BE49-F238E27FC236}">
                    <a16:creationId xmlns:a16="http://schemas.microsoft.com/office/drawing/2014/main" id="{D3622C2E-6435-267D-B871-C728DF34BFC2}"/>
                  </a:ext>
                </a:extLst>
              </p14:cNvPr>
              <p14:cNvContentPartPr/>
              <p14:nvPr/>
            </p14:nvContentPartPr>
            <p14:xfrm>
              <a:off x="2114168" y="3333503"/>
              <a:ext cx="529200" cy="94680"/>
            </p14:xfrm>
          </p:contentPart>
        </mc:Choice>
        <mc:Fallback xmlns="">
          <p:pic>
            <p:nvPicPr>
              <p:cNvPr id="55" name="Tinta 54">
                <a:extLst>
                  <a:ext uri="{FF2B5EF4-FFF2-40B4-BE49-F238E27FC236}">
                    <a16:creationId xmlns:a16="http://schemas.microsoft.com/office/drawing/2014/main" id="{D3622C2E-6435-267D-B871-C728DF34BFC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060168" y="3225863"/>
                <a:ext cx="6368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6" name="Tinta 55">
                <a:extLst>
                  <a:ext uri="{FF2B5EF4-FFF2-40B4-BE49-F238E27FC236}">
                    <a16:creationId xmlns:a16="http://schemas.microsoft.com/office/drawing/2014/main" id="{5648B571-A7D9-8650-915E-4BD8A66449C1}"/>
                  </a:ext>
                </a:extLst>
              </p14:cNvPr>
              <p14:cNvContentPartPr/>
              <p14:nvPr/>
            </p14:nvContentPartPr>
            <p14:xfrm>
              <a:off x="1652288" y="3433583"/>
              <a:ext cx="572040" cy="98280"/>
            </p14:xfrm>
          </p:contentPart>
        </mc:Choice>
        <mc:Fallback xmlns="">
          <p:pic>
            <p:nvPicPr>
              <p:cNvPr id="56" name="Tinta 55">
                <a:extLst>
                  <a:ext uri="{FF2B5EF4-FFF2-40B4-BE49-F238E27FC236}">
                    <a16:creationId xmlns:a16="http://schemas.microsoft.com/office/drawing/2014/main" id="{5648B571-A7D9-8650-915E-4BD8A66449C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598288" y="3325583"/>
                <a:ext cx="6796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7" name="Tinta 56">
                <a:extLst>
                  <a:ext uri="{FF2B5EF4-FFF2-40B4-BE49-F238E27FC236}">
                    <a16:creationId xmlns:a16="http://schemas.microsoft.com/office/drawing/2014/main" id="{296913A3-BFA5-BBA5-E287-B4401AFF3D5B}"/>
                  </a:ext>
                </a:extLst>
              </p14:cNvPr>
              <p14:cNvContentPartPr/>
              <p14:nvPr/>
            </p14:nvContentPartPr>
            <p14:xfrm>
              <a:off x="1784408" y="3395423"/>
              <a:ext cx="406800" cy="114480"/>
            </p14:xfrm>
          </p:contentPart>
        </mc:Choice>
        <mc:Fallback xmlns="">
          <p:pic>
            <p:nvPicPr>
              <p:cNvPr id="57" name="Tinta 56">
                <a:extLst>
                  <a:ext uri="{FF2B5EF4-FFF2-40B4-BE49-F238E27FC236}">
                    <a16:creationId xmlns:a16="http://schemas.microsoft.com/office/drawing/2014/main" id="{296913A3-BFA5-BBA5-E287-B4401AFF3D5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730408" y="3287783"/>
                <a:ext cx="5144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8" name="Tinta 57">
                <a:extLst>
                  <a:ext uri="{FF2B5EF4-FFF2-40B4-BE49-F238E27FC236}">
                    <a16:creationId xmlns:a16="http://schemas.microsoft.com/office/drawing/2014/main" id="{5ACE9B31-5F58-1CBB-EB2D-7065E0E66871}"/>
                  </a:ext>
                </a:extLst>
              </p14:cNvPr>
              <p14:cNvContentPartPr/>
              <p14:nvPr/>
            </p14:nvContentPartPr>
            <p14:xfrm>
              <a:off x="1687568" y="3433583"/>
              <a:ext cx="222480" cy="93240"/>
            </p14:xfrm>
          </p:contentPart>
        </mc:Choice>
        <mc:Fallback xmlns="">
          <p:pic>
            <p:nvPicPr>
              <p:cNvPr id="58" name="Tinta 57">
                <a:extLst>
                  <a:ext uri="{FF2B5EF4-FFF2-40B4-BE49-F238E27FC236}">
                    <a16:creationId xmlns:a16="http://schemas.microsoft.com/office/drawing/2014/main" id="{5ACE9B31-5F58-1CBB-EB2D-7065E0E6687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633928" y="3325583"/>
                <a:ext cx="3301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CAA37C57-7945-B364-479D-E48231D41923}"/>
                  </a:ext>
                </a:extLst>
              </p14:cNvPr>
              <p14:cNvContentPartPr/>
              <p14:nvPr/>
            </p14:nvContentPartPr>
            <p14:xfrm>
              <a:off x="1503248" y="3462023"/>
              <a:ext cx="182880" cy="50040"/>
            </p14:xfrm>
          </p:contentPart>
        </mc:Choice>
        <mc:Fallback xmlns=""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CAA37C57-7945-B364-479D-E48231D4192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449608" y="3354383"/>
                <a:ext cx="2905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1" name="Tinta 60">
                <a:extLst>
                  <a:ext uri="{FF2B5EF4-FFF2-40B4-BE49-F238E27FC236}">
                    <a16:creationId xmlns:a16="http://schemas.microsoft.com/office/drawing/2014/main" id="{78683A36-B264-6AA5-BA88-E8E9D4D48278}"/>
                  </a:ext>
                </a:extLst>
              </p14:cNvPr>
              <p14:cNvContentPartPr/>
              <p14:nvPr/>
            </p14:nvContentPartPr>
            <p14:xfrm>
              <a:off x="1531688" y="3509903"/>
              <a:ext cx="201960" cy="93600"/>
            </p14:xfrm>
          </p:contentPart>
        </mc:Choice>
        <mc:Fallback xmlns="">
          <p:pic>
            <p:nvPicPr>
              <p:cNvPr id="61" name="Tinta 60">
                <a:extLst>
                  <a:ext uri="{FF2B5EF4-FFF2-40B4-BE49-F238E27FC236}">
                    <a16:creationId xmlns:a16="http://schemas.microsoft.com/office/drawing/2014/main" id="{78683A36-B264-6AA5-BA88-E8E9D4D4827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478048" y="3401903"/>
                <a:ext cx="3096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3" name="Tinta 62">
                <a:extLst>
                  <a:ext uri="{FF2B5EF4-FFF2-40B4-BE49-F238E27FC236}">
                    <a16:creationId xmlns:a16="http://schemas.microsoft.com/office/drawing/2014/main" id="{1A11DF2E-727F-7294-3ED4-549BB7A9CCE3}"/>
                  </a:ext>
                </a:extLst>
              </p14:cNvPr>
              <p14:cNvContentPartPr/>
              <p14:nvPr/>
            </p14:nvContentPartPr>
            <p14:xfrm>
              <a:off x="1201568" y="3514583"/>
              <a:ext cx="289080" cy="75600"/>
            </p14:xfrm>
          </p:contentPart>
        </mc:Choice>
        <mc:Fallback xmlns="">
          <p:pic>
            <p:nvPicPr>
              <p:cNvPr id="63" name="Tinta 62">
                <a:extLst>
                  <a:ext uri="{FF2B5EF4-FFF2-40B4-BE49-F238E27FC236}">
                    <a16:creationId xmlns:a16="http://schemas.microsoft.com/office/drawing/2014/main" id="{1A11DF2E-727F-7294-3ED4-549BB7A9CCE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147928" y="3406583"/>
                <a:ext cx="3967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54" name="Tinta 453">
                <a:extLst>
                  <a:ext uri="{FF2B5EF4-FFF2-40B4-BE49-F238E27FC236}">
                    <a16:creationId xmlns:a16="http://schemas.microsoft.com/office/drawing/2014/main" id="{7FB76EAF-9D13-F587-ABE5-6D60032CBD0F}"/>
                  </a:ext>
                </a:extLst>
              </p14:cNvPr>
              <p14:cNvContentPartPr/>
              <p14:nvPr/>
            </p14:nvContentPartPr>
            <p14:xfrm>
              <a:off x="1070888" y="3543023"/>
              <a:ext cx="186480" cy="60120"/>
            </p14:xfrm>
          </p:contentPart>
        </mc:Choice>
        <mc:Fallback xmlns="">
          <p:pic>
            <p:nvPicPr>
              <p:cNvPr id="454" name="Tinta 453">
                <a:extLst>
                  <a:ext uri="{FF2B5EF4-FFF2-40B4-BE49-F238E27FC236}">
                    <a16:creationId xmlns:a16="http://schemas.microsoft.com/office/drawing/2014/main" id="{7FB76EAF-9D13-F587-ABE5-6D60032CBD0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17248" y="3435383"/>
                <a:ext cx="2941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57" name="Tinta 456">
                <a:extLst>
                  <a:ext uri="{FF2B5EF4-FFF2-40B4-BE49-F238E27FC236}">
                    <a16:creationId xmlns:a16="http://schemas.microsoft.com/office/drawing/2014/main" id="{1730E5D4-4BD6-77D2-062B-52940352611C}"/>
                  </a:ext>
                </a:extLst>
              </p14:cNvPr>
              <p14:cNvContentPartPr/>
              <p14:nvPr/>
            </p14:nvContentPartPr>
            <p14:xfrm>
              <a:off x="1061888" y="3666863"/>
              <a:ext cx="25560" cy="68400"/>
            </p14:xfrm>
          </p:contentPart>
        </mc:Choice>
        <mc:Fallback xmlns="">
          <p:pic>
            <p:nvPicPr>
              <p:cNvPr id="457" name="Tinta 456">
                <a:extLst>
                  <a:ext uri="{FF2B5EF4-FFF2-40B4-BE49-F238E27FC236}">
                    <a16:creationId xmlns:a16="http://schemas.microsoft.com/office/drawing/2014/main" id="{1730E5D4-4BD6-77D2-062B-52940352611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07888" y="3559223"/>
                <a:ext cx="13320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64" name="Tinta 463">
                <a:extLst>
                  <a:ext uri="{FF2B5EF4-FFF2-40B4-BE49-F238E27FC236}">
                    <a16:creationId xmlns:a16="http://schemas.microsoft.com/office/drawing/2014/main" id="{48D9CCBA-C79C-31B9-90B0-D3AAA3007096}"/>
                  </a:ext>
                </a:extLst>
              </p14:cNvPr>
              <p14:cNvContentPartPr/>
              <p14:nvPr/>
            </p14:nvContentPartPr>
            <p14:xfrm>
              <a:off x="1073768" y="3747143"/>
              <a:ext cx="7560" cy="29880"/>
            </p14:xfrm>
          </p:contentPart>
        </mc:Choice>
        <mc:Fallback xmlns="">
          <p:pic>
            <p:nvPicPr>
              <p:cNvPr id="464" name="Tinta 463">
                <a:extLst>
                  <a:ext uri="{FF2B5EF4-FFF2-40B4-BE49-F238E27FC236}">
                    <a16:creationId xmlns:a16="http://schemas.microsoft.com/office/drawing/2014/main" id="{48D9CCBA-C79C-31B9-90B0-D3AAA300709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19768" y="3639143"/>
                <a:ext cx="1152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73" name="Tinta 472">
                <a:extLst>
                  <a:ext uri="{FF2B5EF4-FFF2-40B4-BE49-F238E27FC236}">
                    <a16:creationId xmlns:a16="http://schemas.microsoft.com/office/drawing/2014/main" id="{071CE2A2-C81F-B65E-8AAF-DCA3B3BAA2E1}"/>
                  </a:ext>
                </a:extLst>
              </p14:cNvPr>
              <p14:cNvContentPartPr/>
              <p14:nvPr/>
            </p14:nvContentPartPr>
            <p14:xfrm>
              <a:off x="1442768" y="3724103"/>
              <a:ext cx="360" cy="360"/>
            </p14:xfrm>
          </p:contentPart>
        </mc:Choice>
        <mc:Fallback xmlns="">
          <p:pic>
            <p:nvPicPr>
              <p:cNvPr id="473" name="Tinta 472">
                <a:extLst>
                  <a:ext uri="{FF2B5EF4-FFF2-40B4-BE49-F238E27FC236}">
                    <a16:creationId xmlns:a16="http://schemas.microsoft.com/office/drawing/2014/main" id="{071CE2A2-C81F-B65E-8AAF-DCA3B3BAA2E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425128" y="368810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494" name="Tinta 493">
                <a:extLst>
                  <a:ext uri="{FF2B5EF4-FFF2-40B4-BE49-F238E27FC236}">
                    <a16:creationId xmlns:a16="http://schemas.microsoft.com/office/drawing/2014/main" id="{A1B545C5-DF25-4A3D-9E9F-A49A218AEFDE}"/>
                  </a:ext>
                </a:extLst>
              </p14:cNvPr>
              <p14:cNvContentPartPr/>
              <p14:nvPr/>
            </p14:nvContentPartPr>
            <p14:xfrm>
              <a:off x="947408" y="3537623"/>
              <a:ext cx="201240" cy="9720"/>
            </p14:xfrm>
          </p:contentPart>
        </mc:Choice>
        <mc:Fallback xmlns="">
          <p:pic>
            <p:nvPicPr>
              <p:cNvPr id="494" name="Tinta 493">
                <a:extLst>
                  <a:ext uri="{FF2B5EF4-FFF2-40B4-BE49-F238E27FC236}">
                    <a16:creationId xmlns:a16="http://schemas.microsoft.com/office/drawing/2014/main" id="{A1B545C5-DF25-4A3D-9E9F-A49A218AEFD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29768" y="3501983"/>
                <a:ext cx="2368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497" name="Tinta 496">
                <a:extLst>
                  <a:ext uri="{FF2B5EF4-FFF2-40B4-BE49-F238E27FC236}">
                    <a16:creationId xmlns:a16="http://schemas.microsoft.com/office/drawing/2014/main" id="{DADC2ED3-64F9-F4B4-200F-FB3CB67111F6}"/>
                  </a:ext>
                </a:extLst>
              </p14:cNvPr>
              <p14:cNvContentPartPr/>
              <p14:nvPr/>
            </p14:nvContentPartPr>
            <p14:xfrm>
              <a:off x="947408" y="3519263"/>
              <a:ext cx="112320" cy="3240"/>
            </p14:xfrm>
          </p:contentPart>
        </mc:Choice>
        <mc:Fallback xmlns="">
          <p:pic>
            <p:nvPicPr>
              <p:cNvPr id="497" name="Tinta 496">
                <a:extLst>
                  <a:ext uri="{FF2B5EF4-FFF2-40B4-BE49-F238E27FC236}">
                    <a16:creationId xmlns:a16="http://schemas.microsoft.com/office/drawing/2014/main" id="{DADC2ED3-64F9-F4B4-200F-FB3CB67111F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29768" y="3483623"/>
                <a:ext cx="147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501" name="Tinta 500">
                <a:extLst>
                  <a:ext uri="{FF2B5EF4-FFF2-40B4-BE49-F238E27FC236}">
                    <a16:creationId xmlns:a16="http://schemas.microsoft.com/office/drawing/2014/main" id="{D93F7E37-DA2E-512C-A5AA-D4E2B4ED07F0}"/>
                  </a:ext>
                </a:extLst>
              </p14:cNvPr>
              <p14:cNvContentPartPr/>
              <p14:nvPr/>
            </p14:nvContentPartPr>
            <p14:xfrm>
              <a:off x="923648" y="3538343"/>
              <a:ext cx="149760" cy="180000"/>
            </p14:xfrm>
          </p:contentPart>
        </mc:Choice>
        <mc:Fallback xmlns="">
          <p:pic>
            <p:nvPicPr>
              <p:cNvPr id="501" name="Tinta 500">
                <a:extLst>
                  <a:ext uri="{FF2B5EF4-FFF2-40B4-BE49-F238E27FC236}">
                    <a16:creationId xmlns:a16="http://schemas.microsoft.com/office/drawing/2014/main" id="{D93F7E37-DA2E-512C-A5AA-D4E2B4ED07F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06008" y="3502343"/>
                <a:ext cx="1854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505" name="Tinta 504">
                <a:extLst>
                  <a:ext uri="{FF2B5EF4-FFF2-40B4-BE49-F238E27FC236}">
                    <a16:creationId xmlns:a16="http://schemas.microsoft.com/office/drawing/2014/main" id="{45AF0C33-11C0-A8AD-9373-44EC1495CBE8}"/>
                  </a:ext>
                </a:extLst>
              </p14:cNvPr>
              <p14:cNvContentPartPr/>
              <p14:nvPr/>
            </p14:nvContentPartPr>
            <p14:xfrm>
              <a:off x="938048" y="3543023"/>
              <a:ext cx="179280" cy="259560"/>
            </p14:xfrm>
          </p:contentPart>
        </mc:Choice>
        <mc:Fallback xmlns="">
          <p:pic>
            <p:nvPicPr>
              <p:cNvPr id="505" name="Tinta 504">
                <a:extLst>
                  <a:ext uri="{FF2B5EF4-FFF2-40B4-BE49-F238E27FC236}">
                    <a16:creationId xmlns:a16="http://schemas.microsoft.com/office/drawing/2014/main" id="{45AF0C33-11C0-A8AD-9373-44EC1495CBE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20048" y="3507383"/>
                <a:ext cx="2149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4" name="Tinta 83">
                <a:extLst>
                  <a:ext uri="{FF2B5EF4-FFF2-40B4-BE49-F238E27FC236}">
                    <a16:creationId xmlns:a16="http://schemas.microsoft.com/office/drawing/2014/main" id="{513E4498-EA43-52CA-0DAA-1B5A816AE187}"/>
                  </a:ext>
                </a:extLst>
              </p14:cNvPr>
              <p14:cNvContentPartPr/>
              <p14:nvPr/>
            </p14:nvContentPartPr>
            <p14:xfrm>
              <a:off x="961808" y="3600263"/>
              <a:ext cx="133200" cy="174960"/>
            </p14:xfrm>
          </p:contentPart>
        </mc:Choice>
        <mc:Fallback xmlns="">
          <p:pic>
            <p:nvPicPr>
              <p:cNvPr id="84" name="Tinta 83">
                <a:extLst>
                  <a:ext uri="{FF2B5EF4-FFF2-40B4-BE49-F238E27FC236}">
                    <a16:creationId xmlns:a16="http://schemas.microsoft.com/office/drawing/2014/main" id="{513E4498-EA43-52CA-0DAA-1B5A816AE18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44168" y="3564263"/>
                <a:ext cx="1688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6" name="Tinta 85">
                <a:extLst>
                  <a:ext uri="{FF2B5EF4-FFF2-40B4-BE49-F238E27FC236}">
                    <a16:creationId xmlns:a16="http://schemas.microsoft.com/office/drawing/2014/main" id="{1BD8EB49-EDB6-17F8-21D1-F70B68015B0F}"/>
                  </a:ext>
                </a:extLst>
              </p14:cNvPr>
              <p14:cNvContentPartPr/>
              <p14:nvPr/>
            </p14:nvContentPartPr>
            <p14:xfrm>
              <a:off x="980888" y="3652463"/>
              <a:ext cx="165960" cy="176040"/>
            </p14:xfrm>
          </p:contentPart>
        </mc:Choice>
        <mc:Fallback xmlns="">
          <p:pic>
            <p:nvPicPr>
              <p:cNvPr id="86" name="Tinta 85">
                <a:extLst>
                  <a:ext uri="{FF2B5EF4-FFF2-40B4-BE49-F238E27FC236}">
                    <a16:creationId xmlns:a16="http://schemas.microsoft.com/office/drawing/2014/main" id="{1BD8EB49-EDB6-17F8-21D1-F70B68015B0F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62888" y="3616823"/>
                <a:ext cx="2016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87" name="Tinta 86">
                <a:extLst>
                  <a:ext uri="{FF2B5EF4-FFF2-40B4-BE49-F238E27FC236}">
                    <a16:creationId xmlns:a16="http://schemas.microsoft.com/office/drawing/2014/main" id="{D4CCCFC8-B38D-A149-6C68-7E90A92AABFF}"/>
                  </a:ext>
                </a:extLst>
              </p14:cNvPr>
              <p14:cNvContentPartPr/>
              <p14:nvPr/>
            </p14:nvContentPartPr>
            <p14:xfrm>
              <a:off x="976208" y="3662183"/>
              <a:ext cx="157680" cy="215640"/>
            </p14:xfrm>
          </p:contentPart>
        </mc:Choice>
        <mc:Fallback xmlns="">
          <p:pic>
            <p:nvPicPr>
              <p:cNvPr id="87" name="Tinta 86">
                <a:extLst>
                  <a:ext uri="{FF2B5EF4-FFF2-40B4-BE49-F238E27FC236}">
                    <a16:creationId xmlns:a16="http://schemas.microsoft.com/office/drawing/2014/main" id="{D4CCCFC8-B38D-A149-6C68-7E90A92AABF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58208" y="3626183"/>
                <a:ext cx="1933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88" name="Tinta 87">
                <a:extLst>
                  <a:ext uri="{FF2B5EF4-FFF2-40B4-BE49-F238E27FC236}">
                    <a16:creationId xmlns:a16="http://schemas.microsoft.com/office/drawing/2014/main" id="{B70C10A1-6491-5AE5-2EE3-113E5AFE4511}"/>
                  </a:ext>
                </a:extLst>
              </p14:cNvPr>
              <p14:cNvContentPartPr/>
              <p14:nvPr/>
            </p14:nvContentPartPr>
            <p14:xfrm>
              <a:off x="2375100" y="5016890"/>
              <a:ext cx="1670040" cy="13320"/>
            </p14:xfrm>
          </p:contentPart>
        </mc:Choice>
        <mc:Fallback xmlns="">
          <p:pic>
            <p:nvPicPr>
              <p:cNvPr id="88" name="Tinta 87">
                <a:extLst>
                  <a:ext uri="{FF2B5EF4-FFF2-40B4-BE49-F238E27FC236}">
                    <a16:creationId xmlns:a16="http://schemas.microsoft.com/office/drawing/2014/main" id="{B70C10A1-6491-5AE5-2EE3-113E5AFE451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285460" y="4836890"/>
                <a:ext cx="18496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9" name="Tinta 88">
                <a:extLst>
                  <a:ext uri="{FF2B5EF4-FFF2-40B4-BE49-F238E27FC236}">
                    <a16:creationId xmlns:a16="http://schemas.microsoft.com/office/drawing/2014/main" id="{36D66D53-A193-A431-FC5C-5741831A5EFC}"/>
                  </a:ext>
                </a:extLst>
              </p14:cNvPr>
              <p14:cNvContentPartPr/>
              <p14:nvPr/>
            </p14:nvContentPartPr>
            <p14:xfrm>
              <a:off x="2108340" y="4977290"/>
              <a:ext cx="1511640" cy="135360"/>
            </p14:xfrm>
          </p:contentPart>
        </mc:Choice>
        <mc:Fallback xmlns="">
          <p:pic>
            <p:nvPicPr>
              <p:cNvPr id="89" name="Tinta 88">
                <a:extLst>
                  <a:ext uri="{FF2B5EF4-FFF2-40B4-BE49-F238E27FC236}">
                    <a16:creationId xmlns:a16="http://schemas.microsoft.com/office/drawing/2014/main" id="{36D66D53-A193-A431-FC5C-5741831A5EF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018340" y="4797650"/>
                <a:ext cx="169128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90" name="Tinta 89">
                <a:extLst>
                  <a:ext uri="{FF2B5EF4-FFF2-40B4-BE49-F238E27FC236}">
                    <a16:creationId xmlns:a16="http://schemas.microsoft.com/office/drawing/2014/main" id="{83F80602-2A9E-F483-3B42-DDAB96C591CD}"/>
                  </a:ext>
                </a:extLst>
              </p14:cNvPr>
              <p14:cNvContentPartPr/>
              <p14:nvPr/>
            </p14:nvContentPartPr>
            <p14:xfrm>
              <a:off x="1663740" y="4992770"/>
              <a:ext cx="999360" cy="347760"/>
            </p14:xfrm>
          </p:contentPart>
        </mc:Choice>
        <mc:Fallback xmlns="">
          <p:pic>
            <p:nvPicPr>
              <p:cNvPr id="90" name="Tinta 89">
                <a:extLst>
                  <a:ext uri="{FF2B5EF4-FFF2-40B4-BE49-F238E27FC236}">
                    <a16:creationId xmlns:a16="http://schemas.microsoft.com/office/drawing/2014/main" id="{83F80602-2A9E-F483-3B42-DDAB96C591C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573740" y="4813130"/>
                <a:ext cx="117900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91" name="Tinta 90">
                <a:extLst>
                  <a:ext uri="{FF2B5EF4-FFF2-40B4-BE49-F238E27FC236}">
                    <a16:creationId xmlns:a16="http://schemas.microsoft.com/office/drawing/2014/main" id="{CD881C39-E6E7-36BB-F4AD-0648350AC937}"/>
                  </a:ext>
                </a:extLst>
              </p14:cNvPr>
              <p14:cNvContentPartPr/>
              <p14:nvPr/>
            </p14:nvContentPartPr>
            <p14:xfrm>
              <a:off x="1631700" y="4793330"/>
              <a:ext cx="1215720" cy="217080"/>
            </p14:xfrm>
          </p:contentPart>
        </mc:Choice>
        <mc:Fallback xmlns="">
          <p:pic>
            <p:nvPicPr>
              <p:cNvPr id="91" name="Tinta 90">
                <a:extLst>
                  <a:ext uri="{FF2B5EF4-FFF2-40B4-BE49-F238E27FC236}">
                    <a16:creationId xmlns:a16="http://schemas.microsoft.com/office/drawing/2014/main" id="{CD881C39-E6E7-36BB-F4AD-0648350AC937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541700" y="4613330"/>
                <a:ext cx="139536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92" name="Tinta 91">
                <a:extLst>
                  <a:ext uri="{FF2B5EF4-FFF2-40B4-BE49-F238E27FC236}">
                    <a16:creationId xmlns:a16="http://schemas.microsoft.com/office/drawing/2014/main" id="{E4A65BC9-8FF5-AEFF-47A3-338B094B012D}"/>
                  </a:ext>
                </a:extLst>
              </p14:cNvPr>
              <p14:cNvContentPartPr/>
              <p14:nvPr/>
            </p14:nvContentPartPr>
            <p14:xfrm>
              <a:off x="2069820" y="4547450"/>
              <a:ext cx="1243800" cy="189720"/>
            </p14:xfrm>
          </p:contentPart>
        </mc:Choice>
        <mc:Fallback xmlns="">
          <p:pic>
            <p:nvPicPr>
              <p:cNvPr id="92" name="Tinta 91">
                <a:extLst>
                  <a:ext uri="{FF2B5EF4-FFF2-40B4-BE49-F238E27FC236}">
                    <a16:creationId xmlns:a16="http://schemas.microsoft.com/office/drawing/2014/main" id="{E4A65BC9-8FF5-AEFF-47A3-338B094B012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980180" y="4367450"/>
                <a:ext cx="142344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2" name="Tinta 101">
                <a:extLst>
                  <a:ext uri="{FF2B5EF4-FFF2-40B4-BE49-F238E27FC236}">
                    <a16:creationId xmlns:a16="http://schemas.microsoft.com/office/drawing/2014/main" id="{EEB6D784-BFEA-3FCC-2D03-CD3B8ED580EE}"/>
                  </a:ext>
                </a:extLst>
              </p14:cNvPr>
              <p14:cNvContentPartPr/>
              <p14:nvPr/>
            </p14:nvContentPartPr>
            <p14:xfrm>
              <a:off x="2416500" y="4286090"/>
              <a:ext cx="1571400" cy="508680"/>
            </p14:xfrm>
          </p:contentPart>
        </mc:Choice>
        <mc:Fallback xmlns="">
          <p:pic>
            <p:nvPicPr>
              <p:cNvPr id="102" name="Tinta 101">
                <a:extLst>
                  <a:ext uri="{FF2B5EF4-FFF2-40B4-BE49-F238E27FC236}">
                    <a16:creationId xmlns:a16="http://schemas.microsoft.com/office/drawing/2014/main" id="{EEB6D784-BFEA-3FCC-2D03-CD3B8ED580E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326500" y="4106090"/>
                <a:ext cx="175104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3" name="Tinta 102">
                <a:extLst>
                  <a:ext uri="{FF2B5EF4-FFF2-40B4-BE49-F238E27FC236}">
                    <a16:creationId xmlns:a16="http://schemas.microsoft.com/office/drawing/2014/main" id="{789D11B5-8EFE-0767-0DCD-83EB654A10E0}"/>
                  </a:ext>
                </a:extLst>
              </p14:cNvPr>
              <p14:cNvContentPartPr/>
              <p14:nvPr/>
            </p14:nvContentPartPr>
            <p14:xfrm>
              <a:off x="2464020" y="4171250"/>
              <a:ext cx="1447920" cy="350280"/>
            </p14:xfrm>
          </p:contentPart>
        </mc:Choice>
        <mc:Fallback xmlns="">
          <p:pic>
            <p:nvPicPr>
              <p:cNvPr id="103" name="Tinta 102">
                <a:extLst>
                  <a:ext uri="{FF2B5EF4-FFF2-40B4-BE49-F238E27FC236}">
                    <a16:creationId xmlns:a16="http://schemas.microsoft.com/office/drawing/2014/main" id="{789D11B5-8EFE-0767-0DCD-83EB654A10E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374020" y="3991250"/>
                <a:ext cx="162756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4" name="Tinta 103">
                <a:extLst>
                  <a:ext uri="{FF2B5EF4-FFF2-40B4-BE49-F238E27FC236}">
                    <a16:creationId xmlns:a16="http://schemas.microsoft.com/office/drawing/2014/main" id="{9E7E379F-332E-41A8-C802-583D5BB3A278}"/>
                  </a:ext>
                </a:extLst>
              </p14:cNvPr>
              <p14:cNvContentPartPr/>
              <p14:nvPr/>
            </p14:nvContentPartPr>
            <p14:xfrm>
              <a:off x="2116980" y="3968570"/>
              <a:ext cx="1782000" cy="266760"/>
            </p14:xfrm>
          </p:contentPart>
        </mc:Choice>
        <mc:Fallback xmlns="">
          <p:pic>
            <p:nvPicPr>
              <p:cNvPr id="104" name="Tinta 103">
                <a:extLst>
                  <a:ext uri="{FF2B5EF4-FFF2-40B4-BE49-F238E27FC236}">
                    <a16:creationId xmlns:a16="http://schemas.microsoft.com/office/drawing/2014/main" id="{9E7E379F-332E-41A8-C802-583D5BB3A278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026980" y="3788930"/>
                <a:ext cx="196164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5" name="Tinta 104">
                <a:extLst>
                  <a:ext uri="{FF2B5EF4-FFF2-40B4-BE49-F238E27FC236}">
                    <a16:creationId xmlns:a16="http://schemas.microsoft.com/office/drawing/2014/main" id="{23AAD8A5-0D29-E741-6018-F4C904E78A24}"/>
                  </a:ext>
                </a:extLst>
              </p14:cNvPr>
              <p14:cNvContentPartPr/>
              <p14:nvPr/>
            </p14:nvContentPartPr>
            <p14:xfrm>
              <a:off x="2518740" y="3901970"/>
              <a:ext cx="1335960" cy="136800"/>
            </p14:xfrm>
          </p:contentPart>
        </mc:Choice>
        <mc:Fallback xmlns="">
          <p:pic>
            <p:nvPicPr>
              <p:cNvPr id="105" name="Tinta 104">
                <a:extLst>
                  <a:ext uri="{FF2B5EF4-FFF2-40B4-BE49-F238E27FC236}">
                    <a16:creationId xmlns:a16="http://schemas.microsoft.com/office/drawing/2014/main" id="{23AAD8A5-0D29-E741-6018-F4C904E78A2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429100" y="3722330"/>
                <a:ext cx="15156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7" name="Tinta 106">
                <a:extLst>
                  <a:ext uri="{FF2B5EF4-FFF2-40B4-BE49-F238E27FC236}">
                    <a16:creationId xmlns:a16="http://schemas.microsoft.com/office/drawing/2014/main" id="{EB02274D-AD8E-BD9E-C24D-EF8C9B8E3867}"/>
                  </a:ext>
                </a:extLst>
              </p14:cNvPr>
              <p14:cNvContentPartPr/>
              <p14:nvPr/>
            </p14:nvContentPartPr>
            <p14:xfrm>
              <a:off x="2731500" y="3753650"/>
              <a:ext cx="1091160" cy="50040"/>
            </p14:xfrm>
          </p:contentPart>
        </mc:Choice>
        <mc:Fallback xmlns="">
          <p:pic>
            <p:nvPicPr>
              <p:cNvPr id="107" name="Tinta 106">
                <a:extLst>
                  <a:ext uri="{FF2B5EF4-FFF2-40B4-BE49-F238E27FC236}">
                    <a16:creationId xmlns:a16="http://schemas.microsoft.com/office/drawing/2014/main" id="{EB02274D-AD8E-BD9E-C24D-EF8C9B8E386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641860" y="3573650"/>
                <a:ext cx="12708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8" name="Tinta 107">
                <a:extLst>
                  <a:ext uri="{FF2B5EF4-FFF2-40B4-BE49-F238E27FC236}">
                    <a16:creationId xmlns:a16="http://schemas.microsoft.com/office/drawing/2014/main" id="{20EF3D4C-A1BB-38A0-F769-75DF1094BD75}"/>
                  </a:ext>
                </a:extLst>
              </p14:cNvPr>
              <p14:cNvContentPartPr/>
              <p14:nvPr/>
            </p14:nvContentPartPr>
            <p14:xfrm>
              <a:off x="3232260" y="3752210"/>
              <a:ext cx="577800" cy="20160"/>
            </p14:xfrm>
          </p:contentPart>
        </mc:Choice>
        <mc:Fallback xmlns="">
          <p:pic>
            <p:nvPicPr>
              <p:cNvPr id="108" name="Tinta 107">
                <a:extLst>
                  <a:ext uri="{FF2B5EF4-FFF2-40B4-BE49-F238E27FC236}">
                    <a16:creationId xmlns:a16="http://schemas.microsoft.com/office/drawing/2014/main" id="{20EF3D4C-A1BB-38A0-F769-75DF1094BD7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142620" y="3572210"/>
                <a:ext cx="7574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9" name="Tinta 108">
                <a:extLst>
                  <a:ext uri="{FF2B5EF4-FFF2-40B4-BE49-F238E27FC236}">
                    <a16:creationId xmlns:a16="http://schemas.microsoft.com/office/drawing/2014/main" id="{0D2D5E4F-B377-82E9-D54A-71E1B211C7D4}"/>
                  </a:ext>
                </a:extLst>
              </p14:cNvPr>
              <p14:cNvContentPartPr/>
              <p14:nvPr/>
            </p14:nvContentPartPr>
            <p14:xfrm>
              <a:off x="2053620" y="3809810"/>
              <a:ext cx="429480" cy="71280"/>
            </p14:xfrm>
          </p:contentPart>
        </mc:Choice>
        <mc:Fallback xmlns="">
          <p:pic>
            <p:nvPicPr>
              <p:cNvPr id="109" name="Tinta 108">
                <a:extLst>
                  <a:ext uri="{FF2B5EF4-FFF2-40B4-BE49-F238E27FC236}">
                    <a16:creationId xmlns:a16="http://schemas.microsoft.com/office/drawing/2014/main" id="{0D2D5E4F-B377-82E9-D54A-71E1B211C7D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963620" y="3630170"/>
                <a:ext cx="6091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10" name="Tinta 109">
                <a:extLst>
                  <a:ext uri="{FF2B5EF4-FFF2-40B4-BE49-F238E27FC236}">
                    <a16:creationId xmlns:a16="http://schemas.microsoft.com/office/drawing/2014/main" id="{4DF98762-B9BD-92C8-0EC1-1B6F5FB83B94}"/>
                  </a:ext>
                </a:extLst>
              </p14:cNvPr>
              <p14:cNvContentPartPr/>
              <p14:nvPr/>
            </p14:nvContentPartPr>
            <p14:xfrm>
              <a:off x="2228580" y="3751490"/>
              <a:ext cx="687240" cy="109440"/>
            </p14:xfrm>
          </p:contentPart>
        </mc:Choice>
        <mc:Fallback xmlns="">
          <p:pic>
            <p:nvPicPr>
              <p:cNvPr id="110" name="Tinta 109">
                <a:extLst>
                  <a:ext uri="{FF2B5EF4-FFF2-40B4-BE49-F238E27FC236}">
                    <a16:creationId xmlns:a16="http://schemas.microsoft.com/office/drawing/2014/main" id="{4DF98762-B9BD-92C8-0EC1-1B6F5FB83B9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138580" y="3571850"/>
                <a:ext cx="8668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11" name="Tinta 110">
                <a:extLst>
                  <a:ext uri="{FF2B5EF4-FFF2-40B4-BE49-F238E27FC236}">
                    <a16:creationId xmlns:a16="http://schemas.microsoft.com/office/drawing/2014/main" id="{F60FFB8F-A1E0-699C-3932-14E2E864E849}"/>
                  </a:ext>
                </a:extLst>
              </p14:cNvPr>
              <p14:cNvContentPartPr/>
              <p14:nvPr/>
            </p14:nvContentPartPr>
            <p14:xfrm>
              <a:off x="1384020" y="3940850"/>
              <a:ext cx="884520" cy="193320"/>
            </p14:xfrm>
          </p:contentPart>
        </mc:Choice>
        <mc:Fallback xmlns="">
          <p:pic>
            <p:nvPicPr>
              <p:cNvPr id="111" name="Tinta 110">
                <a:extLst>
                  <a:ext uri="{FF2B5EF4-FFF2-40B4-BE49-F238E27FC236}">
                    <a16:creationId xmlns:a16="http://schemas.microsoft.com/office/drawing/2014/main" id="{F60FFB8F-A1E0-699C-3932-14E2E864E84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294020" y="3760850"/>
                <a:ext cx="106416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2" name="Tinta 111">
                <a:extLst>
                  <a:ext uri="{FF2B5EF4-FFF2-40B4-BE49-F238E27FC236}">
                    <a16:creationId xmlns:a16="http://schemas.microsoft.com/office/drawing/2014/main" id="{BDFB1F1A-0370-DF01-2A8E-840D01A32AF4}"/>
                  </a:ext>
                </a:extLst>
              </p14:cNvPr>
              <p14:cNvContentPartPr/>
              <p14:nvPr/>
            </p14:nvContentPartPr>
            <p14:xfrm>
              <a:off x="1524060" y="4238930"/>
              <a:ext cx="931320" cy="79200"/>
            </p14:xfrm>
          </p:contentPart>
        </mc:Choice>
        <mc:Fallback xmlns="">
          <p:pic>
            <p:nvPicPr>
              <p:cNvPr id="112" name="Tinta 111">
                <a:extLst>
                  <a:ext uri="{FF2B5EF4-FFF2-40B4-BE49-F238E27FC236}">
                    <a16:creationId xmlns:a16="http://schemas.microsoft.com/office/drawing/2014/main" id="{BDFB1F1A-0370-DF01-2A8E-840D01A32AF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434060" y="4058930"/>
                <a:ext cx="11109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3" name="Tinta 112">
                <a:extLst>
                  <a:ext uri="{FF2B5EF4-FFF2-40B4-BE49-F238E27FC236}">
                    <a16:creationId xmlns:a16="http://schemas.microsoft.com/office/drawing/2014/main" id="{8F8F893E-DE5C-C359-05FE-3C52752B6E13}"/>
                  </a:ext>
                </a:extLst>
              </p14:cNvPr>
              <p14:cNvContentPartPr/>
              <p14:nvPr/>
            </p14:nvContentPartPr>
            <p14:xfrm>
              <a:off x="1631700" y="4552850"/>
              <a:ext cx="1207080" cy="33120"/>
            </p14:xfrm>
          </p:contentPart>
        </mc:Choice>
        <mc:Fallback xmlns="">
          <p:pic>
            <p:nvPicPr>
              <p:cNvPr id="113" name="Tinta 112">
                <a:extLst>
                  <a:ext uri="{FF2B5EF4-FFF2-40B4-BE49-F238E27FC236}">
                    <a16:creationId xmlns:a16="http://schemas.microsoft.com/office/drawing/2014/main" id="{8F8F893E-DE5C-C359-05FE-3C52752B6E1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541700" y="4372850"/>
                <a:ext cx="13867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4" name="Tinta 113">
                <a:extLst>
                  <a:ext uri="{FF2B5EF4-FFF2-40B4-BE49-F238E27FC236}">
                    <a16:creationId xmlns:a16="http://schemas.microsoft.com/office/drawing/2014/main" id="{BB7863A1-7632-65E9-A3AA-DC94602D8977}"/>
                  </a:ext>
                </a:extLst>
              </p14:cNvPr>
              <p14:cNvContentPartPr/>
              <p14:nvPr/>
            </p14:nvContentPartPr>
            <p14:xfrm>
              <a:off x="1644300" y="4647890"/>
              <a:ext cx="1734840" cy="104760"/>
            </p14:xfrm>
          </p:contentPart>
        </mc:Choice>
        <mc:Fallback xmlns="">
          <p:pic>
            <p:nvPicPr>
              <p:cNvPr id="114" name="Tinta 113">
                <a:extLst>
                  <a:ext uri="{FF2B5EF4-FFF2-40B4-BE49-F238E27FC236}">
                    <a16:creationId xmlns:a16="http://schemas.microsoft.com/office/drawing/2014/main" id="{BB7863A1-7632-65E9-A3AA-DC94602D897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554660" y="4468250"/>
                <a:ext cx="19144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9" name="Tinta 118">
                <a:extLst>
                  <a:ext uri="{FF2B5EF4-FFF2-40B4-BE49-F238E27FC236}">
                    <a16:creationId xmlns:a16="http://schemas.microsoft.com/office/drawing/2014/main" id="{BBF896F4-680B-8C06-B37A-3149C537B36A}"/>
                  </a:ext>
                </a:extLst>
              </p14:cNvPr>
              <p14:cNvContentPartPr/>
              <p14:nvPr/>
            </p14:nvContentPartPr>
            <p14:xfrm>
              <a:off x="8273720" y="3777950"/>
              <a:ext cx="2996640" cy="616320"/>
            </p14:xfrm>
          </p:contentPart>
        </mc:Choice>
        <mc:Fallback xmlns="">
          <p:pic>
            <p:nvPicPr>
              <p:cNvPr id="119" name="Tinta 118">
                <a:extLst>
                  <a:ext uri="{FF2B5EF4-FFF2-40B4-BE49-F238E27FC236}">
                    <a16:creationId xmlns:a16="http://schemas.microsoft.com/office/drawing/2014/main" id="{BBF896F4-680B-8C06-B37A-3149C537B36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184080" y="3597950"/>
                <a:ext cx="3176280" cy="9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0" name="Tinta 119">
                <a:extLst>
                  <a:ext uri="{FF2B5EF4-FFF2-40B4-BE49-F238E27FC236}">
                    <a16:creationId xmlns:a16="http://schemas.microsoft.com/office/drawing/2014/main" id="{65661274-D5C0-9FDF-2559-922D255898A0}"/>
                  </a:ext>
                </a:extLst>
              </p14:cNvPr>
              <p14:cNvContentPartPr/>
              <p14:nvPr/>
            </p14:nvContentPartPr>
            <p14:xfrm>
              <a:off x="10502840" y="3829070"/>
              <a:ext cx="819360" cy="191520"/>
            </p14:xfrm>
          </p:contentPart>
        </mc:Choice>
        <mc:Fallback xmlns="">
          <p:pic>
            <p:nvPicPr>
              <p:cNvPr id="120" name="Tinta 119">
                <a:extLst>
                  <a:ext uri="{FF2B5EF4-FFF2-40B4-BE49-F238E27FC236}">
                    <a16:creationId xmlns:a16="http://schemas.microsoft.com/office/drawing/2014/main" id="{65661274-D5C0-9FDF-2559-922D255898A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412840" y="3649070"/>
                <a:ext cx="99900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21" name="Tinta 120">
                <a:extLst>
                  <a:ext uri="{FF2B5EF4-FFF2-40B4-BE49-F238E27FC236}">
                    <a16:creationId xmlns:a16="http://schemas.microsoft.com/office/drawing/2014/main" id="{6AEB40B7-44AD-336C-8560-6CF030954EFF}"/>
                  </a:ext>
                </a:extLst>
              </p14:cNvPr>
              <p14:cNvContentPartPr/>
              <p14:nvPr/>
            </p14:nvContentPartPr>
            <p14:xfrm>
              <a:off x="9497720" y="3968750"/>
              <a:ext cx="935640" cy="243720"/>
            </p14:xfrm>
          </p:contentPart>
        </mc:Choice>
        <mc:Fallback xmlns="">
          <p:pic>
            <p:nvPicPr>
              <p:cNvPr id="121" name="Tinta 120">
                <a:extLst>
                  <a:ext uri="{FF2B5EF4-FFF2-40B4-BE49-F238E27FC236}">
                    <a16:creationId xmlns:a16="http://schemas.microsoft.com/office/drawing/2014/main" id="{6AEB40B7-44AD-336C-8560-6CF030954EF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407720" y="3788750"/>
                <a:ext cx="111528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22" name="Tinta 121">
                <a:extLst>
                  <a:ext uri="{FF2B5EF4-FFF2-40B4-BE49-F238E27FC236}">
                    <a16:creationId xmlns:a16="http://schemas.microsoft.com/office/drawing/2014/main" id="{290EC85D-DAC8-874C-87E6-0B3E2B294ECA}"/>
                  </a:ext>
                </a:extLst>
              </p14:cNvPr>
              <p14:cNvContentPartPr/>
              <p14:nvPr/>
            </p14:nvContentPartPr>
            <p14:xfrm>
              <a:off x="8736320" y="4229030"/>
              <a:ext cx="541080" cy="45000"/>
            </p14:xfrm>
          </p:contentPart>
        </mc:Choice>
        <mc:Fallback xmlns="">
          <p:pic>
            <p:nvPicPr>
              <p:cNvPr id="122" name="Tinta 121">
                <a:extLst>
                  <a:ext uri="{FF2B5EF4-FFF2-40B4-BE49-F238E27FC236}">
                    <a16:creationId xmlns:a16="http://schemas.microsoft.com/office/drawing/2014/main" id="{290EC85D-DAC8-874C-87E6-0B3E2B294EC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646680" y="4049030"/>
                <a:ext cx="72072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23" name="Tinta 122">
                <a:extLst>
                  <a:ext uri="{FF2B5EF4-FFF2-40B4-BE49-F238E27FC236}">
                    <a16:creationId xmlns:a16="http://schemas.microsoft.com/office/drawing/2014/main" id="{D8A581CF-AAB1-3F3C-4731-453F4B936C1A}"/>
                  </a:ext>
                </a:extLst>
              </p14:cNvPr>
              <p14:cNvContentPartPr/>
              <p14:nvPr/>
            </p14:nvContentPartPr>
            <p14:xfrm>
              <a:off x="8591240" y="4236590"/>
              <a:ext cx="340200" cy="119880"/>
            </p14:xfrm>
          </p:contentPart>
        </mc:Choice>
        <mc:Fallback xmlns="">
          <p:pic>
            <p:nvPicPr>
              <p:cNvPr id="123" name="Tinta 122">
                <a:extLst>
                  <a:ext uri="{FF2B5EF4-FFF2-40B4-BE49-F238E27FC236}">
                    <a16:creationId xmlns:a16="http://schemas.microsoft.com/office/drawing/2014/main" id="{D8A581CF-AAB1-3F3C-4731-453F4B936C1A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501600" y="4056950"/>
                <a:ext cx="51984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24" name="Tinta 123">
                <a:extLst>
                  <a:ext uri="{FF2B5EF4-FFF2-40B4-BE49-F238E27FC236}">
                    <a16:creationId xmlns:a16="http://schemas.microsoft.com/office/drawing/2014/main" id="{E613EC0F-0889-707F-3304-647024BB936F}"/>
                  </a:ext>
                </a:extLst>
              </p14:cNvPr>
              <p14:cNvContentPartPr/>
              <p14:nvPr/>
            </p14:nvContentPartPr>
            <p14:xfrm>
              <a:off x="8699240" y="4259990"/>
              <a:ext cx="248400" cy="77040"/>
            </p14:xfrm>
          </p:contentPart>
        </mc:Choice>
        <mc:Fallback xmlns="">
          <p:pic>
            <p:nvPicPr>
              <p:cNvPr id="124" name="Tinta 123">
                <a:extLst>
                  <a:ext uri="{FF2B5EF4-FFF2-40B4-BE49-F238E27FC236}">
                    <a16:creationId xmlns:a16="http://schemas.microsoft.com/office/drawing/2014/main" id="{E613EC0F-0889-707F-3304-647024BB936F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609600" y="4080350"/>
                <a:ext cx="42804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25" name="Tinta 124">
                <a:extLst>
                  <a:ext uri="{FF2B5EF4-FFF2-40B4-BE49-F238E27FC236}">
                    <a16:creationId xmlns:a16="http://schemas.microsoft.com/office/drawing/2014/main" id="{38A4D33A-BFF0-632E-89AB-D6A27537E4E5}"/>
                  </a:ext>
                </a:extLst>
              </p14:cNvPr>
              <p14:cNvContentPartPr/>
              <p14:nvPr/>
            </p14:nvContentPartPr>
            <p14:xfrm>
              <a:off x="9219800" y="4141910"/>
              <a:ext cx="335160" cy="74880"/>
            </p14:xfrm>
          </p:contentPart>
        </mc:Choice>
        <mc:Fallback xmlns="">
          <p:pic>
            <p:nvPicPr>
              <p:cNvPr id="125" name="Tinta 124">
                <a:extLst>
                  <a:ext uri="{FF2B5EF4-FFF2-40B4-BE49-F238E27FC236}">
                    <a16:creationId xmlns:a16="http://schemas.microsoft.com/office/drawing/2014/main" id="{38A4D33A-BFF0-632E-89AB-D6A27537E4E5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130160" y="3961910"/>
                <a:ext cx="51480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6" name="Tinta 125">
                <a:extLst>
                  <a:ext uri="{FF2B5EF4-FFF2-40B4-BE49-F238E27FC236}">
                    <a16:creationId xmlns:a16="http://schemas.microsoft.com/office/drawing/2014/main" id="{48209A2E-A430-4F46-7416-2775135113AC}"/>
                  </a:ext>
                </a:extLst>
              </p14:cNvPr>
              <p14:cNvContentPartPr/>
              <p14:nvPr/>
            </p14:nvContentPartPr>
            <p14:xfrm>
              <a:off x="8242400" y="3582830"/>
              <a:ext cx="245520" cy="633600"/>
            </p14:xfrm>
          </p:contentPart>
        </mc:Choice>
        <mc:Fallback xmlns="">
          <p:pic>
            <p:nvPicPr>
              <p:cNvPr id="126" name="Tinta 125">
                <a:extLst>
                  <a:ext uri="{FF2B5EF4-FFF2-40B4-BE49-F238E27FC236}">
                    <a16:creationId xmlns:a16="http://schemas.microsoft.com/office/drawing/2014/main" id="{48209A2E-A430-4F46-7416-2775135113AC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152760" y="3403190"/>
                <a:ext cx="425160" cy="9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7" name="Tinta 126">
                <a:extLst>
                  <a:ext uri="{FF2B5EF4-FFF2-40B4-BE49-F238E27FC236}">
                    <a16:creationId xmlns:a16="http://schemas.microsoft.com/office/drawing/2014/main" id="{37E33A28-74A4-BA37-5AED-B91C8EF9DE31}"/>
                  </a:ext>
                </a:extLst>
              </p14:cNvPr>
              <p14:cNvContentPartPr/>
              <p14:nvPr/>
            </p14:nvContentPartPr>
            <p14:xfrm>
              <a:off x="9077600" y="2082710"/>
              <a:ext cx="1260360" cy="294840"/>
            </p14:xfrm>
          </p:contentPart>
        </mc:Choice>
        <mc:Fallback xmlns="">
          <p:pic>
            <p:nvPicPr>
              <p:cNvPr id="127" name="Tinta 126">
                <a:extLst>
                  <a:ext uri="{FF2B5EF4-FFF2-40B4-BE49-F238E27FC236}">
                    <a16:creationId xmlns:a16="http://schemas.microsoft.com/office/drawing/2014/main" id="{37E33A28-74A4-BA37-5AED-B91C8EF9DE31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8987600" y="1902710"/>
                <a:ext cx="1440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523" name="Tinta 522">
                <a:extLst>
                  <a:ext uri="{FF2B5EF4-FFF2-40B4-BE49-F238E27FC236}">
                    <a16:creationId xmlns:a16="http://schemas.microsoft.com/office/drawing/2014/main" id="{029ED020-7588-1B77-22F2-FD4FEF8DB1F2}"/>
                  </a:ext>
                </a:extLst>
              </p14:cNvPr>
              <p14:cNvContentPartPr/>
              <p14:nvPr/>
            </p14:nvContentPartPr>
            <p14:xfrm>
              <a:off x="8694560" y="2311310"/>
              <a:ext cx="805320" cy="297000"/>
            </p14:xfrm>
          </p:contentPart>
        </mc:Choice>
        <mc:Fallback xmlns="">
          <p:pic>
            <p:nvPicPr>
              <p:cNvPr id="523" name="Tinta 522">
                <a:extLst>
                  <a:ext uri="{FF2B5EF4-FFF2-40B4-BE49-F238E27FC236}">
                    <a16:creationId xmlns:a16="http://schemas.microsoft.com/office/drawing/2014/main" id="{029ED020-7588-1B77-22F2-FD4FEF8DB1F2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8604560" y="2131310"/>
                <a:ext cx="98496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533" name="Tinta 532">
                <a:extLst>
                  <a:ext uri="{FF2B5EF4-FFF2-40B4-BE49-F238E27FC236}">
                    <a16:creationId xmlns:a16="http://schemas.microsoft.com/office/drawing/2014/main" id="{79B25919-30CE-14CD-B14B-D133C9FEA133}"/>
                  </a:ext>
                </a:extLst>
              </p14:cNvPr>
              <p14:cNvContentPartPr/>
              <p14:nvPr/>
            </p14:nvContentPartPr>
            <p14:xfrm>
              <a:off x="8360480" y="2374670"/>
              <a:ext cx="694800" cy="242640"/>
            </p14:xfrm>
          </p:contentPart>
        </mc:Choice>
        <mc:Fallback xmlns="">
          <p:pic>
            <p:nvPicPr>
              <p:cNvPr id="533" name="Tinta 532">
                <a:extLst>
                  <a:ext uri="{FF2B5EF4-FFF2-40B4-BE49-F238E27FC236}">
                    <a16:creationId xmlns:a16="http://schemas.microsoft.com/office/drawing/2014/main" id="{79B25919-30CE-14CD-B14B-D133C9FEA13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8270480" y="2195030"/>
                <a:ext cx="87444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550" name="Tinta 549">
                <a:extLst>
                  <a:ext uri="{FF2B5EF4-FFF2-40B4-BE49-F238E27FC236}">
                    <a16:creationId xmlns:a16="http://schemas.microsoft.com/office/drawing/2014/main" id="{1AF13346-B43A-E2B8-F77B-6CA07B65CA12}"/>
                  </a:ext>
                </a:extLst>
              </p14:cNvPr>
              <p14:cNvContentPartPr/>
              <p14:nvPr/>
            </p14:nvContentPartPr>
            <p14:xfrm>
              <a:off x="8364800" y="2279630"/>
              <a:ext cx="741240" cy="252360"/>
            </p14:xfrm>
          </p:contentPart>
        </mc:Choice>
        <mc:Fallback xmlns="">
          <p:pic>
            <p:nvPicPr>
              <p:cNvPr id="550" name="Tinta 549">
                <a:extLst>
                  <a:ext uri="{FF2B5EF4-FFF2-40B4-BE49-F238E27FC236}">
                    <a16:creationId xmlns:a16="http://schemas.microsoft.com/office/drawing/2014/main" id="{1AF13346-B43A-E2B8-F77B-6CA07B65CA1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274800" y="2099630"/>
                <a:ext cx="92088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51" name="Tinta 550">
                <a:extLst>
                  <a:ext uri="{FF2B5EF4-FFF2-40B4-BE49-F238E27FC236}">
                    <a16:creationId xmlns:a16="http://schemas.microsoft.com/office/drawing/2014/main" id="{2CF999A1-B071-433E-8329-8771DEE8901B}"/>
                  </a:ext>
                </a:extLst>
              </p14:cNvPr>
              <p14:cNvContentPartPr/>
              <p14:nvPr/>
            </p14:nvContentPartPr>
            <p14:xfrm>
              <a:off x="8005160" y="2463590"/>
              <a:ext cx="313560" cy="69120"/>
            </p14:xfrm>
          </p:contentPart>
        </mc:Choice>
        <mc:Fallback xmlns="">
          <p:pic>
            <p:nvPicPr>
              <p:cNvPr id="551" name="Tinta 550">
                <a:extLst>
                  <a:ext uri="{FF2B5EF4-FFF2-40B4-BE49-F238E27FC236}">
                    <a16:creationId xmlns:a16="http://schemas.microsoft.com/office/drawing/2014/main" id="{2CF999A1-B071-433E-8329-8771DEE8901B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915520" y="2283590"/>
                <a:ext cx="49320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552" name="Tinta 551">
                <a:extLst>
                  <a:ext uri="{FF2B5EF4-FFF2-40B4-BE49-F238E27FC236}">
                    <a16:creationId xmlns:a16="http://schemas.microsoft.com/office/drawing/2014/main" id="{D3A8D229-E435-6EF0-F747-EF5D5F96F85E}"/>
                  </a:ext>
                </a:extLst>
              </p14:cNvPr>
              <p14:cNvContentPartPr/>
              <p14:nvPr/>
            </p14:nvContentPartPr>
            <p14:xfrm>
              <a:off x="7924520" y="2367110"/>
              <a:ext cx="666720" cy="147600"/>
            </p14:xfrm>
          </p:contentPart>
        </mc:Choice>
        <mc:Fallback xmlns="">
          <p:pic>
            <p:nvPicPr>
              <p:cNvPr id="552" name="Tinta 551">
                <a:extLst>
                  <a:ext uri="{FF2B5EF4-FFF2-40B4-BE49-F238E27FC236}">
                    <a16:creationId xmlns:a16="http://schemas.microsoft.com/office/drawing/2014/main" id="{D3A8D229-E435-6EF0-F747-EF5D5F96F85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834880" y="2187110"/>
                <a:ext cx="8463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553" name="Tinta 552">
                <a:extLst>
                  <a:ext uri="{FF2B5EF4-FFF2-40B4-BE49-F238E27FC236}">
                    <a16:creationId xmlns:a16="http://schemas.microsoft.com/office/drawing/2014/main" id="{0E6C59D1-3EEE-E022-93E7-7D8E1B592A6E}"/>
                  </a:ext>
                </a:extLst>
              </p14:cNvPr>
              <p14:cNvContentPartPr/>
              <p14:nvPr/>
            </p14:nvContentPartPr>
            <p14:xfrm>
              <a:off x="10489880" y="1980110"/>
              <a:ext cx="352080" cy="96480"/>
            </p14:xfrm>
          </p:contentPart>
        </mc:Choice>
        <mc:Fallback xmlns="">
          <p:pic>
            <p:nvPicPr>
              <p:cNvPr id="553" name="Tinta 552">
                <a:extLst>
                  <a:ext uri="{FF2B5EF4-FFF2-40B4-BE49-F238E27FC236}">
                    <a16:creationId xmlns:a16="http://schemas.microsoft.com/office/drawing/2014/main" id="{0E6C59D1-3EEE-E022-93E7-7D8E1B592A6E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0400240" y="1800470"/>
                <a:ext cx="5317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554" name="Tinta 553">
                <a:extLst>
                  <a:ext uri="{FF2B5EF4-FFF2-40B4-BE49-F238E27FC236}">
                    <a16:creationId xmlns:a16="http://schemas.microsoft.com/office/drawing/2014/main" id="{B3B3BD89-8285-07B3-41CA-3DB47D965258}"/>
                  </a:ext>
                </a:extLst>
              </p14:cNvPr>
              <p14:cNvContentPartPr/>
              <p14:nvPr/>
            </p14:nvContentPartPr>
            <p14:xfrm>
              <a:off x="10928360" y="1972910"/>
              <a:ext cx="81720" cy="40320"/>
            </p14:xfrm>
          </p:contentPart>
        </mc:Choice>
        <mc:Fallback xmlns="">
          <p:pic>
            <p:nvPicPr>
              <p:cNvPr id="554" name="Tinta 553">
                <a:extLst>
                  <a:ext uri="{FF2B5EF4-FFF2-40B4-BE49-F238E27FC236}">
                    <a16:creationId xmlns:a16="http://schemas.microsoft.com/office/drawing/2014/main" id="{B3B3BD89-8285-07B3-41CA-3DB47D965258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0838360" y="1793270"/>
                <a:ext cx="26136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555" name="Tinta 554">
                <a:extLst>
                  <a:ext uri="{FF2B5EF4-FFF2-40B4-BE49-F238E27FC236}">
                    <a16:creationId xmlns:a16="http://schemas.microsoft.com/office/drawing/2014/main" id="{CB71F691-0FAA-C3B6-8BBB-344506E432DD}"/>
                  </a:ext>
                </a:extLst>
              </p14:cNvPr>
              <p14:cNvContentPartPr/>
              <p14:nvPr/>
            </p14:nvContentPartPr>
            <p14:xfrm>
              <a:off x="10978400" y="1974710"/>
              <a:ext cx="38880" cy="774360"/>
            </p14:xfrm>
          </p:contentPart>
        </mc:Choice>
        <mc:Fallback xmlns="">
          <p:pic>
            <p:nvPicPr>
              <p:cNvPr id="555" name="Tinta 554">
                <a:extLst>
                  <a:ext uri="{FF2B5EF4-FFF2-40B4-BE49-F238E27FC236}">
                    <a16:creationId xmlns:a16="http://schemas.microsoft.com/office/drawing/2014/main" id="{CB71F691-0FAA-C3B6-8BBB-344506E432DD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888760" y="1794710"/>
                <a:ext cx="218520" cy="11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556" name="Tinta 555">
                <a:extLst>
                  <a:ext uri="{FF2B5EF4-FFF2-40B4-BE49-F238E27FC236}">
                    <a16:creationId xmlns:a16="http://schemas.microsoft.com/office/drawing/2014/main" id="{9E424360-6C26-D72D-CC3B-32763EBC0D04}"/>
                  </a:ext>
                </a:extLst>
              </p14:cNvPr>
              <p14:cNvContentPartPr/>
              <p14:nvPr/>
            </p14:nvContentPartPr>
            <p14:xfrm>
              <a:off x="11016920" y="2419310"/>
              <a:ext cx="88560" cy="373320"/>
            </p14:xfrm>
          </p:contentPart>
        </mc:Choice>
        <mc:Fallback xmlns="">
          <p:pic>
            <p:nvPicPr>
              <p:cNvPr id="556" name="Tinta 555">
                <a:extLst>
                  <a:ext uri="{FF2B5EF4-FFF2-40B4-BE49-F238E27FC236}">
                    <a16:creationId xmlns:a16="http://schemas.microsoft.com/office/drawing/2014/main" id="{9E424360-6C26-D72D-CC3B-32763EBC0D04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0927280" y="2239310"/>
                <a:ext cx="26820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557" name="Tinta 556">
                <a:extLst>
                  <a:ext uri="{FF2B5EF4-FFF2-40B4-BE49-F238E27FC236}">
                    <a16:creationId xmlns:a16="http://schemas.microsoft.com/office/drawing/2014/main" id="{00482EEE-F15C-BDA9-0B3C-0FE5027D25C8}"/>
                  </a:ext>
                </a:extLst>
              </p14:cNvPr>
              <p14:cNvContentPartPr/>
              <p14:nvPr/>
            </p14:nvContentPartPr>
            <p14:xfrm>
              <a:off x="10991720" y="2489150"/>
              <a:ext cx="73440" cy="634320"/>
            </p14:xfrm>
          </p:contentPart>
        </mc:Choice>
        <mc:Fallback xmlns="">
          <p:pic>
            <p:nvPicPr>
              <p:cNvPr id="557" name="Tinta 556">
                <a:extLst>
                  <a:ext uri="{FF2B5EF4-FFF2-40B4-BE49-F238E27FC236}">
                    <a16:creationId xmlns:a16="http://schemas.microsoft.com/office/drawing/2014/main" id="{00482EEE-F15C-BDA9-0B3C-0FE5027D25C8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0901720" y="2309150"/>
                <a:ext cx="253080" cy="9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558" name="Tinta 557">
                <a:extLst>
                  <a:ext uri="{FF2B5EF4-FFF2-40B4-BE49-F238E27FC236}">
                    <a16:creationId xmlns:a16="http://schemas.microsoft.com/office/drawing/2014/main" id="{83DEACE7-8028-6229-ABBE-5C497E8577D8}"/>
                  </a:ext>
                </a:extLst>
              </p14:cNvPr>
              <p14:cNvContentPartPr/>
              <p14:nvPr/>
            </p14:nvContentPartPr>
            <p14:xfrm>
              <a:off x="11086760" y="2920790"/>
              <a:ext cx="90360" cy="536040"/>
            </p14:xfrm>
          </p:contentPart>
        </mc:Choice>
        <mc:Fallback xmlns="">
          <p:pic>
            <p:nvPicPr>
              <p:cNvPr id="558" name="Tinta 557">
                <a:extLst>
                  <a:ext uri="{FF2B5EF4-FFF2-40B4-BE49-F238E27FC236}">
                    <a16:creationId xmlns:a16="http://schemas.microsoft.com/office/drawing/2014/main" id="{83DEACE7-8028-6229-ABBE-5C497E8577D8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0997120" y="2740790"/>
                <a:ext cx="270000" cy="89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559" name="Tinta 558">
                <a:extLst>
                  <a:ext uri="{FF2B5EF4-FFF2-40B4-BE49-F238E27FC236}">
                    <a16:creationId xmlns:a16="http://schemas.microsoft.com/office/drawing/2014/main" id="{CE4D3C9C-511F-9070-531A-D2AE002FEB86}"/>
                  </a:ext>
                </a:extLst>
              </p14:cNvPr>
              <p14:cNvContentPartPr/>
              <p14:nvPr/>
            </p14:nvContentPartPr>
            <p14:xfrm>
              <a:off x="11150480" y="3009710"/>
              <a:ext cx="64080" cy="339840"/>
            </p14:xfrm>
          </p:contentPart>
        </mc:Choice>
        <mc:Fallback xmlns="">
          <p:pic>
            <p:nvPicPr>
              <p:cNvPr id="559" name="Tinta 558">
                <a:extLst>
                  <a:ext uri="{FF2B5EF4-FFF2-40B4-BE49-F238E27FC236}">
                    <a16:creationId xmlns:a16="http://schemas.microsoft.com/office/drawing/2014/main" id="{CE4D3C9C-511F-9070-531A-D2AE002FEB86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1060480" y="2830070"/>
                <a:ext cx="24372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560" name="Tinta 559">
                <a:extLst>
                  <a:ext uri="{FF2B5EF4-FFF2-40B4-BE49-F238E27FC236}">
                    <a16:creationId xmlns:a16="http://schemas.microsoft.com/office/drawing/2014/main" id="{FEEC6BB1-2008-0DEB-6AAE-72E1552C2970}"/>
                  </a:ext>
                </a:extLst>
              </p14:cNvPr>
              <p14:cNvContentPartPr/>
              <p14:nvPr/>
            </p14:nvContentPartPr>
            <p14:xfrm>
              <a:off x="11201960" y="3334070"/>
              <a:ext cx="63360" cy="260280"/>
            </p14:xfrm>
          </p:contentPart>
        </mc:Choice>
        <mc:Fallback xmlns="">
          <p:pic>
            <p:nvPicPr>
              <p:cNvPr id="560" name="Tinta 559">
                <a:extLst>
                  <a:ext uri="{FF2B5EF4-FFF2-40B4-BE49-F238E27FC236}">
                    <a16:creationId xmlns:a16="http://schemas.microsoft.com/office/drawing/2014/main" id="{FEEC6BB1-2008-0DEB-6AAE-72E1552C2970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1111960" y="3154070"/>
                <a:ext cx="24300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561" name="Tinta 560">
                <a:extLst>
                  <a:ext uri="{FF2B5EF4-FFF2-40B4-BE49-F238E27FC236}">
                    <a16:creationId xmlns:a16="http://schemas.microsoft.com/office/drawing/2014/main" id="{F2DC9E48-6900-56DC-DBBC-54A6449FEFC1}"/>
                  </a:ext>
                </a:extLst>
              </p14:cNvPr>
              <p14:cNvContentPartPr/>
              <p14:nvPr/>
            </p14:nvContentPartPr>
            <p14:xfrm>
              <a:off x="9760880" y="3657350"/>
              <a:ext cx="1370520" cy="360"/>
            </p14:xfrm>
          </p:contentPart>
        </mc:Choice>
        <mc:Fallback xmlns="">
          <p:pic>
            <p:nvPicPr>
              <p:cNvPr id="561" name="Tinta 560">
                <a:extLst>
                  <a:ext uri="{FF2B5EF4-FFF2-40B4-BE49-F238E27FC236}">
                    <a16:creationId xmlns:a16="http://schemas.microsoft.com/office/drawing/2014/main" id="{F2DC9E48-6900-56DC-DBBC-54A6449FEFC1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9671240" y="3477350"/>
                <a:ext cx="15501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562" name="Tinta 561">
                <a:extLst>
                  <a:ext uri="{FF2B5EF4-FFF2-40B4-BE49-F238E27FC236}">
                    <a16:creationId xmlns:a16="http://schemas.microsoft.com/office/drawing/2014/main" id="{CA3B6F92-49B5-6534-9EC7-B7778FBED72A}"/>
                  </a:ext>
                </a:extLst>
              </p14:cNvPr>
              <p14:cNvContentPartPr/>
              <p14:nvPr/>
            </p14:nvContentPartPr>
            <p14:xfrm>
              <a:off x="9341840" y="3555830"/>
              <a:ext cx="1256400" cy="129960"/>
            </p14:xfrm>
          </p:contentPart>
        </mc:Choice>
        <mc:Fallback xmlns="">
          <p:pic>
            <p:nvPicPr>
              <p:cNvPr id="562" name="Tinta 561">
                <a:extLst>
                  <a:ext uri="{FF2B5EF4-FFF2-40B4-BE49-F238E27FC236}">
                    <a16:creationId xmlns:a16="http://schemas.microsoft.com/office/drawing/2014/main" id="{CA3B6F92-49B5-6534-9EC7-B7778FBED72A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9252200" y="3375830"/>
                <a:ext cx="14360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563" name="Tinta 562">
                <a:extLst>
                  <a:ext uri="{FF2B5EF4-FFF2-40B4-BE49-F238E27FC236}">
                    <a16:creationId xmlns:a16="http://schemas.microsoft.com/office/drawing/2014/main" id="{917E07A6-12BD-9652-E772-CC43D1813740}"/>
                  </a:ext>
                </a:extLst>
              </p14:cNvPr>
              <p14:cNvContentPartPr/>
              <p14:nvPr/>
            </p14:nvContentPartPr>
            <p14:xfrm>
              <a:off x="8178680" y="3669590"/>
              <a:ext cx="481680" cy="280080"/>
            </p14:xfrm>
          </p:contentPart>
        </mc:Choice>
        <mc:Fallback xmlns="">
          <p:pic>
            <p:nvPicPr>
              <p:cNvPr id="563" name="Tinta 562">
                <a:extLst>
                  <a:ext uri="{FF2B5EF4-FFF2-40B4-BE49-F238E27FC236}">
                    <a16:creationId xmlns:a16="http://schemas.microsoft.com/office/drawing/2014/main" id="{917E07A6-12BD-9652-E772-CC43D1813740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088680" y="3489950"/>
                <a:ext cx="66132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564" name="Tinta 563">
                <a:extLst>
                  <a:ext uri="{FF2B5EF4-FFF2-40B4-BE49-F238E27FC236}">
                    <a16:creationId xmlns:a16="http://schemas.microsoft.com/office/drawing/2014/main" id="{32102460-EA73-20D4-6271-2FD610AD4B38}"/>
                  </a:ext>
                </a:extLst>
              </p14:cNvPr>
              <p14:cNvContentPartPr/>
              <p14:nvPr/>
            </p14:nvContentPartPr>
            <p14:xfrm>
              <a:off x="8147000" y="3128870"/>
              <a:ext cx="1357560" cy="484560"/>
            </p14:xfrm>
          </p:contentPart>
        </mc:Choice>
        <mc:Fallback xmlns="">
          <p:pic>
            <p:nvPicPr>
              <p:cNvPr id="564" name="Tinta 563">
                <a:extLst>
                  <a:ext uri="{FF2B5EF4-FFF2-40B4-BE49-F238E27FC236}">
                    <a16:creationId xmlns:a16="http://schemas.microsoft.com/office/drawing/2014/main" id="{32102460-EA73-20D4-6271-2FD610AD4B38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057000" y="2949230"/>
                <a:ext cx="153720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565" name="Tinta 564">
                <a:extLst>
                  <a:ext uri="{FF2B5EF4-FFF2-40B4-BE49-F238E27FC236}">
                    <a16:creationId xmlns:a16="http://schemas.microsoft.com/office/drawing/2014/main" id="{971A51F6-8A25-07A1-44CB-0C3FD2FD8FDD}"/>
                  </a:ext>
                </a:extLst>
              </p14:cNvPr>
              <p14:cNvContentPartPr/>
              <p14:nvPr/>
            </p14:nvContentPartPr>
            <p14:xfrm>
              <a:off x="8077160" y="2781110"/>
              <a:ext cx="1733400" cy="444600"/>
            </p14:xfrm>
          </p:contentPart>
        </mc:Choice>
        <mc:Fallback xmlns="">
          <p:pic>
            <p:nvPicPr>
              <p:cNvPr id="565" name="Tinta 564">
                <a:extLst>
                  <a:ext uri="{FF2B5EF4-FFF2-40B4-BE49-F238E27FC236}">
                    <a16:creationId xmlns:a16="http://schemas.microsoft.com/office/drawing/2014/main" id="{971A51F6-8A25-07A1-44CB-0C3FD2FD8FDD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987160" y="2601470"/>
                <a:ext cx="1913040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566" name="Tinta 565">
                <a:extLst>
                  <a:ext uri="{FF2B5EF4-FFF2-40B4-BE49-F238E27FC236}">
                    <a16:creationId xmlns:a16="http://schemas.microsoft.com/office/drawing/2014/main" id="{3D519D51-42FA-B56E-7239-FBC405E512AD}"/>
                  </a:ext>
                </a:extLst>
              </p14:cNvPr>
              <p14:cNvContentPartPr/>
              <p14:nvPr/>
            </p14:nvContentPartPr>
            <p14:xfrm>
              <a:off x="8063120" y="2722070"/>
              <a:ext cx="1150920" cy="129240"/>
            </p14:xfrm>
          </p:contentPart>
        </mc:Choice>
        <mc:Fallback xmlns="">
          <p:pic>
            <p:nvPicPr>
              <p:cNvPr id="566" name="Tinta 565">
                <a:extLst>
                  <a:ext uri="{FF2B5EF4-FFF2-40B4-BE49-F238E27FC236}">
                    <a16:creationId xmlns:a16="http://schemas.microsoft.com/office/drawing/2014/main" id="{3D519D51-42FA-B56E-7239-FBC405E512AD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973480" y="2542070"/>
                <a:ext cx="13305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567" name="Tinta 566">
                <a:extLst>
                  <a:ext uri="{FF2B5EF4-FFF2-40B4-BE49-F238E27FC236}">
                    <a16:creationId xmlns:a16="http://schemas.microsoft.com/office/drawing/2014/main" id="{9CF982C4-249A-3C79-82F5-257293F8E4AE}"/>
                  </a:ext>
                </a:extLst>
              </p14:cNvPr>
              <p14:cNvContentPartPr/>
              <p14:nvPr/>
            </p14:nvContentPartPr>
            <p14:xfrm>
              <a:off x="7943600" y="2625950"/>
              <a:ext cx="1233000" cy="110880"/>
            </p14:xfrm>
          </p:contentPart>
        </mc:Choice>
        <mc:Fallback xmlns="">
          <p:pic>
            <p:nvPicPr>
              <p:cNvPr id="567" name="Tinta 566">
                <a:extLst>
                  <a:ext uri="{FF2B5EF4-FFF2-40B4-BE49-F238E27FC236}">
                    <a16:creationId xmlns:a16="http://schemas.microsoft.com/office/drawing/2014/main" id="{9CF982C4-249A-3C79-82F5-257293F8E4AE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853600" y="2446310"/>
                <a:ext cx="14126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568" name="Tinta 567">
                <a:extLst>
                  <a:ext uri="{FF2B5EF4-FFF2-40B4-BE49-F238E27FC236}">
                    <a16:creationId xmlns:a16="http://schemas.microsoft.com/office/drawing/2014/main" id="{D89559B9-CBD5-BF4B-A775-195702140782}"/>
                  </a:ext>
                </a:extLst>
              </p14:cNvPr>
              <p14:cNvContentPartPr/>
              <p14:nvPr/>
            </p14:nvContentPartPr>
            <p14:xfrm>
              <a:off x="9880400" y="2378630"/>
              <a:ext cx="930960" cy="167760"/>
            </p14:xfrm>
          </p:contentPart>
        </mc:Choice>
        <mc:Fallback xmlns="">
          <p:pic>
            <p:nvPicPr>
              <p:cNvPr id="568" name="Tinta 567">
                <a:extLst>
                  <a:ext uri="{FF2B5EF4-FFF2-40B4-BE49-F238E27FC236}">
                    <a16:creationId xmlns:a16="http://schemas.microsoft.com/office/drawing/2014/main" id="{D89559B9-CBD5-BF4B-A775-19570214078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790400" y="2198990"/>
                <a:ext cx="111060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569" name="Tinta 568">
                <a:extLst>
                  <a:ext uri="{FF2B5EF4-FFF2-40B4-BE49-F238E27FC236}">
                    <a16:creationId xmlns:a16="http://schemas.microsoft.com/office/drawing/2014/main" id="{2F27825F-C7E7-74ED-84E7-A0BBC0066BEF}"/>
                  </a:ext>
                </a:extLst>
              </p14:cNvPr>
              <p14:cNvContentPartPr/>
              <p14:nvPr/>
            </p14:nvContentPartPr>
            <p14:xfrm>
              <a:off x="8946560" y="2381150"/>
              <a:ext cx="1105560" cy="318240"/>
            </p14:xfrm>
          </p:contentPart>
        </mc:Choice>
        <mc:Fallback xmlns="">
          <p:pic>
            <p:nvPicPr>
              <p:cNvPr id="569" name="Tinta 568">
                <a:extLst>
                  <a:ext uri="{FF2B5EF4-FFF2-40B4-BE49-F238E27FC236}">
                    <a16:creationId xmlns:a16="http://schemas.microsoft.com/office/drawing/2014/main" id="{2F27825F-C7E7-74ED-84E7-A0BBC0066BEF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8856920" y="2201150"/>
                <a:ext cx="128520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570" name="Tinta 569">
                <a:extLst>
                  <a:ext uri="{FF2B5EF4-FFF2-40B4-BE49-F238E27FC236}">
                    <a16:creationId xmlns:a16="http://schemas.microsoft.com/office/drawing/2014/main" id="{BDC0C1A4-4DAF-88D0-A8E0-0B4D60A99187}"/>
                  </a:ext>
                </a:extLst>
              </p14:cNvPr>
              <p14:cNvContentPartPr/>
              <p14:nvPr/>
            </p14:nvContentPartPr>
            <p14:xfrm>
              <a:off x="9854840" y="2691830"/>
              <a:ext cx="559080" cy="32400"/>
            </p14:xfrm>
          </p:contentPart>
        </mc:Choice>
        <mc:Fallback xmlns="">
          <p:pic>
            <p:nvPicPr>
              <p:cNvPr id="570" name="Tinta 569">
                <a:extLst>
                  <a:ext uri="{FF2B5EF4-FFF2-40B4-BE49-F238E27FC236}">
                    <a16:creationId xmlns:a16="http://schemas.microsoft.com/office/drawing/2014/main" id="{BDC0C1A4-4DAF-88D0-A8E0-0B4D60A99187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765200" y="2512190"/>
                <a:ext cx="7387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571" name="Tinta 570">
                <a:extLst>
                  <a:ext uri="{FF2B5EF4-FFF2-40B4-BE49-F238E27FC236}">
                    <a16:creationId xmlns:a16="http://schemas.microsoft.com/office/drawing/2014/main" id="{29CCDC54-15B9-F49B-2781-F25007F87939}"/>
                  </a:ext>
                </a:extLst>
              </p14:cNvPr>
              <p14:cNvContentPartPr/>
              <p14:nvPr/>
            </p14:nvContentPartPr>
            <p14:xfrm>
              <a:off x="10163000" y="2908190"/>
              <a:ext cx="576720" cy="203040"/>
            </p14:xfrm>
          </p:contentPart>
        </mc:Choice>
        <mc:Fallback xmlns="">
          <p:pic>
            <p:nvPicPr>
              <p:cNvPr id="571" name="Tinta 570">
                <a:extLst>
                  <a:ext uri="{FF2B5EF4-FFF2-40B4-BE49-F238E27FC236}">
                    <a16:creationId xmlns:a16="http://schemas.microsoft.com/office/drawing/2014/main" id="{29CCDC54-15B9-F49B-2781-F25007F87939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0073000" y="2728190"/>
                <a:ext cx="75636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572" name="Tinta 571">
                <a:extLst>
                  <a:ext uri="{FF2B5EF4-FFF2-40B4-BE49-F238E27FC236}">
                    <a16:creationId xmlns:a16="http://schemas.microsoft.com/office/drawing/2014/main" id="{C58DC425-E2AD-D6FA-3F8F-C4487B1CE16E}"/>
                  </a:ext>
                </a:extLst>
              </p14:cNvPr>
              <p14:cNvContentPartPr/>
              <p14:nvPr/>
            </p14:nvContentPartPr>
            <p14:xfrm>
              <a:off x="9960680" y="2641430"/>
              <a:ext cx="936000" cy="50400"/>
            </p14:xfrm>
          </p:contentPart>
        </mc:Choice>
        <mc:Fallback xmlns="">
          <p:pic>
            <p:nvPicPr>
              <p:cNvPr id="572" name="Tinta 571">
                <a:extLst>
                  <a:ext uri="{FF2B5EF4-FFF2-40B4-BE49-F238E27FC236}">
                    <a16:creationId xmlns:a16="http://schemas.microsoft.com/office/drawing/2014/main" id="{C58DC425-E2AD-D6FA-3F8F-C4487B1CE16E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9870680" y="2461430"/>
                <a:ext cx="11156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573" name="Tinta 572">
                <a:extLst>
                  <a:ext uri="{FF2B5EF4-FFF2-40B4-BE49-F238E27FC236}">
                    <a16:creationId xmlns:a16="http://schemas.microsoft.com/office/drawing/2014/main" id="{9401395B-4484-77AA-DB93-A3C37159C108}"/>
                  </a:ext>
                </a:extLst>
              </p14:cNvPr>
              <p14:cNvContentPartPr/>
              <p14:nvPr/>
            </p14:nvContentPartPr>
            <p14:xfrm>
              <a:off x="9523640" y="2304830"/>
              <a:ext cx="871560" cy="214200"/>
            </p14:xfrm>
          </p:contentPart>
        </mc:Choice>
        <mc:Fallback xmlns="">
          <p:pic>
            <p:nvPicPr>
              <p:cNvPr id="573" name="Tinta 572">
                <a:extLst>
                  <a:ext uri="{FF2B5EF4-FFF2-40B4-BE49-F238E27FC236}">
                    <a16:creationId xmlns:a16="http://schemas.microsoft.com/office/drawing/2014/main" id="{9401395B-4484-77AA-DB93-A3C37159C108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9433640" y="2125190"/>
                <a:ext cx="105120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574" name="Tinta 573">
                <a:extLst>
                  <a:ext uri="{FF2B5EF4-FFF2-40B4-BE49-F238E27FC236}">
                    <a16:creationId xmlns:a16="http://schemas.microsoft.com/office/drawing/2014/main" id="{CBA8D2D0-AD5F-96DA-7FF7-F8A95967C813}"/>
                  </a:ext>
                </a:extLst>
              </p14:cNvPr>
              <p14:cNvContentPartPr/>
              <p14:nvPr/>
            </p14:nvContentPartPr>
            <p14:xfrm>
              <a:off x="9248600" y="2908190"/>
              <a:ext cx="1546560" cy="477720"/>
            </p14:xfrm>
          </p:contentPart>
        </mc:Choice>
        <mc:Fallback xmlns="">
          <p:pic>
            <p:nvPicPr>
              <p:cNvPr id="574" name="Tinta 573">
                <a:extLst>
                  <a:ext uri="{FF2B5EF4-FFF2-40B4-BE49-F238E27FC236}">
                    <a16:creationId xmlns:a16="http://schemas.microsoft.com/office/drawing/2014/main" id="{CBA8D2D0-AD5F-96DA-7FF7-F8A95967C813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9158600" y="2728190"/>
                <a:ext cx="172620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576" name="Tinta 575">
                <a:extLst>
                  <a:ext uri="{FF2B5EF4-FFF2-40B4-BE49-F238E27FC236}">
                    <a16:creationId xmlns:a16="http://schemas.microsoft.com/office/drawing/2014/main" id="{362AE147-F8D7-DF66-D2ED-8BDF0D10F0D5}"/>
                  </a:ext>
                </a:extLst>
              </p14:cNvPr>
              <p14:cNvContentPartPr/>
              <p14:nvPr/>
            </p14:nvContentPartPr>
            <p14:xfrm>
              <a:off x="9137720" y="3162350"/>
              <a:ext cx="946440" cy="27000"/>
            </p14:xfrm>
          </p:contentPart>
        </mc:Choice>
        <mc:Fallback xmlns="">
          <p:pic>
            <p:nvPicPr>
              <p:cNvPr id="576" name="Tinta 575">
                <a:extLst>
                  <a:ext uri="{FF2B5EF4-FFF2-40B4-BE49-F238E27FC236}">
                    <a16:creationId xmlns:a16="http://schemas.microsoft.com/office/drawing/2014/main" id="{362AE147-F8D7-DF66-D2ED-8BDF0D10F0D5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9047720" y="2982350"/>
                <a:ext cx="112608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577" name="Tinta 576">
                <a:extLst>
                  <a:ext uri="{FF2B5EF4-FFF2-40B4-BE49-F238E27FC236}">
                    <a16:creationId xmlns:a16="http://schemas.microsoft.com/office/drawing/2014/main" id="{085A3BF4-508F-33F6-34F0-883FE8511B44}"/>
                  </a:ext>
                </a:extLst>
              </p14:cNvPr>
              <p14:cNvContentPartPr/>
              <p14:nvPr/>
            </p14:nvContentPartPr>
            <p14:xfrm>
              <a:off x="8717240" y="2914670"/>
              <a:ext cx="1461960" cy="379440"/>
            </p14:xfrm>
          </p:contentPart>
        </mc:Choice>
        <mc:Fallback xmlns="">
          <p:pic>
            <p:nvPicPr>
              <p:cNvPr id="577" name="Tinta 576">
                <a:extLst>
                  <a:ext uri="{FF2B5EF4-FFF2-40B4-BE49-F238E27FC236}">
                    <a16:creationId xmlns:a16="http://schemas.microsoft.com/office/drawing/2014/main" id="{085A3BF4-508F-33F6-34F0-883FE8511B4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627600" y="2734670"/>
                <a:ext cx="164160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578" name="Tinta 577">
                <a:extLst>
                  <a:ext uri="{FF2B5EF4-FFF2-40B4-BE49-F238E27FC236}">
                    <a16:creationId xmlns:a16="http://schemas.microsoft.com/office/drawing/2014/main" id="{636CE6AA-C93A-9A3C-D026-A9F017373F04}"/>
                  </a:ext>
                </a:extLst>
              </p14:cNvPr>
              <p14:cNvContentPartPr/>
              <p14:nvPr/>
            </p14:nvContentPartPr>
            <p14:xfrm>
              <a:off x="8400080" y="3879470"/>
              <a:ext cx="750600" cy="122040"/>
            </p14:xfrm>
          </p:contentPart>
        </mc:Choice>
        <mc:Fallback xmlns="">
          <p:pic>
            <p:nvPicPr>
              <p:cNvPr id="578" name="Tinta 577">
                <a:extLst>
                  <a:ext uri="{FF2B5EF4-FFF2-40B4-BE49-F238E27FC236}">
                    <a16:creationId xmlns:a16="http://schemas.microsoft.com/office/drawing/2014/main" id="{636CE6AA-C93A-9A3C-D026-A9F017373F04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310080" y="3699830"/>
                <a:ext cx="93024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579" name="Tinta 578">
                <a:extLst>
                  <a:ext uri="{FF2B5EF4-FFF2-40B4-BE49-F238E27FC236}">
                    <a16:creationId xmlns:a16="http://schemas.microsoft.com/office/drawing/2014/main" id="{0F4BC9C8-622D-2A61-0222-D114A23618FD}"/>
                  </a:ext>
                </a:extLst>
              </p14:cNvPr>
              <p14:cNvContentPartPr/>
              <p14:nvPr/>
            </p14:nvContentPartPr>
            <p14:xfrm>
              <a:off x="8610320" y="3458270"/>
              <a:ext cx="931320" cy="320040"/>
            </p14:xfrm>
          </p:contentPart>
        </mc:Choice>
        <mc:Fallback xmlns="">
          <p:pic>
            <p:nvPicPr>
              <p:cNvPr id="579" name="Tinta 578">
                <a:extLst>
                  <a:ext uri="{FF2B5EF4-FFF2-40B4-BE49-F238E27FC236}">
                    <a16:creationId xmlns:a16="http://schemas.microsoft.com/office/drawing/2014/main" id="{0F4BC9C8-622D-2A61-0222-D114A23618FD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520320" y="3278630"/>
                <a:ext cx="111096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581" name="Tinta 580">
                <a:extLst>
                  <a:ext uri="{FF2B5EF4-FFF2-40B4-BE49-F238E27FC236}">
                    <a16:creationId xmlns:a16="http://schemas.microsoft.com/office/drawing/2014/main" id="{452C6A5C-B646-B14C-DF68-7692A3954C46}"/>
                  </a:ext>
                </a:extLst>
              </p14:cNvPr>
              <p14:cNvContentPartPr/>
              <p14:nvPr/>
            </p14:nvContentPartPr>
            <p14:xfrm>
              <a:off x="9131240" y="3629270"/>
              <a:ext cx="797400" cy="174600"/>
            </p14:xfrm>
          </p:contentPart>
        </mc:Choice>
        <mc:Fallback xmlns="">
          <p:pic>
            <p:nvPicPr>
              <p:cNvPr id="581" name="Tinta 580">
                <a:extLst>
                  <a:ext uri="{FF2B5EF4-FFF2-40B4-BE49-F238E27FC236}">
                    <a16:creationId xmlns:a16="http://schemas.microsoft.com/office/drawing/2014/main" id="{452C6A5C-B646-B14C-DF68-7692A3954C46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041240" y="3449270"/>
                <a:ext cx="97704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582" name="Tinta 581">
                <a:extLst>
                  <a:ext uri="{FF2B5EF4-FFF2-40B4-BE49-F238E27FC236}">
                    <a16:creationId xmlns:a16="http://schemas.microsoft.com/office/drawing/2014/main" id="{2A150822-B318-3B5D-F6DA-CF718C48FC5B}"/>
                  </a:ext>
                </a:extLst>
              </p14:cNvPr>
              <p14:cNvContentPartPr/>
              <p14:nvPr/>
            </p14:nvContentPartPr>
            <p14:xfrm>
              <a:off x="10231040" y="3195110"/>
              <a:ext cx="825840" cy="164520"/>
            </p14:xfrm>
          </p:contentPart>
        </mc:Choice>
        <mc:Fallback xmlns="">
          <p:pic>
            <p:nvPicPr>
              <p:cNvPr id="582" name="Tinta 581">
                <a:extLst>
                  <a:ext uri="{FF2B5EF4-FFF2-40B4-BE49-F238E27FC236}">
                    <a16:creationId xmlns:a16="http://schemas.microsoft.com/office/drawing/2014/main" id="{2A150822-B318-3B5D-F6DA-CF718C48FC5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0141040" y="3015110"/>
                <a:ext cx="100548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583" name="Tinta 582">
                <a:extLst>
                  <a:ext uri="{FF2B5EF4-FFF2-40B4-BE49-F238E27FC236}">
                    <a16:creationId xmlns:a16="http://schemas.microsoft.com/office/drawing/2014/main" id="{DC3DCB41-8F82-16A7-2BB8-62E088632BF5}"/>
                  </a:ext>
                </a:extLst>
              </p14:cNvPr>
              <p14:cNvContentPartPr/>
              <p14:nvPr/>
            </p14:nvContentPartPr>
            <p14:xfrm>
              <a:off x="9984800" y="3092510"/>
              <a:ext cx="892800" cy="52560"/>
            </p14:xfrm>
          </p:contentPart>
        </mc:Choice>
        <mc:Fallback xmlns="">
          <p:pic>
            <p:nvPicPr>
              <p:cNvPr id="583" name="Tinta 582">
                <a:extLst>
                  <a:ext uri="{FF2B5EF4-FFF2-40B4-BE49-F238E27FC236}">
                    <a16:creationId xmlns:a16="http://schemas.microsoft.com/office/drawing/2014/main" id="{DC3DCB41-8F82-16A7-2BB8-62E088632BF5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894800" y="2912510"/>
                <a:ext cx="107244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584" name="Tinta 583">
                <a:extLst>
                  <a:ext uri="{FF2B5EF4-FFF2-40B4-BE49-F238E27FC236}">
                    <a16:creationId xmlns:a16="http://schemas.microsoft.com/office/drawing/2014/main" id="{8D2E7D07-8E96-8E59-B226-DBBC3C5DDACE}"/>
                  </a:ext>
                </a:extLst>
              </p14:cNvPr>
              <p14:cNvContentPartPr/>
              <p14:nvPr/>
            </p14:nvContentPartPr>
            <p14:xfrm>
              <a:off x="8210360" y="4445750"/>
              <a:ext cx="418320" cy="107280"/>
            </p14:xfrm>
          </p:contentPart>
        </mc:Choice>
        <mc:Fallback xmlns="">
          <p:pic>
            <p:nvPicPr>
              <p:cNvPr id="584" name="Tinta 583">
                <a:extLst>
                  <a:ext uri="{FF2B5EF4-FFF2-40B4-BE49-F238E27FC236}">
                    <a16:creationId xmlns:a16="http://schemas.microsoft.com/office/drawing/2014/main" id="{8D2E7D07-8E96-8E59-B226-DBBC3C5DDACE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174720" y="4374110"/>
                <a:ext cx="4899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585" name="Tinta 584">
                <a:extLst>
                  <a:ext uri="{FF2B5EF4-FFF2-40B4-BE49-F238E27FC236}">
                    <a16:creationId xmlns:a16="http://schemas.microsoft.com/office/drawing/2014/main" id="{1CDD0F15-9C8E-7DCC-0366-0E1E6A3A0EE6}"/>
                  </a:ext>
                </a:extLst>
              </p14:cNvPr>
              <p14:cNvContentPartPr/>
              <p14:nvPr/>
            </p14:nvContentPartPr>
            <p14:xfrm>
              <a:off x="8350040" y="4400750"/>
              <a:ext cx="387360" cy="120960"/>
            </p14:xfrm>
          </p:contentPart>
        </mc:Choice>
        <mc:Fallback xmlns="">
          <p:pic>
            <p:nvPicPr>
              <p:cNvPr id="585" name="Tinta 584">
                <a:extLst>
                  <a:ext uri="{FF2B5EF4-FFF2-40B4-BE49-F238E27FC236}">
                    <a16:creationId xmlns:a16="http://schemas.microsoft.com/office/drawing/2014/main" id="{1CDD0F15-9C8E-7DCC-0366-0E1E6A3A0EE6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314400" y="4328750"/>
                <a:ext cx="459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586" name="Tinta 585">
                <a:extLst>
                  <a:ext uri="{FF2B5EF4-FFF2-40B4-BE49-F238E27FC236}">
                    <a16:creationId xmlns:a16="http://schemas.microsoft.com/office/drawing/2014/main" id="{18D93A58-4C73-C0ED-25DB-1778EF5DCD1A}"/>
                  </a:ext>
                </a:extLst>
              </p14:cNvPr>
              <p14:cNvContentPartPr/>
              <p14:nvPr/>
            </p14:nvContentPartPr>
            <p14:xfrm>
              <a:off x="8419880" y="4429190"/>
              <a:ext cx="430200" cy="60480"/>
            </p14:xfrm>
          </p:contentPart>
        </mc:Choice>
        <mc:Fallback xmlns="">
          <p:pic>
            <p:nvPicPr>
              <p:cNvPr id="586" name="Tinta 585">
                <a:extLst>
                  <a:ext uri="{FF2B5EF4-FFF2-40B4-BE49-F238E27FC236}">
                    <a16:creationId xmlns:a16="http://schemas.microsoft.com/office/drawing/2014/main" id="{18D93A58-4C73-C0ED-25DB-1778EF5DCD1A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384240" y="4357550"/>
                <a:ext cx="5018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587" name="Tinta 586">
                <a:extLst>
                  <a:ext uri="{FF2B5EF4-FFF2-40B4-BE49-F238E27FC236}">
                    <a16:creationId xmlns:a16="http://schemas.microsoft.com/office/drawing/2014/main" id="{338D3114-E4E5-78C9-9174-3D2BAF387B03}"/>
                  </a:ext>
                </a:extLst>
              </p14:cNvPr>
              <p14:cNvContentPartPr/>
              <p14:nvPr/>
            </p14:nvContentPartPr>
            <p14:xfrm>
              <a:off x="8031800" y="3383030"/>
              <a:ext cx="172440" cy="1017720"/>
            </p14:xfrm>
          </p:contentPart>
        </mc:Choice>
        <mc:Fallback xmlns="">
          <p:pic>
            <p:nvPicPr>
              <p:cNvPr id="587" name="Tinta 586">
                <a:extLst>
                  <a:ext uri="{FF2B5EF4-FFF2-40B4-BE49-F238E27FC236}">
                    <a16:creationId xmlns:a16="http://schemas.microsoft.com/office/drawing/2014/main" id="{338D3114-E4E5-78C9-9174-3D2BAF387B03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996160" y="3311030"/>
                <a:ext cx="244080" cy="11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588" name="Tinta 587">
                <a:extLst>
                  <a:ext uri="{FF2B5EF4-FFF2-40B4-BE49-F238E27FC236}">
                    <a16:creationId xmlns:a16="http://schemas.microsoft.com/office/drawing/2014/main" id="{7D3CB5EB-0A4F-0A49-3E35-4A6DD71FE4B5}"/>
                  </a:ext>
                </a:extLst>
              </p14:cNvPr>
              <p14:cNvContentPartPr/>
              <p14:nvPr/>
            </p14:nvContentPartPr>
            <p14:xfrm>
              <a:off x="7974200" y="3133550"/>
              <a:ext cx="46080" cy="270000"/>
            </p14:xfrm>
          </p:contentPart>
        </mc:Choice>
        <mc:Fallback xmlns="">
          <p:pic>
            <p:nvPicPr>
              <p:cNvPr id="588" name="Tinta 587">
                <a:extLst>
                  <a:ext uri="{FF2B5EF4-FFF2-40B4-BE49-F238E27FC236}">
                    <a16:creationId xmlns:a16="http://schemas.microsoft.com/office/drawing/2014/main" id="{7D3CB5EB-0A4F-0A49-3E35-4A6DD71FE4B5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938560" y="3061910"/>
                <a:ext cx="1177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89" name="Tinta 588">
                <a:extLst>
                  <a:ext uri="{FF2B5EF4-FFF2-40B4-BE49-F238E27FC236}">
                    <a16:creationId xmlns:a16="http://schemas.microsoft.com/office/drawing/2014/main" id="{5A5710BD-6461-E370-7EA2-F126B1CDD082}"/>
                  </a:ext>
                </a:extLst>
              </p14:cNvPr>
              <p14:cNvContentPartPr/>
              <p14:nvPr/>
            </p14:nvContentPartPr>
            <p14:xfrm>
              <a:off x="8013440" y="3028430"/>
              <a:ext cx="140400" cy="26280"/>
            </p14:xfrm>
          </p:contentPart>
        </mc:Choice>
        <mc:Fallback xmlns="">
          <p:pic>
            <p:nvPicPr>
              <p:cNvPr id="589" name="Tinta 588">
                <a:extLst>
                  <a:ext uri="{FF2B5EF4-FFF2-40B4-BE49-F238E27FC236}">
                    <a16:creationId xmlns:a16="http://schemas.microsoft.com/office/drawing/2014/main" id="{5A5710BD-6461-E370-7EA2-F126B1CDD08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977440" y="2956430"/>
                <a:ext cx="2120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90" name="Tinta 589">
                <a:extLst>
                  <a:ext uri="{FF2B5EF4-FFF2-40B4-BE49-F238E27FC236}">
                    <a16:creationId xmlns:a16="http://schemas.microsoft.com/office/drawing/2014/main" id="{C2EED1F3-CDF6-6EC1-6576-98B501DAAA86}"/>
                  </a:ext>
                </a:extLst>
              </p14:cNvPr>
              <p14:cNvContentPartPr/>
              <p14:nvPr/>
            </p14:nvContentPartPr>
            <p14:xfrm>
              <a:off x="7931000" y="2952830"/>
              <a:ext cx="82080" cy="169560"/>
            </p14:xfrm>
          </p:contentPart>
        </mc:Choice>
        <mc:Fallback xmlns="">
          <p:pic>
            <p:nvPicPr>
              <p:cNvPr id="590" name="Tinta 589">
                <a:extLst>
                  <a:ext uri="{FF2B5EF4-FFF2-40B4-BE49-F238E27FC236}">
                    <a16:creationId xmlns:a16="http://schemas.microsoft.com/office/drawing/2014/main" id="{C2EED1F3-CDF6-6EC1-6576-98B501DAAA86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895000" y="2880830"/>
                <a:ext cx="1537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591" name="Tinta 590">
                <a:extLst>
                  <a:ext uri="{FF2B5EF4-FFF2-40B4-BE49-F238E27FC236}">
                    <a16:creationId xmlns:a16="http://schemas.microsoft.com/office/drawing/2014/main" id="{90E2595A-2D90-4C6E-F14B-C643608D19B4}"/>
                  </a:ext>
                </a:extLst>
              </p14:cNvPr>
              <p14:cNvContentPartPr/>
              <p14:nvPr/>
            </p14:nvContentPartPr>
            <p14:xfrm>
              <a:off x="7962320" y="3087110"/>
              <a:ext cx="45000" cy="177120"/>
            </p14:xfrm>
          </p:contentPart>
        </mc:Choice>
        <mc:Fallback xmlns="">
          <p:pic>
            <p:nvPicPr>
              <p:cNvPr id="591" name="Tinta 590">
                <a:extLst>
                  <a:ext uri="{FF2B5EF4-FFF2-40B4-BE49-F238E27FC236}">
                    <a16:creationId xmlns:a16="http://schemas.microsoft.com/office/drawing/2014/main" id="{90E2595A-2D90-4C6E-F14B-C643608D19B4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7926680" y="3015110"/>
                <a:ext cx="11664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592" name="Tinta 591">
                <a:extLst>
                  <a:ext uri="{FF2B5EF4-FFF2-40B4-BE49-F238E27FC236}">
                    <a16:creationId xmlns:a16="http://schemas.microsoft.com/office/drawing/2014/main" id="{78F32DEE-6C55-4584-20E5-4DDF17BE33BB}"/>
                  </a:ext>
                </a:extLst>
              </p14:cNvPr>
              <p14:cNvContentPartPr/>
              <p14:nvPr/>
            </p14:nvContentPartPr>
            <p14:xfrm>
              <a:off x="7841955" y="2381815"/>
              <a:ext cx="46080" cy="12240"/>
            </p14:xfrm>
          </p:contentPart>
        </mc:Choice>
        <mc:Fallback xmlns="">
          <p:pic>
            <p:nvPicPr>
              <p:cNvPr id="592" name="Tinta 591">
                <a:extLst>
                  <a:ext uri="{FF2B5EF4-FFF2-40B4-BE49-F238E27FC236}">
                    <a16:creationId xmlns:a16="http://schemas.microsoft.com/office/drawing/2014/main" id="{78F32DEE-6C55-4584-20E5-4DDF17BE33B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806315" y="2310175"/>
                <a:ext cx="1177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621" name="Tinta 620">
                <a:extLst>
                  <a:ext uri="{FF2B5EF4-FFF2-40B4-BE49-F238E27FC236}">
                    <a16:creationId xmlns:a16="http://schemas.microsoft.com/office/drawing/2014/main" id="{4D68434A-EFE9-4E81-5635-EE7AE877A388}"/>
                  </a:ext>
                </a:extLst>
              </p14:cNvPr>
              <p14:cNvContentPartPr/>
              <p14:nvPr/>
            </p14:nvContentPartPr>
            <p14:xfrm>
              <a:off x="8157791" y="4019096"/>
              <a:ext cx="595440" cy="3240"/>
            </p14:xfrm>
          </p:contentPart>
        </mc:Choice>
        <mc:Fallback xmlns="">
          <p:pic>
            <p:nvPicPr>
              <p:cNvPr id="621" name="Tinta 620">
                <a:extLst>
                  <a:ext uri="{FF2B5EF4-FFF2-40B4-BE49-F238E27FC236}">
                    <a16:creationId xmlns:a16="http://schemas.microsoft.com/office/drawing/2014/main" id="{4D68434A-EFE9-4E81-5635-EE7AE877A388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122151" y="3947096"/>
                <a:ext cx="6670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622" name="Tinta 621">
                <a:extLst>
                  <a:ext uri="{FF2B5EF4-FFF2-40B4-BE49-F238E27FC236}">
                    <a16:creationId xmlns:a16="http://schemas.microsoft.com/office/drawing/2014/main" id="{6F01468C-82AA-20CD-8540-7D4816E6649B}"/>
                  </a:ext>
                </a:extLst>
              </p14:cNvPr>
              <p14:cNvContentPartPr/>
              <p14:nvPr/>
            </p14:nvContentPartPr>
            <p14:xfrm>
              <a:off x="9132116" y="4336076"/>
              <a:ext cx="295200" cy="86040"/>
            </p14:xfrm>
          </p:contentPart>
        </mc:Choice>
        <mc:Fallback xmlns="">
          <p:pic>
            <p:nvPicPr>
              <p:cNvPr id="622" name="Tinta 621">
                <a:extLst>
                  <a:ext uri="{FF2B5EF4-FFF2-40B4-BE49-F238E27FC236}">
                    <a16:creationId xmlns:a16="http://schemas.microsoft.com/office/drawing/2014/main" id="{6F01468C-82AA-20CD-8540-7D4816E6649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096476" y="4264076"/>
                <a:ext cx="3668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632" name="Tinta 631">
                <a:extLst>
                  <a:ext uri="{FF2B5EF4-FFF2-40B4-BE49-F238E27FC236}">
                    <a16:creationId xmlns:a16="http://schemas.microsoft.com/office/drawing/2014/main" id="{9FBDF5F8-B65E-B525-1C76-A195D4EAA507}"/>
                  </a:ext>
                </a:extLst>
              </p14:cNvPr>
              <p14:cNvContentPartPr/>
              <p14:nvPr/>
            </p14:nvContentPartPr>
            <p14:xfrm>
              <a:off x="8850956" y="4405196"/>
              <a:ext cx="235800" cy="29520"/>
            </p14:xfrm>
          </p:contentPart>
        </mc:Choice>
        <mc:Fallback xmlns="">
          <p:pic>
            <p:nvPicPr>
              <p:cNvPr id="632" name="Tinta 631">
                <a:extLst>
                  <a:ext uri="{FF2B5EF4-FFF2-40B4-BE49-F238E27FC236}">
                    <a16:creationId xmlns:a16="http://schemas.microsoft.com/office/drawing/2014/main" id="{9FBDF5F8-B65E-B525-1C76-A195D4EAA507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815316" y="4333196"/>
                <a:ext cx="3074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634" name="Tinta 633">
                <a:extLst>
                  <a:ext uri="{FF2B5EF4-FFF2-40B4-BE49-F238E27FC236}">
                    <a16:creationId xmlns:a16="http://schemas.microsoft.com/office/drawing/2014/main" id="{DDB85782-D3D0-8374-D7E9-E5980CAF6310}"/>
                  </a:ext>
                </a:extLst>
              </p14:cNvPr>
              <p14:cNvContentPartPr/>
              <p14:nvPr/>
            </p14:nvContentPartPr>
            <p14:xfrm>
              <a:off x="9336465" y="4168510"/>
              <a:ext cx="1169640" cy="99000"/>
            </p14:xfrm>
          </p:contentPart>
        </mc:Choice>
        <mc:Fallback xmlns="">
          <p:pic>
            <p:nvPicPr>
              <p:cNvPr id="634" name="Tinta 633">
                <a:extLst>
                  <a:ext uri="{FF2B5EF4-FFF2-40B4-BE49-F238E27FC236}">
                    <a16:creationId xmlns:a16="http://schemas.microsoft.com/office/drawing/2014/main" id="{DDB85782-D3D0-8374-D7E9-E5980CAF6310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9300825" y="4096870"/>
                <a:ext cx="12412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636" name="Tinta 635">
                <a:extLst>
                  <a:ext uri="{FF2B5EF4-FFF2-40B4-BE49-F238E27FC236}">
                    <a16:creationId xmlns:a16="http://schemas.microsoft.com/office/drawing/2014/main" id="{A6FE8D62-F050-FBC7-698E-A969E5B65BD4}"/>
                  </a:ext>
                </a:extLst>
              </p14:cNvPr>
              <p14:cNvContentPartPr/>
              <p14:nvPr/>
            </p14:nvContentPartPr>
            <p14:xfrm>
              <a:off x="10983550" y="3987430"/>
              <a:ext cx="443160" cy="64800"/>
            </p14:xfrm>
          </p:contentPart>
        </mc:Choice>
        <mc:Fallback xmlns="">
          <p:pic>
            <p:nvPicPr>
              <p:cNvPr id="636" name="Tinta 635">
                <a:extLst>
                  <a:ext uri="{FF2B5EF4-FFF2-40B4-BE49-F238E27FC236}">
                    <a16:creationId xmlns:a16="http://schemas.microsoft.com/office/drawing/2014/main" id="{A6FE8D62-F050-FBC7-698E-A969E5B65BD4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0947910" y="3915790"/>
                <a:ext cx="5148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639" name="Tinta 638">
                <a:extLst>
                  <a:ext uri="{FF2B5EF4-FFF2-40B4-BE49-F238E27FC236}">
                    <a16:creationId xmlns:a16="http://schemas.microsoft.com/office/drawing/2014/main" id="{159A1708-23BF-002C-7ED7-9DE33F6E0EB2}"/>
                  </a:ext>
                </a:extLst>
              </p14:cNvPr>
              <p14:cNvContentPartPr/>
              <p14:nvPr/>
            </p14:nvContentPartPr>
            <p14:xfrm>
              <a:off x="11360470" y="3825070"/>
              <a:ext cx="44280" cy="144000"/>
            </p14:xfrm>
          </p:contentPart>
        </mc:Choice>
        <mc:Fallback xmlns="">
          <p:pic>
            <p:nvPicPr>
              <p:cNvPr id="639" name="Tinta 638">
                <a:extLst>
                  <a:ext uri="{FF2B5EF4-FFF2-40B4-BE49-F238E27FC236}">
                    <a16:creationId xmlns:a16="http://schemas.microsoft.com/office/drawing/2014/main" id="{159A1708-23BF-002C-7ED7-9DE33F6E0EB2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1324830" y="3753430"/>
                <a:ext cx="1159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92" name="Tinta 191">
                <a:extLst>
                  <a:ext uri="{FF2B5EF4-FFF2-40B4-BE49-F238E27FC236}">
                    <a16:creationId xmlns:a16="http://schemas.microsoft.com/office/drawing/2014/main" id="{B17A112E-03F6-FF1D-CE84-EFFC5E6A047D}"/>
                  </a:ext>
                </a:extLst>
              </p14:cNvPr>
              <p14:cNvContentPartPr/>
              <p14:nvPr/>
            </p14:nvContentPartPr>
            <p14:xfrm>
              <a:off x="11277310" y="3533830"/>
              <a:ext cx="136800" cy="368280"/>
            </p14:xfrm>
          </p:contentPart>
        </mc:Choice>
        <mc:Fallback xmlns="">
          <p:pic>
            <p:nvPicPr>
              <p:cNvPr id="192" name="Tinta 191">
                <a:extLst>
                  <a:ext uri="{FF2B5EF4-FFF2-40B4-BE49-F238E27FC236}">
                    <a16:creationId xmlns:a16="http://schemas.microsoft.com/office/drawing/2014/main" id="{B17A112E-03F6-FF1D-CE84-EFFC5E6A047D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1241670" y="3461830"/>
                <a:ext cx="20844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93" name="Tinta 192">
                <a:extLst>
                  <a:ext uri="{FF2B5EF4-FFF2-40B4-BE49-F238E27FC236}">
                    <a16:creationId xmlns:a16="http://schemas.microsoft.com/office/drawing/2014/main" id="{ACEB9134-7131-A68C-5B15-2DEA4A6CE0F0}"/>
                  </a:ext>
                </a:extLst>
              </p14:cNvPr>
              <p14:cNvContentPartPr/>
              <p14:nvPr/>
            </p14:nvContentPartPr>
            <p14:xfrm>
              <a:off x="11298910" y="3495310"/>
              <a:ext cx="64800" cy="133920"/>
            </p14:xfrm>
          </p:contentPart>
        </mc:Choice>
        <mc:Fallback xmlns="">
          <p:pic>
            <p:nvPicPr>
              <p:cNvPr id="193" name="Tinta 192">
                <a:extLst>
                  <a:ext uri="{FF2B5EF4-FFF2-40B4-BE49-F238E27FC236}">
                    <a16:creationId xmlns:a16="http://schemas.microsoft.com/office/drawing/2014/main" id="{ACEB9134-7131-A68C-5B15-2DEA4A6CE0F0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1262910" y="3423670"/>
                <a:ext cx="1364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94" name="Tinta 193">
                <a:extLst>
                  <a:ext uri="{FF2B5EF4-FFF2-40B4-BE49-F238E27FC236}">
                    <a16:creationId xmlns:a16="http://schemas.microsoft.com/office/drawing/2014/main" id="{9B5A2F54-D400-6CA0-2240-5015207B9BF0}"/>
                  </a:ext>
                </a:extLst>
              </p14:cNvPr>
              <p14:cNvContentPartPr/>
              <p14:nvPr/>
            </p14:nvContentPartPr>
            <p14:xfrm>
              <a:off x="11196304" y="2602594"/>
              <a:ext cx="125640" cy="933120"/>
            </p14:xfrm>
          </p:contentPart>
        </mc:Choice>
        <mc:Fallback xmlns="">
          <p:pic>
            <p:nvPicPr>
              <p:cNvPr id="194" name="Tinta 193">
                <a:extLst>
                  <a:ext uri="{FF2B5EF4-FFF2-40B4-BE49-F238E27FC236}">
                    <a16:creationId xmlns:a16="http://schemas.microsoft.com/office/drawing/2014/main" id="{9B5A2F54-D400-6CA0-2240-5015207B9BF0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1160664" y="2530594"/>
                <a:ext cx="19728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95" name="Tinta 194">
                <a:extLst>
                  <a:ext uri="{FF2B5EF4-FFF2-40B4-BE49-F238E27FC236}">
                    <a16:creationId xmlns:a16="http://schemas.microsoft.com/office/drawing/2014/main" id="{6E4B1ACD-4ABC-C963-1F30-9FCB30FAC241}"/>
                  </a:ext>
                </a:extLst>
              </p14:cNvPr>
              <p14:cNvContentPartPr/>
              <p14:nvPr/>
            </p14:nvContentPartPr>
            <p14:xfrm>
              <a:off x="10638664" y="2215954"/>
              <a:ext cx="300960" cy="36720"/>
            </p14:xfrm>
          </p:contentPart>
        </mc:Choice>
        <mc:Fallback xmlns="">
          <p:pic>
            <p:nvPicPr>
              <p:cNvPr id="195" name="Tinta 194">
                <a:extLst>
                  <a:ext uri="{FF2B5EF4-FFF2-40B4-BE49-F238E27FC236}">
                    <a16:creationId xmlns:a16="http://schemas.microsoft.com/office/drawing/2014/main" id="{6E4B1ACD-4ABC-C963-1F30-9FCB30FAC241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603024" y="2144314"/>
                <a:ext cx="3726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96" name="Tinta 195">
                <a:extLst>
                  <a:ext uri="{FF2B5EF4-FFF2-40B4-BE49-F238E27FC236}">
                    <a16:creationId xmlns:a16="http://schemas.microsoft.com/office/drawing/2014/main" id="{2C0D59A8-9CAB-CB0E-F1CB-5BE8651AAB75}"/>
                  </a:ext>
                </a:extLst>
              </p14:cNvPr>
              <p14:cNvContentPartPr/>
              <p14:nvPr/>
            </p14:nvContentPartPr>
            <p14:xfrm>
              <a:off x="11135104" y="2337994"/>
              <a:ext cx="178560" cy="667440"/>
            </p14:xfrm>
          </p:contentPart>
        </mc:Choice>
        <mc:Fallback xmlns="">
          <p:pic>
            <p:nvPicPr>
              <p:cNvPr id="196" name="Tinta 195">
                <a:extLst>
                  <a:ext uri="{FF2B5EF4-FFF2-40B4-BE49-F238E27FC236}">
                    <a16:creationId xmlns:a16="http://schemas.microsoft.com/office/drawing/2014/main" id="{2C0D59A8-9CAB-CB0E-F1CB-5BE8651AAB75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1099104" y="2265994"/>
                <a:ext cx="250200" cy="8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97" name="Tinta 196">
                <a:extLst>
                  <a:ext uri="{FF2B5EF4-FFF2-40B4-BE49-F238E27FC236}">
                    <a16:creationId xmlns:a16="http://schemas.microsoft.com/office/drawing/2014/main" id="{E4680A3A-99E0-EB82-B7AF-2A90ED591DF1}"/>
                  </a:ext>
                </a:extLst>
              </p14:cNvPr>
              <p14:cNvContentPartPr/>
              <p14:nvPr/>
            </p14:nvContentPartPr>
            <p14:xfrm>
              <a:off x="11058424" y="2091034"/>
              <a:ext cx="112320" cy="378360"/>
            </p14:xfrm>
          </p:contentPart>
        </mc:Choice>
        <mc:Fallback xmlns="">
          <p:pic>
            <p:nvPicPr>
              <p:cNvPr id="197" name="Tinta 196">
                <a:extLst>
                  <a:ext uri="{FF2B5EF4-FFF2-40B4-BE49-F238E27FC236}">
                    <a16:creationId xmlns:a16="http://schemas.microsoft.com/office/drawing/2014/main" id="{E4680A3A-99E0-EB82-B7AF-2A90ED591DF1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1022424" y="2019394"/>
                <a:ext cx="1839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98" name="Tinta 197">
                <a:extLst>
                  <a:ext uri="{FF2B5EF4-FFF2-40B4-BE49-F238E27FC236}">
                    <a16:creationId xmlns:a16="http://schemas.microsoft.com/office/drawing/2014/main" id="{BAA93112-1E6F-96B8-46E7-4DBAC4ACA690}"/>
                  </a:ext>
                </a:extLst>
              </p14:cNvPr>
              <p14:cNvContentPartPr/>
              <p14:nvPr/>
            </p14:nvContentPartPr>
            <p14:xfrm>
              <a:off x="11047624" y="1949194"/>
              <a:ext cx="80280" cy="296640"/>
            </p14:xfrm>
          </p:contentPart>
        </mc:Choice>
        <mc:Fallback xmlns="">
          <p:pic>
            <p:nvPicPr>
              <p:cNvPr id="198" name="Tinta 197">
                <a:extLst>
                  <a:ext uri="{FF2B5EF4-FFF2-40B4-BE49-F238E27FC236}">
                    <a16:creationId xmlns:a16="http://schemas.microsoft.com/office/drawing/2014/main" id="{BAA93112-1E6F-96B8-46E7-4DBAC4ACA690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11011624" y="1877194"/>
                <a:ext cx="15192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99" name="Tinta 198">
                <a:extLst>
                  <a:ext uri="{FF2B5EF4-FFF2-40B4-BE49-F238E27FC236}">
                    <a16:creationId xmlns:a16="http://schemas.microsoft.com/office/drawing/2014/main" id="{7E37E581-D9F2-C0FB-4A71-DB459E9E5A72}"/>
                  </a:ext>
                </a:extLst>
              </p14:cNvPr>
              <p14:cNvContentPartPr/>
              <p14:nvPr/>
            </p14:nvContentPartPr>
            <p14:xfrm>
              <a:off x="10919104" y="1821394"/>
              <a:ext cx="127800" cy="102600"/>
            </p14:xfrm>
          </p:contentPart>
        </mc:Choice>
        <mc:Fallback xmlns="">
          <p:pic>
            <p:nvPicPr>
              <p:cNvPr id="199" name="Tinta 198">
                <a:extLst>
                  <a:ext uri="{FF2B5EF4-FFF2-40B4-BE49-F238E27FC236}">
                    <a16:creationId xmlns:a16="http://schemas.microsoft.com/office/drawing/2014/main" id="{7E37E581-D9F2-C0FB-4A71-DB459E9E5A72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10883104" y="1749754"/>
                <a:ext cx="1994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00" name="Tinta 199">
                <a:extLst>
                  <a:ext uri="{FF2B5EF4-FFF2-40B4-BE49-F238E27FC236}">
                    <a16:creationId xmlns:a16="http://schemas.microsoft.com/office/drawing/2014/main" id="{D23F0803-ABE8-BE8B-4ED7-33CE725D61D0}"/>
                  </a:ext>
                </a:extLst>
              </p14:cNvPr>
              <p14:cNvContentPartPr/>
              <p14:nvPr/>
            </p14:nvContentPartPr>
            <p14:xfrm>
              <a:off x="4317850" y="5003030"/>
              <a:ext cx="1047600" cy="198000"/>
            </p14:xfrm>
          </p:contentPart>
        </mc:Choice>
        <mc:Fallback xmlns="">
          <p:pic>
            <p:nvPicPr>
              <p:cNvPr id="200" name="Tinta 199">
                <a:extLst>
                  <a:ext uri="{FF2B5EF4-FFF2-40B4-BE49-F238E27FC236}">
                    <a16:creationId xmlns:a16="http://schemas.microsoft.com/office/drawing/2014/main" id="{D23F0803-ABE8-BE8B-4ED7-33CE725D61D0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4281850" y="4931390"/>
                <a:ext cx="11192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01" name="Tinta 200">
                <a:extLst>
                  <a:ext uri="{FF2B5EF4-FFF2-40B4-BE49-F238E27FC236}">
                    <a16:creationId xmlns:a16="http://schemas.microsoft.com/office/drawing/2014/main" id="{CB504147-12EE-CF60-3AD1-611C6EE6E95C}"/>
                  </a:ext>
                </a:extLst>
              </p14:cNvPr>
              <p14:cNvContentPartPr/>
              <p14:nvPr/>
            </p14:nvContentPartPr>
            <p14:xfrm>
              <a:off x="4356010" y="5085830"/>
              <a:ext cx="710640" cy="115200"/>
            </p14:xfrm>
          </p:contentPart>
        </mc:Choice>
        <mc:Fallback xmlns="">
          <p:pic>
            <p:nvPicPr>
              <p:cNvPr id="201" name="Tinta 200">
                <a:extLst>
                  <a:ext uri="{FF2B5EF4-FFF2-40B4-BE49-F238E27FC236}">
                    <a16:creationId xmlns:a16="http://schemas.microsoft.com/office/drawing/2014/main" id="{CB504147-12EE-CF60-3AD1-611C6EE6E95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4320010" y="5013830"/>
                <a:ext cx="7822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02" name="Tinta 201">
                <a:extLst>
                  <a:ext uri="{FF2B5EF4-FFF2-40B4-BE49-F238E27FC236}">
                    <a16:creationId xmlns:a16="http://schemas.microsoft.com/office/drawing/2014/main" id="{3E10CF5D-C8AA-D508-26FB-EC444F5C1CA8}"/>
                  </a:ext>
                </a:extLst>
              </p14:cNvPr>
              <p14:cNvContentPartPr/>
              <p14:nvPr/>
            </p14:nvContentPartPr>
            <p14:xfrm>
              <a:off x="4533850" y="5117870"/>
              <a:ext cx="282960" cy="57600"/>
            </p14:xfrm>
          </p:contentPart>
        </mc:Choice>
        <mc:Fallback xmlns="">
          <p:pic>
            <p:nvPicPr>
              <p:cNvPr id="202" name="Tinta 201">
                <a:extLst>
                  <a:ext uri="{FF2B5EF4-FFF2-40B4-BE49-F238E27FC236}">
                    <a16:creationId xmlns:a16="http://schemas.microsoft.com/office/drawing/2014/main" id="{3E10CF5D-C8AA-D508-26FB-EC444F5C1CA8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497850" y="5046230"/>
                <a:ext cx="3546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03" name="Tinta 202">
                <a:extLst>
                  <a:ext uri="{FF2B5EF4-FFF2-40B4-BE49-F238E27FC236}">
                    <a16:creationId xmlns:a16="http://schemas.microsoft.com/office/drawing/2014/main" id="{A831E96B-479A-1CB0-3722-0DB3661ECD95}"/>
                  </a:ext>
                </a:extLst>
              </p14:cNvPr>
              <p14:cNvContentPartPr/>
              <p14:nvPr/>
            </p14:nvContentPartPr>
            <p14:xfrm>
              <a:off x="4483090" y="5113190"/>
              <a:ext cx="372960" cy="62280"/>
            </p14:xfrm>
          </p:contentPart>
        </mc:Choice>
        <mc:Fallback xmlns="">
          <p:pic>
            <p:nvPicPr>
              <p:cNvPr id="203" name="Tinta 202">
                <a:extLst>
                  <a:ext uri="{FF2B5EF4-FFF2-40B4-BE49-F238E27FC236}">
                    <a16:creationId xmlns:a16="http://schemas.microsoft.com/office/drawing/2014/main" id="{A831E96B-479A-1CB0-3722-0DB3661ECD95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447090" y="5041550"/>
                <a:ext cx="4446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04" name="Tinta 203">
                <a:extLst>
                  <a:ext uri="{FF2B5EF4-FFF2-40B4-BE49-F238E27FC236}">
                    <a16:creationId xmlns:a16="http://schemas.microsoft.com/office/drawing/2014/main" id="{92422ACA-80EB-45B7-9C9D-C167291BD039}"/>
                  </a:ext>
                </a:extLst>
              </p14:cNvPr>
              <p14:cNvContentPartPr/>
              <p14:nvPr/>
            </p14:nvContentPartPr>
            <p14:xfrm>
              <a:off x="4978450" y="4984670"/>
              <a:ext cx="572040" cy="127440"/>
            </p14:xfrm>
          </p:contentPart>
        </mc:Choice>
        <mc:Fallback xmlns="">
          <p:pic>
            <p:nvPicPr>
              <p:cNvPr id="204" name="Tinta 203">
                <a:extLst>
                  <a:ext uri="{FF2B5EF4-FFF2-40B4-BE49-F238E27FC236}">
                    <a16:creationId xmlns:a16="http://schemas.microsoft.com/office/drawing/2014/main" id="{92422ACA-80EB-45B7-9C9D-C167291BD039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942450" y="4912670"/>
                <a:ext cx="6436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06" name="Tinta 205">
                <a:extLst>
                  <a:ext uri="{FF2B5EF4-FFF2-40B4-BE49-F238E27FC236}">
                    <a16:creationId xmlns:a16="http://schemas.microsoft.com/office/drawing/2014/main" id="{F7D17742-F688-E42D-DB4E-DC036D453B03}"/>
                  </a:ext>
                </a:extLst>
              </p14:cNvPr>
              <p14:cNvContentPartPr/>
              <p14:nvPr/>
            </p14:nvContentPartPr>
            <p14:xfrm>
              <a:off x="5181490" y="4571750"/>
              <a:ext cx="2959560" cy="482760"/>
            </p14:xfrm>
          </p:contentPart>
        </mc:Choice>
        <mc:Fallback xmlns="">
          <p:pic>
            <p:nvPicPr>
              <p:cNvPr id="206" name="Tinta 205">
                <a:extLst>
                  <a:ext uri="{FF2B5EF4-FFF2-40B4-BE49-F238E27FC236}">
                    <a16:creationId xmlns:a16="http://schemas.microsoft.com/office/drawing/2014/main" id="{F7D17742-F688-E42D-DB4E-DC036D453B03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5145490" y="4500110"/>
                <a:ext cx="303120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7" name="Tinta 206">
                <a:extLst>
                  <a:ext uri="{FF2B5EF4-FFF2-40B4-BE49-F238E27FC236}">
                    <a16:creationId xmlns:a16="http://schemas.microsoft.com/office/drawing/2014/main" id="{31A26C00-784C-5024-C73F-6170FD920125}"/>
                  </a:ext>
                </a:extLst>
              </p14:cNvPr>
              <p14:cNvContentPartPr/>
              <p14:nvPr/>
            </p14:nvContentPartPr>
            <p14:xfrm>
              <a:off x="3962170" y="2421470"/>
              <a:ext cx="3758760" cy="633240"/>
            </p14:xfrm>
          </p:contentPart>
        </mc:Choice>
        <mc:Fallback xmlns="">
          <p:pic>
            <p:nvPicPr>
              <p:cNvPr id="207" name="Tinta 206">
                <a:extLst>
                  <a:ext uri="{FF2B5EF4-FFF2-40B4-BE49-F238E27FC236}">
                    <a16:creationId xmlns:a16="http://schemas.microsoft.com/office/drawing/2014/main" id="{31A26C00-784C-5024-C73F-6170FD920125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926170" y="2349470"/>
                <a:ext cx="3830400" cy="7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8" name="Tinta 207">
                <a:extLst>
                  <a:ext uri="{FF2B5EF4-FFF2-40B4-BE49-F238E27FC236}">
                    <a16:creationId xmlns:a16="http://schemas.microsoft.com/office/drawing/2014/main" id="{8E250C86-2A46-359F-9BAC-17F1A45F108A}"/>
                  </a:ext>
                </a:extLst>
              </p14:cNvPr>
              <p14:cNvContentPartPr/>
              <p14:nvPr/>
            </p14:nvContentPartPr>
            <p14:xfrm>
              <a:off x="4082770" y="2964350"/>
              <a:ext cx="857160" cy="45720"/>
            </p14:xfrm>
          </p:contentPart>
        </mc:Choice>
        <mc:Fallback xmlns="">
          <p:pic>
            <p:nvPicPr>
              <p:cNvPr id="208" name="Tinta 207">
                <a:extLst>
                  <a:ext uri="{FF2B5EF4-FFF2-40B4-BE49-F238E27FC236}">
                    <a16:creationId xmlns:a16="http://schemas.microsoft.com/office/drawing/2014/main" id="{8E250C86-2A46-359F-9BAC-17F1A45F108A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047130" y="2892710"/>
                <a:ext cx="928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10" name="Tinta 209">
                <a:extLst>
                  <a:ext uri="{FF2B5EF4-FFF2-40B4-BE49-F238E27FC236}">
                    <a16:creationId xmlns:a16="http://schemas.microsoft.com/office/drawing/2014/main" id="{70304BE9-C98E-B434-0670-E815E7921296}"/>
                  </a:ext>
                </a:extLst>
              </p14:cNvPr>
              <p14:cNvContentPartPr/>
              <p14:nvPr/>
            </p14:nvContentPartPr>
            <p14:xfrm>
              <a:off x="4343410" y="2920430"/>
              <a:ext cx="688320" cy="57600"/>
            </p14:xfrm>
          </p:contentPart>
        </mc:Choice>
        <mc:Fallback xmlns="">
          <p:pic>
            <p:nvPicPr>
              <p:cNvPr id="210" name="Tinta 209">
                <a:extLst>
                  <a:ext uri="{FF2B5EF4-FFF2-40B4-BE49-F238E27FC236}">
                    <a16:creationId xmlns:a16="http://schemas.microsoft.com/office/drawing/2014/main" id="{70304BE9-C98E-B434-0670-E815E7921296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4307410" y="2848790"/>
                <a:ext cx="7599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11" name="Tinta 210">
                <a:extLst>
                  <a:ext uri="{FF2B5EF4-FFF2-40B4-BE49-F238E27FC236}">
                    <a16:creationId xmlns:a16="http://schemas.microsoft.com/office/drawing/2014/main" id="{C0300B2C-756A-0FFF-FDF2-506A6165F4CF}"/>
                  </a:ext>
                </a:extLst>
              </p14:cNvPr>
              <p14:cNvContentPartPr/>
              <p14:nvPr/>
            </p14:nvContentPartPr>
            <p14:xfrm>
              <a:off x="4768570" y="2857070"/>
              <a:ext cx="311400" cy="57960"/>
            </p14:xfrm>
          </p:contentPart>
        </mc:Choice>
        <mc:Fallback xmlns="">
          <p:pic>
            <p:nvPicPr>
              <p:cNvPr id="211" name="Tinta 210">
                <a:extLst>
                  <a:ext uri="{FF2B5EF4-FFF2-40B4-BE49-F238E27FC236}">
                    <a16:creationId xmlns:a16="http://schemas.microsoft.com/office/drawing/2014/main" id="{C0300B2C-756A-0FFF-FDF2-506A6165F4CF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4732570" y="2785430"/>
                <a:ext cx="3830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12" name="Tinta 211">
                <a:extLst>
                  <a:ext uri="{FF2B5EF4-FFF2-40B4-BE49-F238E27FC236}">
                    <a16:creationId xmlns:a16="http://schemas.microsoft.com/office/drawing/2014/main" id="{D9B7A95C-AAC7-5ECD-53D8-F8F5B9F5782F}"/>
                  </a:ext>
                </a:extLst>
              </p14:cNvPr>
              <p14:cNvContentPartPr/>
              <p14:nvPr/>
            </p14:nvContentPartPr>
            <p14:xfrm>
              <a:off x="5022730" y="2825390"/>
              <a:ext cx="406440" cy="64080"/>
            </p14:xfrm>
          </p:contentPart>
        </mc:Choice>
        <mc:Fallback xmlns="">
          <p:pic>
            <p:nvPicPr>
              <p:cNvPr id="212" name="Tinta 211">
                <a:extLst>
                  <a:ext uri="{FF2B5EF4-FFF2-40B4-BE49-F238E27FC236}">
                    <a16:creationId xmlns:a16="http://schemas.microsoft.com/office/drawing/2014/main" id="{D9B7A95C-AAC7-5ECD-53D8-F8F5B9F5782F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986730" y="2753390"/>
                <a:ext cx="4780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13" name="Tinta 212">
                <a:extLst>
                  <a:ext uri="{FF2B5EF4-FFF2-40B4-BE49-F238E27FC236}">
                    <a16:creationId xmlns:a16="http://schemas.microsoft.com/office/drawing/2014/main" id="{FD290797-43A5-2150-2617-3B85BD766FA4}"/>
                  </a:ext>
                </a:extLst>
              </p14:cNvPr>
              <p14:cNvContentPartPr/>
              <p14:nvPr/>
            </p14:nvContentPartPr>
            <p14:xfrm>
              <a:off x="5384530" y="2736470"/>
              <a:ext cx="375120" cy="64080"/>
            </p14:xfrm>
          </p:contentPart>
        </mc:Choice>
        <mc:Fallback xmlns="">
          <p:pic>
            <p:nvPicPr>
              <p:cNvPr id="213" name="Tinta 212">
                <a:extLst>
                  <a:ext uri="{FF2B5EF4-FFF2-40B4-BE49-F238E27FC236}">
                    <a16:creationId xmlns:a16="http://schemas.microsoft.com/office/drawing/2014/main" id="{FD290797-43A5-2150-2617-3B85BD766FA4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348890" y="2664830"/>
                <a:ext cx="4467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4" name="Tinta 213">
                <a:extLst>
                  <a:ext uri="{FF2B5EF4-FFF2-40B4-BE49-F238E27FC236}">
                    <a16:creationId xmlns:a16="http://schemas.microsoft.com/office/drawing/2014/main" id="{942A8967-6D21-2672-9605-7BCD483305D2}"/>
                  </a:ext>
                </a:extLst>
              </p14:cNvPr>
              <p14:cNvContentPartPr/>
              <p14:nvPr/>
            </p14:nvContentPartPr>
            <p14:xfrm>
              <a:off x="5187970" y="2793350"/>
              <a:ext cx="361800" cy="51480"/>
            </p14:xfrm>
          </p:contentPart>
        </mc:Choice>
        <mc:Fallback xmlns="">
          <p:pic>
            <p:nvPicPr>
              <p:cNvPr id="214" name="Tinta 213">
                <a:extLst>
                  <a:ext uri="{FF2B5EF4-FFF2-40B4-BE49-F238E27FC236}">
                    <a16:creationId xmlns:a16="http://schemas.microsoft.com/office/drawing/2014/main" id="{942A8967-6D21-2672-9605-7BCD483305D2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5151970" y="2721710"/>
                <a:ext cx="433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5" name="Tinta 214">
                <a:extLst>
                  <a:ext uri="{FF2B5EF4-FFF2-40B4-BE49-F238E27FC236}">
                    <a16:creationId xmlns:a16="http://schemas.microsoft.com/office/drawing/2014/main" id="{DD2BFC33-B3A6-22D7-0D59-0BA1803338A5}"/>
                  </a:ext>
                </a:extLst>
              </p14:cNvPr>
              <p14:cNvContentPartPr/>
              <p14:nvPr/>
            </p14:nvContentPartPr>
            <p14:xfrm>
              <a:off x="5790970" y="2685350"/>
              <a:ext cx="425160" cy="77040"/>
            </p14:xfrm>
          </p:contentPart>
        </mc:Choice>
        <mc:Fallback xmlns="">
          <p:pic>
            <p:nvPicPr>
              <p:cNvPr id="215" name="Tinta 214">
                <a:extLst>
                  <a:ext uri="{FF2B5EF4-FFF2-40B4-BE49-F238E27FC236}">
                    <a16:creationId xmlns:a16="http://schemas.microsoft.com/office/drawing/2014/main" id="{DD2BFC33-B3A6-22D7-0D59-0BA1803338A5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5754970" y="2613710"/>
                <a:ext cx="4968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16" name="Tinta 215">
                <a:extLst>
                  <a:ext uri="{FF2B5EF4-FFF2-40B4-BE49-F238E27FC236}">
                    <a16:creationId xmlns:a16="http://schemas.microsoft.com/office/drawing/2014/main" id="{4F38951E-4DC5-1D77-DC36-49803B85922D}"/>
                  </a:ext>
                </a:extLst>
              </p14:cNvPr>
              <p14:cNvContentPartPr/>
              <p14:nvPr/>
            </p14:nvContentPartPr>
            <p14:xfrm>
              <a:off x="5854690" y="2642510"/>
              <a:ext cx="489240" cy="88200"/>
            </p14:xfrm>
          </p:contentPart>
        </mc:Choice>
        <mc:Fallback xmlns="">
          <p:pic>
            <p:nvPicPr>
              <p:cNvPr id="216" name="Tinta 215">
                <a:extLst>
                  <a:ext uri="{FF2B5EF4-FFF2-40B4-BE49-F238E27FC236}">
                    <a16:creationId xmlns:a16="http://schemas.microsoft.com/office/drawing/2014/main" id="{4F38951E-4DC5-1D77-DC36-49803B85922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5818690" y="2570510"/>
                <a:ext cx="5608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17" name="Tinta 216">
                <a:extLst>
                  <a:ext uri="{FF2B5EF4-FFF2-40B4-BE49-F238E27FC236}">
                    <a16:creationId xmlns:a16="http://schemas.microsoft.com/office/drawing/2014/main" id="{6B79B440-A339-64A0-437D-AE053130EA94}"/>
                  </a:ext>
                </a:extLst>
              </p14:cNvPr>
              <p14:cNvContentPartPr/>
              <p14:nvPr/>
            </p14:nvContentPartPr>
            <p14:xfrm>
              <a:off x="6242050" y="2570870"/>
              <a:ext cx="673200" cy="121680"/>
            </p14:xfrm>
          </p:contentPart>
        </mc:Choice>
        <mc:Fallback xmlns="">
          <p:pic>
            <p:nvPicPr>
              <p:cNvPr id="217" name="Tinta 216">
                <a:extLst>
                  <a:ext uri="{FF2B5EF4-FFF2-40B4-BE49-F238E27FC236}">
                    <a16:creationId xmlns:a16="http://schemas.microsoft.com/office/drawing/2014/main" id="{6B79B440-A339-64A0-437D-AE053130EA94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6206050" y="2499230"/>
                <a:ext cx="74484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18" name="Tinta 217">
                <a:extLst>
                  <a:ext uri="{FF2B5EF4-FFF2-40B4-BE49-F238E27FC236}">
                    <a16:creationId xmlns:a16="http://schemas.microsoft.com/office/drawing/2014/main" id="{3353995F-E5BA-7372-00AC-FFF394007F33}"/>
                  </a:ext>
                </a:extLst>
              </p14:cNvPr>
              <p14:cNvContentPartPr/>
              <p14:nvPr/>
            </p14:nvContentPartPr>
            <p14:xfrm>
              <a:off x="6394330" y="2532710"/>
              <a:ext cx="584640" cy="109080"/>
            </p14:xfrm>
          </p:contentPart>
        </mc:Choice>
        <mc:Fallback xmlns="">
          <p:pic>
            <p:nvPicPr>
              <p:cNvPr id="218" name="Tinta 217">
                <a:extLst>
                  <a:ext uri="{FF2B5EF4-FFF2-40B4-BE49-F238E27FC236}">
                    <a16:creationId xmlns:a16="http://schemas.microsoft.com/office/drawing/2014/main" id="{3353995F-E5BA-7372-00AC-FFF394007F33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6358330" y="2460710"/>
                <a:ext cx="6562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19" name="Tinta 218">
                <a:extLst>
                  <a:ext uri="{FF2B5EF4-FFF2-40B4-BE49-F238E27FC236}">
                    <a16:creationId xmlns:a16="http://schemas.microsoft.com/office/drawing/2014/main" id="{5C7753A3-F635-99FD-0A50-EDFC99CDEC52}"/>
                  </a:ext>
                </a:extLst>
              </p14:cNvPr>
              <p14:cNvContentPartPr/>
              <p14:nvPr/>
            </p14:nvContentPartPr>
            <p14:xfrm>
              <a:off x="6965650" y="2492750"/>
              <a:ext cx="328680" cy="91800"/>
            </p14:xfrm>
          </p:contentPart>
        </mc:Choice>
        <mc:Fallback xmlns="">
          <p:pic>
            <p:nvPicPr>
              <p:cNvPr id="219" name="Tinta 218">
                <a:extLst>
                  <a:ext uri="{FF2B5EF4-FFF2-40B4-BE49-F238E27FC236}">
                    <a16:creationId xmlns:a16="http://schemas.microsoft.com/office/drawing/2014/main" id="{5C7753A3-F635-99FD-0A50-EDFC99CDEC52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930010" y="2421110"/>
                <a:ext cx="400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20" name="Tinta 219">
                <a:extLst>
                  <a:ext uri="{FF2B5EF4-FFF2-40B4-BE49-F238E27FC236}">
                    <a16:creationId xmlns:a16="http://schemas.microsoft.com/office/drawing/2014/main" id="{F834EA7D-2665-DB7E-BD30-D2D413218927}"/>
                  </a:ext>
                </a:extLst>
              </p14:cNvPr>
              <p14:cNvContentPartPr/>
              <p14:nvPr/>
            </p14:nvContentPartPr>
            <p14:xfrm>
              <a:off x="6739210" y="2514350"/>
              <a:ext cx="405000" cy="146880"/>
            </p14:xfrm>
          </p:contentPart>
        </mc:Choice>
        <mc:Fallback xmlns="">
          <p:pic>
            <p:nvPicPr>
              <p:cNvPr id="220" name="Tinta 219">
                <a:extLst>
                  <a:ext uri="{FF2B5EF4-FFF2-40B4-BE49-F238E27FC236}">
                    <a16:creationId xmlns:a16="http://schemas.microsoft.com/office/drawing/2014/main" id="{F834EA7D-2665-DB7E-BD30-D2D413218927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703210" y="2442710"/>
                <a:ext cx="4766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21" name="Tinta 220">
                <a:extLst>
                  <a:ext uri="{FF2B5EF4-FFF2-40B4-BE49-F238E27FC236}">
                    <a16:creationId xmlns:a16="http://schemas.microsoft.com/office/drawing/2014/main" id="{5E0F4C16-DCE6-466E-D52A-F640D0F37118}"/>
                  </a:ext>
                </a:extLst>
              </p14:cNvPr>
              <p14:cNvContentPartPr/>
              <p14:nvPr/>
            </p14:nvContentPartPr>
            <p14:xfrm>
              <a:off x="7139530" y="2457470"/>
              <a:ext cx="277560" cy="98280"/>
            </p14:xfrm>
          </p:contentPart>
        </mc:Choice>
        <mc:Fallback xmlns="">
          <p:pic>
            <p:nvPicPr>
              <p:cNvPr id="221" name="Tinta 220">
                <a:extLst>
                  <a:ext uri="{FF2B5EF4-FFF2-40B4-BE49-F238E27FC236}">
                    <a16:creationId xmlns:a16="http://schemas.microsoft.com/office/drawing/2014/main" id="{5E0F4C16-DCE6-466E-D52A-F640D0F37118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7103530" y="2385470"/>
                <a:ext cx="3492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22" name="Tinta 221">
                <a:extLst>
                  <a:ext uri="{FF2B5EF4-FFF2-40B4-BE49-F238E27FC236}">
                    <a16:creationId xmlns:a16="http://schemas.microsoft.com/office/drawing/2014/main" id="{67894437-78A3-0C50-7381-2860BBE87592}"/>
                  </a:ext>
                </a:extLst>
              </p14:cNvPr>
              <p14:cNvContentPartPr/>
              <p14:nvPr/>
            </p14:nvContentPartPr>
            <p14:xfrm>
              <a:off x="6968530" y="2495630"/>
              <a:ext cx="188280" cy="54720"/>
            </p14:xfrm>
          </p:contentPart>
        </mc:Choice>
        <mc:Fallback xmlns="">
          <p:pic>
            <p:nvPicPr>
              <p:cNvPr id="222" name="Tinta 221">
                <a:extLst>
                  <a:ext uri="{FF2B5EF4-FFF2-40B4-BE49-F238E27FC236}">
                    <a16:creationId xmlns:a16="http://schemas.microsoft.com/office/drawing/2014/main" id="{67894437-78A3-0C50-7381-2860BBE87592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6932890" y="2423630"/>
                <a:ext cx="259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23" name="Tinta 222">
                <a:extLst>
                  <a:ext uri="{FF2B5EF4-FFF2-40B4-BE49-F238E27FC236}">
                    <a16:creationId xmlns:a16="http://schemas.microsoft.com/office/drawing/2014/main" id="{48FA2586-5EF0-3D6D-23E4-529029DDED28}"/>
                  </a:ext>
                </a:extLst>
              </p14:cNvPr>
              <p14:cNvContentPartPr/>
              <p14:nvPr/>
            </p14:nvContentPartPr>
            <p14:xfrm>
              <a:off x="7689610" y="2641430"/>
              <a:ext cx="51480" cy="227880"/>
            </p14:xfrm>
          </p:contentPart>
        </mc:Choice>
        <mc:Fallback xmlns="">
          <p:pic>
            <p:nvPicPr>
              <p:cNvPr id="223" name="Tinta 222">
                <a:extLst>
                  <a:ext uri="{FF2B5EF4-FFF2-40B4-BE49-F238E27FC236}">
                    <a16:creationId xmlns:a16="http://schemas.microsoft.com/office/drawing/2014/main" id="{48FA2586-5EF0-3D6D-23E4-529029DDED28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7599610" y="2461430"/>
                <a:ext cx="23112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24" name="Tinta 223">
                <a:extLst>
                  <a:ext uri="{FF2B5EF4-FFF2-40B4-BE49-F238E27FC236}">
                    <a16:creationId xmlns:a16="http://schemas.microsoft.com/office/drawing/2014/main" id="{C9422AEB-7B8A-1A92-B7BF-F40274FB1704}"/>
                  </a:ext>
                </a:extLst>
              </p14:cNvPr>
              <p14:cNvContentPartPr/>
              <p14:nvPr/>
            </p14:nvContentPartPr>
            <p14:xfrm>
              <a:off x="7670530" y="2571590"/>
              <a:ext cx="4320" cy="2880"/>
            </p14:xfrm>
          </p:contentPart>
        </mc:Choice>
        <mc:Fallback xmlns="">
          <p:pic>
            <p:nvPicPr>
              <p:cNvPr id="224" name="Tinta 223">
                <a:extLst>
                  <a:ext uri="{FF2B5EF4-FFF2-40B4-BE49-F238E27FC236}">
                    <a16:creationId xmlns:a16="http://schemas.microsoft.com/office/drawing/2014/main" id="{C9422AEB-7B8A-1A92-B7BF-F40274FB1704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7580890" y="2391590"/>
                <a:ext cx="1839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26" name="Tinta 225">
                <a:extLst>
                  <a:ext uri="{FF2B5EF4-FFF2-40B4-BE49-F238E27FC236}">
                    <a16:creationId xmlns:a16="http://schemas.microsoft.com/office/drawing/2014/main" id="{6692A46E-CFF3-50C7-25F9-05482EC39E40}"/>
                  </a:ext>
                </a:extLst>
              </p14:cNvPr>
              <p14:cNvContentPartPr/>
              <p14:nvPr/>
            </p14:nvContentPartPr>
            <p14:xfrm>
              <a:off x="7727770" y="3009710"/>
              <a:ext cx="248040" cy="1378440"/>
            </p14:xfrm>
          </p:contentPart>
        </mc:Choice>
        <mc:Fallback xmlns="">
          <p:pic>
            <p:nvPicPr>
              <p:cNvPr id="226" name="Tinta 225">
                <a:extLst>
                  <a:ext uri="{FF2B5EF4-FFF2-40B4-BE49-F238E27FC236}">
                    <a16:creationId xmlns:a16="http://schemas.microsoft.com/office/drawing/2014/main" id="{6692A46E-CFF3-50C7-25F9-05482EC39E40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7637770" y="2829710"/>
                <a:ext cx="427680" cy="17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27" name="Tinta 226">
                <a:extLst>
                  <a:ext uri="{FF2B5EF4-FFF2-40B4-BE49-F238E27FC236}">
                    <a16:creationId xmlns:a16="http://schemas.microsoft.com/office/drawing/2014/main" id="{61FC20CC-2F5B-CCCD-9334-9E60513C7605}"/>
                  </a:ext>
                </a:extLst>
              </p14:cNvPr>
              <p14:cNvContentPartPr/>
              <p14:nvPr/>
            </p14:nvContentPartPr>
            <p14:xfrm>
              <a:off x="7878610" y="4083230"/>
              <a:ext cx="90720" cy="291960"/>
            </p14:xfrm>
          </p:contentPart>
        </mc:Choice>
        <mc:Fallback xmlns="">
          <p:pic>
            <p:nvPicPr>
              <p:cNvPr id="227" name="Tinta 226">
                <a:extLst>
                  <a:ext uri="{FF2B5EF4-FFF2-40B4-BE49-F238E27FC236}">
                    <a16:creationId xmlns:a16="http://schemas.microsoft.com/office/drawing/2014/main" id="{61FC20CC-2F5B-CCCD-9334-9E60513C7605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7788610" y="3903590"/>
                <a:ext cx="27036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28" name="Tinta 227">
                <a:extLst>
                  <a:ext uri="{FF2B5EF4-FFF2-40B4-BE49-F238E27FC236}">
                    <a16:creationId xmlns:a16="http://schemas.microsoft.com/office/drawing/2014/main" id="{32694F43-48EA-5031-9843-5C3C39054D14}"/>
                  </a:ext>
                </a:extLst>
              </p14:cNvPr>
              <p14:cNvContentPartPr/>
              <p14:nvPr/>
            </p14:nvContentPartPr>
            <p14:xfrm>
              <a:off x="7792210" y="3392030"/>
              <a:ext cx="43920" cy="164160"/>
            </p14:xfrm>
          </p:contentPart>
        </mc:Choice>
        <mc:Fallback xmlns="">
          <p:pic>
            <p:nvPicPr>
              <p:cNvPr id="228" name="Tinta 227">
                <a:extLst>
                  <a:ext uri="{FF2B5EF4-FFF2-40B4-BE49-F238E27FC236}">
                    <a16:creationId xmlns:a16="http://schemas.microsoft.com/office/drawing/2014/main" id="{32694F43-48EA-5031-9843-5C3C39054D14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7702570" y="3212030"/>
                <a:ext cx="22356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29" name="Tinta 228">
                <a:extLst>
                  <a:ext uri="{FF2B5EF4-FFF2-40B4-BE49-F238E27FC236}">
                    <a16:creationId xmlns:a16="http://schemas.microsoft.com/office/drawing/2014/main" id="{C45AD96F-5088-3BCB-F3EB-8EEB1D982A61}"/>
                  </a:ext>
                </a:extLst>
              </p14:cNvPr>
              <p14:cNvContentPartPr/>
              <p14:nvPr/>
            </p14:nvContentPartPr>
            <p14:xfrm>
              <a:off x="7975450" y="4438550"/>
              <a:ext cx="6840" cy="360"/>
            </p14:xfrm>
          </p:contentPart>
        </mc:Choice>
        <mc:Fallback xmlns="">
          <p:pic>
            <p:nvPicPr>
              <p:cNvPr id="229" name="Tinta 228">
                <a:extLst>
                  <a:ext uri="{FF2B5EF4-FFF2-40B4-BE49-F238E27FC236}">
                    <a16:creationId xmlns:a16="http://schemas.microsoft.com/office/drawing/2014/main" id="{C45AD96F-5088-3BCB-F3EB-8EEB1D982A61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7885450" y="4258550"/>
                <a:ext cx="1864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31" name="Tinta 230">
                <a:extLst>
                  <a:ext uri="{FF2B5EF4-FFF2-40B4-BE49-F238E27FC236}">
                    <a16:creationId xmlns:a16="http://schemas.microsoft.com/office/drawing/2014/main" id="{D4AF13A2-5043-4828-20E9-4719BAE206D5}"/>
                  </a:ext>
                </a:extLst>
              </p14:cNvPr>
              <p14:cNvContentPartPr/>
              <p14:nvPr/>
            </p14:nvContentPartPr>
            <p14:xfrm>
              <a:off x="4286170" y="4489310"/>
              <a:ext cx="82800" cy="540000"/>
            </p14:xfrm>
          </p:contentPart>
        </mc:Choice>
        <mc:Fallback xmlns="">
          <p:pic>
            <p:nvPicPr>
              <p:cNvPr id="231" name="Tinta 230">
                <a:extLst>
                  <a:ext uri="{FF2B5EF4-FFF2-40B4-BE49-F238E27FC236}">
                    <a16:creationId xmlns:a16="http://schemas.microsoft.com/office/drawing/2014/main" id="{D4AF13A2-5043-4828-20E9-4719BAE206D5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4196170" y="4309310"/>
                <a:ext cx="262440" cy="8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33" name="Tinta 232">
                <a:extLst>
                  <a:ext uri="{FF2B5EF4-FFF2-40B4-BE49-F238E27FC236}">
                    <a16:creationId xmlns:a16="http://schemas.microsoft.com/office/drawing/2014/main" id="{61FA1715-891C-3CEA-69C9-29E3A6467CC5}"/>
                  </a:ext>
                </a:extLst>
              </p14:cNvPr>
              <p14:cNvContentPartPr/>
              <p14:nvPr/>
            </p14:nvContentPartPr>
            <p14:xfrm>
              <a:off x="4216330" y="4070270"/>
              <a:ext cx="114480" cy="565560"/>
            </p14:xfrm>
          </p:contentPart>
        </mc:Choice>
        <mc:Fallback xmlns="">
          <p:pic>
            <p:nvPicPr>
              <p:cNvPr id="233" name="Tinta 232">
                <a:extLst>
                  <a:ext uri="{FF2B5EF4-FFF2-40B4-BE49-F238E27FC236}">
                    <a16:creationId xmlns:a16="http://schemas.microsoft.com/office/drawing/2014/main" id="{61FA1715-891C-3CEA-69C9-29E3A6467CC5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4126330" y="3890270"/>
                <a:ext cx="294120" cy="9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34" name="Tinta 233">
                <a:extLst>
                  <a:ext uri="{FF2B5EF4-FFF2-40B4-BE49-F238E27FC236}">
                    <a16:creationId xmlns:a16="http://schemas.microsoft.com/office/drawing/2014/main" id="{82C9EEB0-9775-5BA8-2E3B-D325C01B0F83}"/>
                  </a:ext>
                </a:extLst>
              </p14:cNvPr>
              <p14:cNvContentPartPr/>
              <p14:nvPr/>
            </p14:nvContentPartPr>
            <p14:xfrm>
              <a:off x="4158370" y="3740870"/>
              <a:ext cx="46080" cy="247320"/>
            </p14:xfrm>
          </p:contentPart>
        </mc:Choice>
        <mc:Fallback xmlns="">
          <p:pic>
            <p:nvPicPr>
              <p:cNvPr id="234" name="Tinta 233">
                <a:extLst>
                  <a:ext uri="{FF2B5EF4-FFF2-40B4-BE49-F238E27FC236}">
                    <a16:creationId xmlns:a16="http://schemas.microsoft.com/office/drawing/2014/main" id="{82C9EEB0-9775-5BA8-2E3B-D325C01B0F83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4068730" y="3560870"/>
                <a:ext cx="22572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35" name="Tinta 234">
                <a:extLst>
                  <a:ext uri="{FF2B5EF4-FFF2-40B4-BE49-F238E27FC236}">
                    <a16:creationId xmlns:a16="http://schemas.microsoft.com/office/drawing/2014/main" id="{B71E4032-F4D4-52AC-F942-CBE79C64D684}"/>
                  </a:ext>
                </a:extLst>
              </p14:cNvPr>
              <p14:cNvContentPartPr/>
              <p14:nvPr/>
            </p14:nvContentPartPr>
            <p14:xfrm>
              <a:off x="4170970" y="3836630"/>
              <a:ext cx="58320" cy="176760"/>
            </p14:xfrm>
          </p:contentPart>
        </mc:Choice>
        <mc:Fallback xmlns="">
          <p:pic>
            <p:nvPicPr>
              <p:cNvPr id="235" name="Tinta 234">
                <a:extLst>
                  <a:ext uri="{FF2B5EF4-FFF2-40B4-BE49-F238E27FC236}">
                    <a16:creationId xmlns:a16="http://schemas.microsoft.com/office/drawing/2014/main" id="{B71E4032-F4D4-52AC-F942-CBE79C64D684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4081330" y="3656630"/>
                <a:ext cx="23796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36" name="Tinta 235">
                <a:extLst>
                  <a:ext uri="{FF2B5EF4-FFF2-40B4-BE49-F238E27FC236}">
                    <a16:creationId xmlns:a16="http://schemas.microsoft.com/office/drawing/2014/main" id="{C7E8C43A-AED9-F832-838A-2D7A063FD8D0}"/>
                  </a:ext>
                </a:extLst>
              </p14:cNvPr>
              <p14:cNvContentPartPr/>
              <p14:nvPr/>
            </p14:nvContentPartPr>
            <p14:xfrm>
              <a:off x="4199770" y="3944630"/>
              <a:ext cx="4320" cy="37080"/>
            </p14:xfrm>
          </p:contentPart>
        </mc:Choice>
        <mc:Fallback xmlns="">
          <p:pic>
            <p:nvPicPr>
              <p:cNvPr id="236" name="Tinta 235">
                <a:extLst>
                  <a:ext uri="{FF2B5EF4-FFF2-40B4-BE49-F238E27FC236}">
                    <a16:creationId xmlns:a16="http://schemas.microsoft.com/office/drawing/2014/main" id="{C7E8C43A-AED9-F832-838A-2D7A063FD8D0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4109770" y="3764990"/>
                <a:ext cx="1839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37" name="Tinta 236">
                <a:extLst>
                  <a:ext uri="{FF2B5EF4-FFF2-40B4-BE49-F238E27FC236}">
                    <a16:creationId xmlns:a16="http://schemas.microsoft.com/office/drawing/2014/main" id="{9C4BCAD0-EA54-98AC-B206-CFD6A462036D}"/>
                  </a:ext>
                </a:extLst>
              </p14:cNvPr>
              <p14:cNvContentPartPr/>
              <p14:nvPr/>
            </p14:nvContentPartPr>
            <p14:xfrm>
              <a:off x="4080610" y="3278630"/>
              <a:ext cx="84960" cy="512280"/>
            </p14:xfrm>
          </p:contentPart>
        </mc:Choice>
        <mc:Fallback xmlns="">
          <p:pic>
            <p:nvPicPr>
              <p:cNvPr id="237" name="Tinta 236">
                <a:extLst>
                  <a:ext uri="{FF2B5EF4-FFF2-40B4-BE49-F238E27FC236}">
                    <a16:creationId xmlns:a16="http://schemas.microsoft.com/office/drawing/2014/main" id="{9C4BCAD0-EA54-98AC-B206-CFD6A462036D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990970" y="3098990"/>
                <a:ext cx="26460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38" name="Tinta 237">
                <a:extLst>
                  <a:ext uri="{FF2B5EF4-FFF2-40B4-BE49-F238E27FC236}">
                    <a16:creationId xmlns:a16="http://schemas.microsoft.com/office/drawing/2014/main" id="{48702D00-2D27-329C-5841-7AAA9066D059}"/>
                  </a:ext>
                </a:extLst>
              </p14:cNvPr>
              <p14:cNvContentPartPr/>
              <p14:nvPr/>
            </p14:nvContentPartPr>
            <p14:xfrm>
              <a:off x="4091410" y="3357830"/>
              <a:ext cx="23760" cy="115560"/>
            </p14:xfrm>
          </p:contentPart>
        </mc:Choice>
        <mc:Fallback xmlns="">
          <p:pic>
            <p:nvPicPr>
              <p:cNvPr id="238" name="Tinta 237">
                <a:extLst>
                  <a:ext uri="{FF2B5EF4-FFF2-40B4-BE49-F238E27FC236}">
                    <a16:creationId xmlns:a16="http://schemas.microsoft.com/office/drawing/2014/main" id="{48702D00-2D27-329C-5841-7AAA9066D059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001410" y="3178190"/>
                <a:ext cx="2034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39" name="Tinta 238">
                <a:extLst>
                  <a:ext uri="{FF2B5EF4-FFF2-40B4-BE49-F238E27FC236}">
                    <a16:creationId xmlns:a16="http://schemas.microsoft.com/office/drawing/2014/main" id="{78A551CF-F477-FC9E-3BF0-B4A693BBE6FD}"/>
                  </a:ext>
                </a:extLst>
              </p14:cNvPr>
              <p14:cNvContentPartPr/>
              <p14:nvPr/>
            </p14:nvContentPartPr>
            <p14:xfrm>
              <a:off x="3984130" y="3198710"/>
              <a:ext cx="80280" cy="135360"/>
            </p14:xfrm>
          </p:contentPart>
        </mc:Choice>
        <mc:Fallback xmlns="">
          <p:pic>
            <p:nvPicPr>
              <p:cNvPr id="239" name="Tinta 238">
                <a:extLst>
                  <a:ext uri="{FF2B5EF4-FFF2-40B4-BE49-F238E27FC236}">
                    <a16:creationId xmlns:a16="http://schemas.microsoft.com/office/drawing/2014/main" id="{78A551CF-F477-FC9E-3BF0-B4A693BBE6FD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930130" y="3090710"/>
                <a:ext cx="1879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41" name="Tinta 240">
                <a:extLst>
                  <a:ext uri="{FF2B5EF4-FFF2-40B4-BE49-F238E27FC236}">
                    <a16:creationId xmlns:a16="http://schemas.microsoft.com/office/drawing/2014/main" id="{4F0E7E98-69B8-0C9B-1D69-0F41F2E6B89B}"/>
                  </a:ext>
                </a:extLst>
              </p14:cNvPr>
              <p14:cNvContentPartPr/>
              <p14:nvPr/>
            </p14:nvContentPartPr>
            <p14:xfrm>
              <a:off x="7957450" y="4307510"/>
              <a:ext cx="88200" cy="124920"/>
            </p14:xfrm>
          </p:contentPart>
        </mc:Choice>
        <mc:Fallback xmlns="">
          <p:pic>
            <p:nvPicPr>
              <p:cNvPr id="241" name="Tinta 240">
                <a:extLst>
                  <a:ext uri="{FF2B5EF4-FFF2-40B4-BE49-F238E27FC236}">
                    <a16:creationId xmlns:a16="http://schemas.microsoft.com/office/drawing/2014/main" id="{4F0E7E98-69B8-0C9B-1D69-0F41F2E6B89B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7903450" y="4199510"/>
                <a:ext cx="1958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42" name="Tinta 241">
                <a:extLst>
                  <a:ext uri="{FF2B5EF4-FFF2-40B4-BE49-F238E27FC236}">
                    <a16:creationId xmlns:a16="http://schemas.microsoft.com/office/drawing/2014/main" id="{13ADFEF0-78AA-5125-B2F6-CF1A9F8B1B02}"/>
                  </a:ext>
                </a:extLst>
              </p14:cNvPr>
              <p14:cNvContentPartPr/>
              <p14:nvPr/>
            </p14:nvContentPartPr>
            <p14:xfrm>
              <a:off x="8057890" y="4406510"/>
              <a:ext cx="2880" cy="360"/>
            </p14:xfrm>
          </p:contentPart>
        </mc:Choice>
        <mc:Fallback xmlns="">
          <p:pic>
            <p:nvPicPr>
              <p:cNvPr id="242" name="Tinta 241">
                <a:extLst>
                  <a:ext uri="{FF2B5EF4-FFF2-40B4-BE49-F238E27FC236}">
                    <a16:creationId xmlns:a16="http://schemas.microsoft.com/office/drawing/2014/main" id="{13ADFEF0-78AA-5125-B2F6-CF1A9F8B1B02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8004250" y="4298870"/>
                <a:ext cx="110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43" name="Tinta 242">
                <a:extLst>
                  <a:ext uri="{FF2B5EF4-FFF2-40B4-BE49-F238E27FC236}">
                    <a16:creationId xmlns:a16="http://schemas.microsoft.com/office/drawing/2014/main" id="{D2D890D6-F89F-263E-78B8-1D00E21E6CFD}"/>
                  </a:ext>
                </a:extLst>
              </p14:cNvPr>
              <p14:cNvContentPartPr/>
              <p14:nvPr/>
            </p14:nvContentPartPr>
            <p14:xfrm>
              <a:off x="8070850" y="4438550"/>
              <a:ext cx="2880" cy="360"/>
            </p14:xfrm>
          </p:contentPart>
        </mc:Choice>
        <mc:Fallback xmlns="">
          <p:pic>
            <p:nvPicPr>
              <p:cNvPr id="243" name="Tinta 242">
                <a:extLst>
                  <a:ext uri="{FF2B5EF4-FFF2-40B4-BE49-F238E27FC236}">
                    <a16:creationId xmlns:a16="http://schemas.microsoft.com/office/drawing/2014/main" id="{D2D890D6-F89F-263E-78B8-1D00E21E6CFD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8016850" y="4330550"/>
                <a:ext cx="110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44" name="Tinta 243">
                <a:extLst>
                  <a:ext uri="{FF2B5EF4-FFF2-40B4-BE49-F238E27FC236}">
                    <a16:creationId xmlns:a16="http://schemas.microsoft.com/office/drawing/2014/main" id="{9050A0F0-1768-0DE6-1D3F-F29D3B463D1D}"/>
                  </a:ext>
                </a:extLst>
              </p14:cNvPr>
              <p14:cNvContentPartPr/>
              <p14:nvPr/>
            </p14:nvContentPartPr>
            <p14:xfrm>
              <a:off x="7854725" y="3193975"/>
              <a:ext cx="209880" cy="1178280"/>
            </p14:xfrm>
          </p:contentPart>
        </mc:Choice>
        <mc:Fallback xmlns="">
          <p:pic>
            <p:nvPicPr>
              <p:cNvPr id="244" name="Tinta 243">
                <a:extLst>
                  <a:ext uri="{FF2B5EF4-FFF2-40B4-BE49-F238E27FC236}">
                    <a16:creationId xmlns:a16="http://schemas.microsoft.com/office/drawing/2014/main" id="{9050A0F0-1768-0DE6-1D3F-F29D3B463D1D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7801085" y="3086335"/>
                <a:ext cx="317520" cy="13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45" name="Tinta 244">
                <a:extLst>
                  <a:ext uri="{FF2B5EF4-FFF2-40B4-BE49-F238E27FC236}">
                    <a16:creationId xmlns:a16="http://schemas.microsoft.com/office/drawing/2014/main" id="{5722D906-FE5B-5FEC-3A0C-40B46DA61C91}"/>
                  </a:ext>
                </a:extLst>
              </p14:cNvPr>
              <p14:cNvContentPartPr/>
              <p14:nvPr/>
            </p14:nvContentPartPr>
            <p14:xfrm>
              <a:off x="7799285" y="3098935"/>
              <a:ext cx="43200" cy="222120"/>
            </p14:xfrm>
          </p:contentPart>
        </mc:Choice>
        <mc:Fallback xmlns="">
          <p:pic>
            <p:nvPicPr>
              <p:cNvPr id="245" name="Tinta 244">
                <a:extLst>
                  <a:ext uri="{FF2B5EF4-FFF2-40B4-BE49-F238E27FC236}">
                    <a16:creationId xmlns:a16="http://schemas.microsoft.com/office/drawing/2014/main" id="{5722D906-FE5B-5FEC-3A0C-40B46DA61C91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7745285" y="2991295"/>
                <a:ext cx="1508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46" name="Tinta 245">
                <a:extLst>
                  <a:ext uri="{FF2B5EF4-FFF2-40B4-BE49-F238E27FC236}">
                    <a16:creationId xmlns:a16="http://schemas.microsoft.com/office/drawing/2014/main" id="{5B9CE4F7-D14F-B697-A88D-B731B094A25B}"/>
                  </a:ext>
                </a:extLst>
              </p14:cNvPr>
              <p14:cNvContentPartPr/>
              <p14:nvPr/>
            </p14:nvContentPartPr>
            <p14:xfrm>
              <a:off x="7785245" y="2968615"/>
              <a:ext cx="79560" cy="225720"/>
            </p14:xfrm>
          </p:contentPart>
        </mc:Choice>
        <mc:Fallback xmlns="">
          <p:pic>
            <p:nvPicPr>
              <p:cNvPr id="246" name="Tinta 245">
                <a:extLst>
                  <a:ext uri="{FF2B5EF4-FFF2-40B4-BE49-F238E27FC236}">
                    <a16:creationId xmlns:a16="http://schemas.microsoft.com/office/drawing/2014/main" id="{5B9CE4F7-D14F-B697-A88D-B731B094A25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7731245" y="2860615"/>
                <a:ext cx="1872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47" name="Tinta 246">
                <a:extLst>
                  <a:ext uri="{FF2B5EF4-FFF2-40B4-BE49-F238E27FC236}">
                    <a16:creationId xmlns:a16="http://schemas.microsoft.com/office/drawing/2014/main" id="{D76A3D53-D210-0723-DA03-B1C912DDCD23}"/>
                  </a:ext>
                </a:extLst>
              </p14:cNvPr>
              <p14:cNvContentPartPr/>
              <p14:nvPr/>
            </p14:nvContentPartPr>
            <p14:xfrm>
              <a:off x="7805045" y="2848015"/>
              <a:ext cx="34200" cy="225720"/>
            </p14:xfrm>
          </p:contentPart>
        </mc:Choice>
        <mc:Fallback xmlns="">
          <p:pic>
            <p:nvPicPr>
              <p:cNvPr id="247" name="Tinta 246">
                <a:extLst>
                  <a:ext uri="{FF2B5EF4-FFF2-40B4-BE49-F238E27FC236}">
                    <a16:creationId xmlns:a16="http://schemas.microsoft.com/office/drawing/2014/main" id="{D76A3D53-D210-0723-DA03-B1C912DDCD23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7751045" y="2740015"/>
                <a:ext cx="14184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48" name="Tinta 247">
                <a:extLst>
                  <a:ext uri="{FF2B5EF4-FFF2-40B4-BE49-F238E27FC236}">
                    <a16:creationId xmlns:a16="http://schemas.microsoft.com/office/drawing/2014/main" id="{52C4A625-731B-9682-26A8-04D2AC7BE262}"/>
                  </a:ext>
                </a:extLst>
              </p14:cNvPr>
              <p14:cNvContentPartPr/>
              <p14:nvPr/>
            </p14:nvContentPartPr>
            <p14:xfrm>
              <a:off x="4463650" y="4590600"/>
              <a:ext cx="1436400" cy="349920"/>
            </p14:xfrm>
          </p:contentPart>
        </mc:Choice>
        <mc:Fallback xmlns="">
          <p:pic>
            <p:nvPicPr>
              <p:cNvPr id="248" name="Tinta 247">
                <a:extLst>
                  <a:ext uri="{FF2B5EF4-FFF2-40B4-BE49-F238E27FC236}">
                    <a16:creationId xmlns:a16="http://schemas.microsoft.com/office/drawing/2014/main" id="{52C4A625-731B-9682-26A8-04D2AC7BE262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374010" y="4410960"/>
                <a:ext cx="161604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49" name="Tinta 248">
                <a:extLst>
                  <a:ext uri="{FF2B5EF4-FFF2-40B4-BE49-F238E27FC236}">
                    <a16:creationId xmlns:a16="http://schemas.microsoft.com/office/drawing/2014/main" id="{0A523855-26E6-D1A6-0D8B-8EBD5D40A233}"/>
                  </a:ext>
                </a:extLst>
              </p14:cNvPr>
              <p14:cNvContentPartPr/>
              <p14:nvPr/>
            </p14:nvContentPartPr>
            <p14:xfrm>
              <a:off x="4870450" y="4535880"/>
              <a:ext cx="1447920" cy="258480"/>
            </p14:xfrm>
          </p:contentPart>
        </mc:Choice>
        <mc:Fallback xmlns="">
          <p:pic>
            <p:nvPicPr>
              <p:cNvPr id="249" name="Tinta 248">
                <a:extLst>
                  <a:ext uri="{FF2B5EF4-FFF2-40B4-BE49-F238E27FC236}">
                    <a16:creationId xmlns:a16="http://schemas.microsoft.com/office/drawing/2014/main" id="{0A523855-26E6-D1A6-0D8B-8EBD5D40A233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780450" y="4356240"/>
                <a:ext cx="162756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51" name="Tinta 250">
                <a:extLst>
                  <a:ext uri="{FF2B5EF4-FFF2-40B4-BE49-F238E27FC236}">
                    <a16:creationId xmlns:a16="http://schemas.microsoft.com/office/drawing/2014/main" id="{F6B56394-FDCB-CD49-A393-CB587EDD1C8B}"/>
                  </a:ext>
                </a:extLst>
              </p14:cNvPr>
              <p14:cNvContentPartPr/>
              <p14:nvPr/>
            </p14:nvContentPartPr>
            <p14:xfrm>
              <a:off x="5060890" y="4558200"/>
              <a:ext cx="1804680" cy="267840"/>
            </p14:xfrm>
          </p:contentPart>
        </mc:Choice>
        <mc:Fallback xmlns="">
          <p:pic>
            <p:nvPicPr>
              <p:cNvPr id="251" name="Tinta 250">
                <a:extLst>
                  <a:ext uri="{FF2B5EF4-FFF2-40B4-BE49-F238E27FC236}">
                    <a16:creationId xmlns:a16="http://schemas.microsoft.com/office/drawing/2014/main" id="{F6B56394-FDCB-CD49-A393-CB587EDD1C8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970890" y="4378200"/>
                <a:ext cx="198432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52" name="Tinta 251">
                <a:extLst>
                  <a:ext uri="{FF2B5EF4-FFF2-40B4-BE49-F238E27FC236}">
                    <a16:creationId xmlns:a16="http://schemas.microsoft.com/office/drawing/2014/main" id="{14FAA754-4E24-1899-F681-8ADECB23A010}"/>
                  </a:ext>
                </a:extLst>
              </p14:cNvPr>
              <p14:cNvContentPartPr/>
              <p14:nvPr/>
            </p14:nvContentPartPr>
            <p14:xfrm>
              <a:off x="6451570" y="4463520"/>
              <a:ext cx="974160" cy="172080"/>
            </p14:xfrm>
          </p:contentPart>
        </mc:Choice>
        <mc:Fallback xmlns="">
          <p:pic>
            <p:nvPicPr>
              <p:cNvPr id="252" name="Tinta 251">
                <a:extLst>
                  <a:ext uri="{FF2B5EF4-FFF2-40B4-BE49-F238E27FC236}">
                    <a16:creationId xmlns:a16="http://schemas.microsoft.com/office/drawing/2014/main" id="{14FAA754-4E24-1899-F681-8ADECB23A010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361570" y="4283520"/>
                <a:ext cx="115380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53" name="Tinta 252">
                <a:extLst>
                  <a:ext uri="{FF2B5EF4-FFF2-40B4-BE49-F238E27FC236}">
                    <a16:creationId xmlns:a16="http://schemas.microsoft.com/office/drawing/2014/main" id="{088505A7-138A-C533-4E6D-66980CF9B506}"/>
                  </a:ext>
                </a:extLst>
              </p14:cNvPr>
              <p14:cNvContentPartPr/>
              <p14:nvPr/>
            </p14:nvContentPartPr>
            <p14:xfrm>
              <a:off x="7207570" y="4419240"/>
              <a:ext cx="647640" cy="25920"/>
            </p14:xfrm>
          </p:contentPart>
        </mc:Choice>
        <mc:Fallback xmlns="">
          <p:pic>
            <p:nvPicPr>
              <p:cNvPr id="253" name="Tinta 252">
                <a:extLst>
                  <a:ext uri="{FF2B5EF4-FFF2-40B4-BE49-F238E27FC236}">
                    <a16:creationId xmlns:a16="http://schemas.microsoft.com/office/drawing/2014/main" id="{088505A7-138A-C533-4E6D-66980CF9B506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7117570" y="4239600"/>
                <a:ext cx="8272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54" name="Tinta 253">
                <a:extLst>
                  <a:ext uri="{FF2B5EF4-FFF2-40B4-BE49-F238E27FC236}">
                    <a16:creationId xmlns:a16="http://schemas.microsoft.com/office/drawing/2014/main" id="{C0BF0228-6951-8977-863D-E9F306724299}"/>
                  </a:ext>
                </a:extLst>
              </p14:cNvPr>
              <p14:cNvContentPartPr/>
              <p14:nvPr/>
            </p14:nvContentPartPr>
            <p14:xfrm>
              <a:off x="6156010" y="4120440"/>
              <a:ext cx="1648440" cy="330840"/>
            </p14:xfrm>
          </p:contentPart>
        </mc:Choice>
        <mc:Fallback xmlns="">
          <p:pic>
            <p:nvPicPr>
              <p:cNvPr id="254" name="Tinta 253">
                <a:extLst>
                  <a:ext uri="{FF2B5EF4-FFF2-40B4-BE49-F238E27FC236}">
                    <a16:creationId xmlns:a16="http://schemas.microsoft.com/office/drawing/2014/main" id="{C0BF0228-6951-8977-863D-E9F306724299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6066010" y="3940440"/>
                <a:ext cx="182808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55" name="Tinta 254">
                <a:extLst>
                  <a:ext uri="{FF2B5EF4-FFF2-40B4-BE49-F238E27FC236}">
                    <a16:creationId xmlns:a16="http://schemas.microsoft.com/office/drawing/2014/main" id="{1D58DDE4-70CD-9A26-3981-2741C756AA57}"/>
                  </a:ext>
                </a:extLst>
              </p14:cNvPr>
              <p14:cNvContentPartPr/>
              <p14:nvPr/>
            </p14:nvContentPartPr>
            <p14:xfrm>
              <a:off x="6605290" y="3797160"/>
              <a:ext cx="1205280" cy="362160"/>
            </p14:xfrm>
          </p:contentPart>
        </mc:Choice>
        <mc:Fallback xmlns="">
          <p:pic>
            <p:nvPicPr>
              <p:cNvPr id="255" name="Tinta 254">
                <a:extLst>
                  <a:ext uri="{FF2B5EF4-FFF2-40B4-BE49-F238E27FC236}">
                    <a16:creationId xmlns:a16="http://schemas.microsoft.com/office/drawing/2014/main" id="{1D58DDE4-70CD-9A26-3981-2741C756AA57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6515650" y="3617160"/>
                <a:ext cx="138492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647" name="Tinta 646">
                <a:extLst>
                  <a:ext uri="{FF2B5EF4-FFF2-40B4-BE49-F238E27FC236}">
                    <a16:creationId xmlns:a16="http://schemas.microsoft.com/office/drawing/2014/main" id="{5455ED2C-6A85-DC31-7B88-7B038407C1E5}"/>
                  </a:ext>
                </a:extLst>
              </p14:cNvPr>
              <p14:cNvContentPartPr/>
              <p14:nvPr/>
            </p14:nvContentPartPr>
            <p14:xfrm>
              <a:off x="6239170" y="3505200"/>
              <a:ext cx="1577520" cy="740520"/>
            </p14:xfrm>
          </p:contentPart>
        </mc:Choice>
        <mc:Fallback xmlns="">
          <p:pic>
            <p:nvPicPr>
              <p:cNvPr id="647" name="Tinta 646">
                <a:extLst>
                  <a:ext uri="{FF2B5EF4-FFF2-40B4-BE49-F238E27FC236}">
                    <a16:creationId xmlns:a16="http://schemas.microsoft.com/office/drawing/2014/main" id="{5455ED2C-6A85-DC31-7B88-7B038407C1E5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6149530" y="3325200"/>
                <a:ext cx="1757160" cy="11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680" name="Tinta 679">
                <a:extLst>
                  <a:ext uri="{FF2B5EF4-FFF2-40B4-BE49-F238E27FC236}">
                    <a16:creationId xmlns:a16="http://schemas.microsoft.com/office/drawing/2014/main" id="{1E782C1C-8C9F-F828-942C-4C09CD5AA918}"/>
                  </a:ext>
                </a:extLst>
              </p14:cNvPr>
              <p14:cNvContentPartPr/>
              <p14:nvPr/>
            </p14:nvContentPartPr>
            <p14:xfrm>
              <a:off x="6425650" y="3231960"/>
              <a:ext cx="1289880" cy="631440"/>
            </p14:xfrm>
          </p:contentPart>
        </mc:Choice>
        <mc:Fallback xmlns="">
          <p:pic>
            <p:nvPicPr>
              <p:cNvPr id="680" name="Tinta 679">
                <a:extLst>
                  <a:ext uri="{FF2B5EF4-FFF2-40B4-BE49-F238E27FC236}">
                    <a16:creationId xmlns:a16="http://schemas.microsoft.com/office/drawing/2014/main" id="{1E782C1C-8C9F-F828-942C-4C09CD5AA918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335650" y="3051960"/>
                <a:ext cx="1469520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685" name="Tinta 684">
                <a:extLst>
                  <a:ext uri="{FF2B5EF4-FFF2-40B4-BE49-F238E27FC236}">
                    <a16:creationId xmlns:a16="http://schemas.microsoft.com/office/drawing/2014/main" id="{04C8E6DD-20FA-FF43-43B5-1DC893C70631}"/>
                  </a:ext>
                </a:extLst>
              </p14:cNvPr>
              <p14:cNvContentPartPr/>
              <p14:nvPr/>
            </p14:nvContentPartPr>
            <p14:xfrm>
              <a:off x="6559210" y="2838480"/>
              <a:ext cx="1073520" cy="518040"/>
            </p14:xfrm>
          </p:contentPart>
        </mc:Choice>
        <mc:Fallback xmlns="">
          <p:pic>
            <p:nvPicPr>
              <p:cNvPr id="685" name="Tinta 684">
                <a:extLst>
                  <a:ext uri="{FF2B5EF4-FFF2-40B4-BE49-F238E27FC236}">
                    <a16:creationId xmlns:a16="http://schemas.microsoft.com/office/drawing/2014/main" id="{04C8E6DD-20FA-FF43-43B5-1DC893C7063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469570" y="2658480"/>
                <a:ext cx="1253160" cy="8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688" name="Tinta 687">
                <a:extLst>
                  <a:ext uri="{FF2B5EF4-FFF2-40B4-BE49-F238E27FC236}">
                    <a16:creationId xmlns:a16="http://schemas.microsoft.com/office/drawing/2014/main" id="{70F887A4-C1E1-75AC-B6FA-4E60BBCE1C2E}"/>
                  </a:ext>
                </a:extLst>
              </p14:cNvPr>
              <p14:cNvContentPartPr/>
              <p14:nvPr/>
            </p14:nvContentPartPr>
            <p14:xfrm>
              <a:off x="6755770" y="3092280"/>
              <a:ext cx="870840" cy="329760"/>
            </p14:xfrm>
          </p:contentPart>
        </mc:Choice>
        <mc:Fallback xmlns="">
          <p:pic>
            <p:nvPicPr>
              <p:cNvPr id="688" name="Tinta 687">
                <a:extLst>
                  <a:ext uri="{FF2B5EF4-FFF2-40B4-BE49-F238E27FC236}">
                    <a16:creationId xmlns:a16="http://schemas.microsoft.com/office/drawing/2014/main" id="{70F887A4-C1E1-75AC-B6FA-4E60BBCE1C2E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666130" y="2912280"/>
                <a:ext cx="105048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690" name="Tinta 689">
                <a:extLst>
                  <a:ext uri="{FF2B5EF4-FFF2-40B4-BE49-F238E27FC236}">
                    <a16:creationId xmlns:a16="http://schemas.microsoft.com/office/drawing/2014/main" id="{5804829C-E1F1-0437-AD32-1EFE1A902AB7}"/>
                  </a:ext>
                </a:extLst>
              </p14:cNvPr>
              <p14:cNvContentPartPr/>
              <p14:nvPr/>
            </p14:nvContentPartPr>
            <p14:xfrm>
              <a:off x="6062770" y="2654160"/>
              <a:ext cx="1513080" cy="575280"/>
            </p14:xfrm>
          </p:contentPart>
        </mc:Choice>
        <mc:Fallback xmlns="">
          <p:pic>
            <p:nvPicPr>
              <p:cNvPr id="690" name="Tinta 689">
                <a:extLst>
                  <a:ext uri="{FF2B5EF4-FFF2-40B4-BE49-F238E27FC236}">
                    <a16:creationId xmlns:a16="http://schemas.microsoft.com/office/drawing/2014/main" id="{5804829C-E1F1-0437-AD32-1EFE1A902AB7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972770" y="2474160"/>
                <a:ext cx="1692720" cy="9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56" name="Tinta 255">
                <a:extLst>
                  <a:ext uri="{FF2B5EF4-FFF2-40B4-BE49-F238E27FC236}">
                    <a16:creationId xmlns:a16="http://schemas.microsoft.com/office/drawing/2014/main" id="{40885CF3-B2A8-64F6-1AA2-3E8210746192}"/>
                  </a:ext>
                </a:extLst>
              </p14:cNvPr>
              <p14:cNvContentPartPr/>
              <p14:nvPr/>
            </p14:nvContentPartPr>
            <p14:xfrm>
              <a:off x="5604490" y="2819040"/>
              <a:ext cx="923400" cy="309240"/>
            </p14:xfrm>
          </p:contentPart>
        </mc:Choice>
        <mc:Fallback xmlns="">
          <p:pic>
            <p:nvPicPr>
              <p:cNvPr id="256" name="Tinta 255">
                <a:extLst>
                  <a:ext uri="{FF2B5EF4-FFF2-40B4-BE49-F238E27FC236}">
                    <a16:creationId xmlns:a16="http://schemas.microsoft.com/office/drawing/2014/main" id="{40885CF3-B2A8-64F6-1AA2-3E8210746192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5514850" y="2639400"/>
                <a:ext cx="110304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57" name="Tinta 256">
                <a:extLst>
                  <a:ext uri="{FF2B5EF4-FFF2-40B4-BE49-F238E27FC236}">
                    <a16:creationId xmlns:a16="http://schemas.microsoft.com/office/drawing/2014/main" id="{63736A3D-407D-DCA9-B491-0800F085EAC8}"/>
                  </a:ext>
                </a:extLst>
              </p14:cNvPr>
              <p14:cNvContentPartPr/>
              <p14:nvPr/>
            </p14:nvContentPartPr>
            <p14:xfrm>
              <a:off x="6156370" y="2844600"/>
              <a:ext cx="923760" cy="191880"/>
            </p14:xfrm>
          </p:contentPart>
        </mc:Choice>
        <mc:Fallback xmlns="">
          <p:pic>
            <p:nvPicPr>
              <p:cNvPr id="257" name="Tinta 256">
                <a:extLst>
                  <a:ext uri="{FF2B5EF4-FFF2-40B4-BE49-F238E27FC236}">
                    <a16:creationId xmlns:a16="http://schemas.microsoft.com/office/drawing/2014/main" id="{63736A3D-407D-DCA9-B491-0800F085EAC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066730" y="2664600"/>
                <a:ext cx="110340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59" name="Tinta 258">
                <a:extLst>
                  <a:ext uri="{FF2B5EF4-FFF2-40B4-BE49-F238E27FC236}">
                    <a16:creationId xmlns:a16="http://schemas.microsoft.com/office/drawing/2014/main" id="{446F31FF-4A33-D876-A494-04BDC0BCC97A}"/>
                  </a:ext>
                </a:extLst>
              </p14:cNvPr>
              <p14:cNvContentPartPr/>
              <p14:nvPr/>
            </p14:nvContentPartPr>
            <p14:xfrm>
              <a:off x="5617090" y="3867000"/>
              <a:ext cx="707760" cy="181080"/>
            </p14:xfrm>
          </p:contentPart>
        </mc:Choice>
        <mc:Fallback xmlns="">
          <p:pic>
            <p:nvPicPr>
              <p:cNvPr id="259" name="Tinta 258">
                <a:extLst>
                  <a:ext uri="{FF2B5EF4-FFF2-40B4-BE49-F238E27FC236}">
                    <a16:creationId xmlns:a16="http://schemas.microsoft.com/office/drawing/2014/main" id="{446F31FF-4A33-D876-A494-04BDC0BCC97A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527450" y="3687000"/>
                <a:ext cx="88740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60" name="Tinta 259">
                <a:extLst>
                  <a:ext uri="{FF2B5EF4-FFF2-40B4-BE49-F238E27FC236}">
                    <a16:creationId xmlns:a16="http://schemas.microsoft.com/office/drawing/2014/main" id="{1D1F92CA-C2F9-4981-0226-AEE15F6B989E}"/>
                  </a:ext>
                </a:extLst>
              </p14:cNvPr>
              <p14:cNvContentPartPr/>
              <p14:nvPr/>
            </p14:nvContentPartPr>
            <p14:xfrm>
              <a:off x="4495690" y="4082640"/>
              <a:ext cx="1775520" cy="457920"/>
            </p14:xfrm>
          </p:contentPart>
        </mc:Choice>
        <mc:Fallback xmlns="">
          <p:pic>
            <p:nvPicPr>
              <p:cNvPr id="260" name="Tinta 259">
                <a:extLst>
                  <a:ext uri="{FF2B5EF4-FFF2-40B4-BE49-F238E27FC236}">
                    <a16:creationId xmlns:a16="http://schemas.microsoft.com/office/drawing/2014/main" id="{1D1F92CA-C2F9-4981-0226-AEE15F6B989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405690" y="3902640"/>
                <a:ext cx="1955160" cy="81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61" name="Tinta 260">
                <a:extLst>
                  <a:ext uri="{FF2B5EF4-FFF2-40B4-BE49-F238E27FC236}">
                    <a16:creationId xmlns:a16="http://schemas.microsoft.com/office/drawing/2014/main" id="{0612A422-4241-3573-D465-EF529BD57856}"/>
                  </a:ext>
                </a:extLst>
              </p14:cNvPr>
              <p14:cNvContentPartPr/>
              <p14:nvPr/>
            </p14:nvContentPartPr>
            <p14:xfrm>
              <a:off x="4483090" y="4131240"/>
              <a:ext cx="2450880" cy="529560"/>
            </p14:xfrm>
          </p:contentPart>
        </mc:Choice>
        <mc:Fallback xmlns="">
          <p:pic>
            <p:nvPicPr>
              <p:cNvPr id="261" name="Tinta 260">
                <a:extLst>
                  <a:ext uri="{FF2B5EF4-FFF2-40B4-BE49-F238E27FC236}">
                    <a16:creationId xmlns:a16="http://schemas.microsoft.com/office/drawing/2014/main" id="{0612A422-4241-3573-D465-EF529BD57856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393090" y="3951600"/>
                <a:ext cx="263052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62" name="Tinta 261">
                <a:extLst>
                  <a:ext uri="{FF2B5EF4-FFF2-40B4-BE49-F238E27FC236}">
                    <a16:creationId xmlns:a16="http://schemas.microsoft.com/office/drawing/2014/main" id="{9E169A29-4328-850D-0B31-C04AB52F520A}"/>
                  </a:ext>
                </a:extLst>
              </p14:cNvPr>
              <p14:cNvContentPartPr/>
              <p14:nvPr/>
            </p14:nvContentPartPr>
            <p14:xfrm>
              <a:off x="4387690" y="3851520"/>
              <a:ext cx="2111400" cy="346320"/>
            </p14:xfrm>
          </p:contentPart>
        </mc:Choice>
        <mc:Fallback xmlns="">
          <p:pic>
            <p:nvPicPr>
              <p:cNvPr id="262" name="Tinta 261">
                <a:extLst>
                  <a:ext uri="{FF2B5EF4-FFF2-40B4-BE49-F238E27FC236}">
                    <a16:creationId xmlns:a16="http://schemas.microsoft.com/office/drawing/2014/main" id="{9E169A29-4328-850D-0B31-C04AB52F520A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297690" y="3671520"/>
                <a:ext cx="229104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63" name="Tinta 262">
                <a:extLst>
                  <a:ext uri="{FF2B5EF4-FFF2-40B4-BE49-F238E27FC236}">
                    <a16:creationId xmlns:a16="http://schemas.microsoft.com/office/drawing/2014/main" id="{AC6B489B-2C47-C11D-3406-A3AC5DC3D017}"/>
                  </a:ext>
                </a:extLst>
              </p14:cNvPr>
              <p14:cNvContentPartPr/>
              <p14:nvPr/>
            </p14:nvContentPartPr>
            <p14:xfrm>
              <a:off x="4349530" y="3426360"/>
              <a:ext cx="2671560" cy="485280"/>
            </p14:xfrm>
          </p:contentPart>
        </mc:Choice>
        <mc:Fallback xmlns="">
          <p:pic>
            <p:nvPicPr>
              <p:cNvPr id="263" name="Tinta 262">
                <a:extLst>
                  <a:ext uri="{FF2B5EF4-FFF2-40B4-BE49-F238E27FC236}">
                    <a16:creationId xmlns:a16="http://schemas.microsoft.com/office/drawing/2014/main" id="{AC6B489B-2C47-C11D-3406-A3AC5DC3D017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259530" y="3246360"/>
                <a:ext cx="2851200" cy="84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64" name="Tinta 263">
                <a:extLst>
                  <a:ext uri="{FF2B5EF4-FFF2-40B4-BE49-F238E27FC236}">
                    <a16:creationId xmlns:a16="http://schemas.microsoft.com/office/drawing/2014/main" id="{77EA4651-2D3A-F916-88A8-19DF492F8FAE}"/>
                  </a:ext>
                </a:extLst>
              </p14:cNvPr>
              <p14:cNvContentPartPr/>
              <p14:nvPr/>
            </p14:nvContentPartPr>
            <p14:xfrm>
              <a:off x="4349530" y="3187680"/>
              <a:ext cx="2514960" cy="520560"/>
            </p14:xfrm>
          </p:contentPart>
        </mc:Choice>
        <mc:Fallback xmlns="">
          <p:pic>
            <p:nvPicPr>
              <p:cNvPr id="264" name="Tinta 263">
                <a:extLst>
                  <a:ext uri="{FF2B5EF4-FFF2-40B4-BE49-F238E27FC236}">
                    <a16:creationId xmlns:a16="http://schemas.microsoft.com/office/drawing/2014/main" id="{77EA4651-2D3A-F916-88A8-19DF492F8FAE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4259530" y="3008040"/>
                <a:ext cx="269460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65" name="Tinta 264">
                <a:extLst>
                  <a:ext uri="{FF2B5EF4-FFF2-40B4-BE49-F238E27FC236}">
                    <a16:creationId xmlns:a16="http://schemas.microsoft.com/office/drawing/2014/main" id="{2C7F96AE-2446-E122-D7F7-DFA55F7BFE76}"/>
                  </a:ext>
                </a:extLst>
              </p14:cNvPr>
              <p14:cNvContentPartPr/>
              <p14:nvPr/>
            </p14:nvContentPartPr>
            <p14:xfrm>
              <a:off x="4171690" y="3246360"/>
              <a:ext cx="2203920" cy="227160"/>
            </p14:xfrm>
          </p:contentPart>
        </mc:Choice>
        <mc:Fallback xmlns="">
          <p:pic>
            <p:nvPicPr>
              <p:cNvPr id="265" name="Tinta 264">
                <a:extLst>
                  <a:ext uri="{FF2B5EF4-FFF2-40B4-BE49-F238E27FC236}">
                    <a16:creationId xmlns:a16="http://schemas.microsoft.com/office/drawing/2014/main" id="{2C7F96AE-2446-E122-D7F7-DFA55F7BFE76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081690" y="3066720"/>
                <a:ext cx="238356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66" name="Tinta 265">
                <a:extLst>
                  <a:ext uri="{FF2B5EF4-FFF2-40B4-BE49-F238E27FC236}">
                    <a16:creationId xmlns:a16="http://schemas.microsoft.com/office/drawing/2014/main" id="{351B3425-D67C-FF74-8D41-BC795C8C094B}"/>
                  </a:ext>
                </a:extLst>
              </p14:cNvPr>
              <p14:cNvContentPartPr/>
              <p14:nvPr/>
            </p14:nvContentPartPr>
            <p14:xfrm>
              <a:off x="4203730" y="3034680"/>
              <a:ext cx="2068560" cy="204120"/>
            </p14:xfrm>
          </p:contentPart>
        </mc:Choice>
        <mc:Fallback xmlns="">
          <p:pic>
            <p:nvPicPr>
              <p:cNvPr id="266" name="Tinta 265">
                <a:extLst>
                  <a:ext uri="{FF2B5EF4-FFF2-40B4-BE49-F238E27FC236}">
                    <a16:creationId xmlns:a16="http://schemas.microsoft.com/office/drawing/2014/main" id="{351B3425-D67C-FF74-8D41-BC795C8C094B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113730" y="2855040"/>
                <a:ext cx="2248200" cy="563760"/>
              </a:xfrm>
              <a:prstGeom prst="rect">
                <a:avLst/>
              </a:prstGeom>
            </p:spPr>
          </p:pic>
        </mc:Fallback>
      </mc:AlternateContent>
      <p:sp>
        <p:nvSpPr>
          <p:cNvPr id="267" name="CaixaDeTexto 266">
            <a:extLst>
              <a:ext uri="{FF2B5EF4-FFF2-40B4-BE49-F238E27FC236}">
                <a16:creationId xmlns:a16="http://schemas.microsoft.com/office/drawing/2014/main" id="{708AD56F-CB43-C7AD-6F96-DA116A9C2006}"/>
              </a:ext>
            </a:extLst>
          </p:cNvPr>
          <p:cNvSpPr txBox="1"/>
          <p:nvPr/>
        </p:nvSpPr>
        <p:spPr>
          <a:xfrm rot="16200000">
            <a:off x="1617373" y="2377018"/>
            <a:ext cx="140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 02P SPA</a:t>
            </a:r>
          </a:p>
        </p:txBody>
      </p:sp>
      <p:sp>
        <p:nvSpPr>
          <p:cNvPr id="268" name="CaixaDeTexto 267">
            <a:extLst>
              <a:ext uri="{FF2B5EF4-FFF2-40B4-BE49-F238E27FC236}">
                <a16:creationId xmlns:a16="http://schemas.microsoft.com/office/drawing/2014/main" id="{8C6E5AE7-8CE4-13FB-A257-36AC0B8426E9}"/>
              </a:ext>
            </a:extLst>
          </p:cNvPr>
          <p:cNvSpPr txBox="1"/>
          <p:nvPr/>
        </p:nvSpPr>
        <p:spPr>
          <a:xfrm rot="16200000">
            <a:off x="3913200" y="1719864"/>
            <a:ext cx="169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 02P Terraços</a:t>
            </a:r>
          </a:p>
        </p:txBody>
      </p:sp>
      <p:sp>
        <p:nvSpPr>
          <p:cNvPr id="269" name="CaixaDeTexto 268">
            <a:extLst>
              <a:ext uri="{FF2B5EF4-FFF2-40B4-BE49-F238E27FC236}">
                <a16:creationId xmlns:a16="http://schemas.microsoft.com/office/drawing/2014/main" id="{DB9760B8-CFC4-F34C-B435-5A7932AAFE05}"/>
              </a:ext>
            </a:extLst>
          </p:cNvPr>
          <p:cNvSpPr txBox="1"/>
          <p:nvPr/>
        </p:nvSpPr>
        <p:spPr>
          <a:xfrm rot="16200000">
            <a:off x="10372802" y="4600456"/>
            <a:ext cx="171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–02P    Salão de Jogos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D87DA3A0-0032-2CB7-0E32-6B1E4E973A11}"/>
              </a:ext>
            </a:extLst>
          </p:cNvPr>
          <p:cNvSpPr/>
          <p:nvPr/>
        </p:nvSpPr>
        <p:spPr>
          <a:xfrm rot="16200000">
            <a:off x="-69861" y="69701"/>
            <a:ext cx="1256950" cy="1117228"/>
          </a:xfrm>
          <a:custGeom>
            <a:avLst/>
            <a:gdLst/>
            <a:ahLst/>
            <a:cxnLst/>
            <a:rect l="l" t="t" r="r" b="b"/>
            <a:pathLst>
              <a:path w="1935604" h="1410840">
                <a:moveTo>
                  <a:pt x="0" y="0"/>
                </a:moveTo>
                <a:lnTo>
                  <a:pt x="1935604" y="0"/>
                </a:lnTo>
                <a:lnTo>
                  <a:pt x="1935604" y="1410840"/>
                </a:lnTo>
                <a:lnTo>
                  <a:pt x="0" y="1410840"/>
                </a:lnTo>
                <a:lnTo>
                  <a:pt x="0" y="0"/>
                </a:lnTo>
                <a:close/>
              </a:path>
            </a:pathLst>
          </a:custGeom>
          <a:blipFill>
            <a:blip r:embed="rId422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7248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2A6A-747D-CB02-785F-5E7E4B8F1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1C9004F-87F6-438A-6CB5-03B33A96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58071" y="-1958696"/>
            <a:ext cx="4875858" cy="113859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0D887DA1-6630-8FBA-1512-CB44A3C415C3}"/>
                  </a:ext>
                </a:extLst>
              </p14:cNvPr>
              <p14:cNvContentPartPr/>
              <p14:nvPr/>
            </p14:nvContentPartPr>
            <p14:xfrm>
              <a:off x="868380" y="3695400"/>
              <a:ext cx="648000" cy="197388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0D887DA1-6630-8FBA-1512-CB44A3C415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40" y="3515760"/>
                <a:ext cx="827640" cy="23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86685BDA-D1C0-5418-0FE1-CA68313160F6}"/>
                  </a:ext>
                </a:extLst>
              </p14:cNvPr>
              <p14:cNvContentPartPr/>
              <p14:nvPr/>
            </p14:nvContentPartPr>
            <p14:xfrm>
              <a:off x="1592340" y="5508720"/>
              <a:ext cx="475560" cy="14580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86685BDA-D1C0-5418-0FE1-CA68313160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2340" y="5328720"/>
                <a:ext cx="6552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E7DC87E9-B4EA-3916-A59C-1D599872FCDD}"/>
                  </a:ext>
                </a:extLst>
              </p14:cNvPr>
              <p14:cNvContentPartPr/>
              <p14:nvPr/>
            </p14:nvContentPartPr>
            <p14:xfrm>
              <a:off x="1882140" y="5403240"/>
              <a:ext cx="678240" cy="17460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E7DC87E9-B4EA-3916-A59C-1D599872FC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2140" y="5223600"/>
                <a:ext cx="85788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E0316A9E-4FA4-74E4-9E4F-567CC6D4FBEB}"/>
                  </a:ext>
                </a:extLst>
              </p14:cNvPr>
              <p14:cNvContentPartPr/>
              <p14:nvPr/>
            </p14:nvContentPartPr>
            <p14:xfrm>
              <a:off x="1897260" y="5426280"/>
              <a:ext cx="731520" cy="16704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E0316A9E-4FA4-74E4-9E4F-567CC6D4FB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7620" y="5246280"/>
                <a:ext cx="91116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B085FD66-C959-7026-6410-BFAEBEEC6006}"/>
                  </a:ext>
                </a:extLst>
              </p14:cNvPr>
              <p14:cNvContentPartPr/>
              <p14:nvPr/>
            </p14:nvContentPartPr>
            <p14:xfrm>
              <a:off x="2369580" y="5371560"/>
              <a:ext cx="747720" cy="9252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B085FD66-C959-7026-6410-BFAEBEEC60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9940" y="5191920"/>
                <a:ext cx="92736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Tinta 61">
                <a:extLst>
                  <a:ext uri="{FF2B5EF4-FFF2-40B4-BE49-F238E27FC236}">
                    <a16:creationId xmlns:a16="http://schemas.microsoft.com/office/drawing/2014/main" id="{275C74D1-28BE-E66A-55C9-150016B3C160}"/>
                  </a:ext>
                </a:extLst>
              </p14:cNvPr>
              <p14:cNvContentPartPr/>
              <p14:nvPr/>
            </p14:nvContentPartPr>
            <p14:xfrm>
              <a:off x="2811660" y="5275080"/>
              <a:ext cx="712080" cy="104760"/>
            </p14:xfrm>
          </p:contentPart>
        </mc:Choice>
        <mc:Fallback xmlns="">
          <p:pic>
            <p:nvPicPr>
              <p:cNvPr id="62" name="Tinta 61">
                <a:extLst>
                  <a:ext uri="{FF2B5EF4-FFF2-40B4-BE49-F238E27FC236}">
                    <a16:creationId xmlns:a16="http://schemas.microsoft.com/office/drawing/2014/main" id="{275C74D1-28BE-E66A-55C9-150016B3C16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22020" y="5095080"/>
                <a:ext cx="89172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8" name="Tinta 447">
                <a:extLst>
                  <a:ext uri="{FF2B5EF4-FFF2-40B4-BE49-F238E27FC236}">
                    <a16:creationId xmlns:a16="http://schemas.microsoft.com/office/drawing/2014/main" id="{53A4C338-C670-8207-4F96-5E03F5905773}"/>
                  </a:ext>
                </a:extLst>
              </p14:cNvPr>
              <p14:cNvContentPartPr/>
              <p14:nvPr/>
            </p14:nvContentPartPr>
            <p14:xfrm>
              <a:off x="2400180" y="5365080"/>
              <a:ext cx="705600" cy="113760"/>
            </p14:xfrm>
          </p:contentPart>
        </mc:Choice>
        <mc:Fallback xmlns="">
          <p:pic>
            <p:nvPicPr>
              <p:cNvPr id="448" name="Tinta 447">
                <a:extLst>
                  <a:ext uri="{FF2B5EF4-FFF2-40B4-BE49-F238E27FC236}">
                    <a16:creationId xmlns:a16="http://schemas.microsoft.com/office/drawing/2014/main" id="{53A4C338-C670-8207-4F96-5E03F59057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10180" y="5185440"/>
                <a:ext cx="88524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9" name="Tinta 448">
                <a:extLst>
                  <a:ext uri="{FF2B5EF4-FFF2-40B4-BE49-F238E27FC236}">
                    <a16:creationId xmlns:a16="http://schemas.microsoft.com/office/drawing/2014/main" id="{D75802C7-B806-9AEC-953E-465E4A727834}"/>
                  </a:ext>
                </a:extLst>
              </p14:cNvPr>
              <p14:cNvContentPartPr/>
              <p14:nvPr/>
            </p14:nvContentPartPr>
            <p14:xfrm>
              <a:off x="2583060" y="5284080"/>
              <a:ext cx="1094400" cy="187200"/>
            </p14:xfrm>
          </p:contentPart>
        </mc:Choice>
        <mc:Fallback xmlns="">
          <p:pic>
            <p:nvPicPr>
              <p:cNvPr id="449" name="Tinta 448">
                <a:extLst>
                  <a:ext uri="{FF2B5EF4-FFF2-40B4-BE49-F238E27FC236}">
                    <a16:creationId xmlns:a16="http://schemas.microsoft.com/office/drawing/2014/main" id="{D75802C7-B806-9AEC-953E-465E4A72783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93060" y="5104440"/>
                <a:ext cx="127404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0" name="Tinta 449">
                <a:extLst>
                  <a:ext uri="{FF2B5EF4-FFF2-40B4-BE49-F238E27FC236}">
                    <a16:creationId xmlns:a16="http://schemas.microsoft.com/office/drawing/2014/main" id="{A855407F-7A7D-26D3-2DC1-B9FD56962DF1}"/>
                  </a:ext>
                </a:extLst>
              </p14:cNvPr>
              <p14:cNvContentPartPr/>
              <p14:nvPr/>
            </p14:nvContentPartPr>
            <p14:xfrm>
              <a:off x="3771420" y="5222160"/>
              <a:ext cx="201600" cy="28800"/>
            </p14:xfrm>
          </p:contentPart>
        </mc:Choice>
        <mc:Fallback xmlns="">
          <p:pic>
            <p:nvPicPr>
              <p:cNvPr id="450" name="Tinta 449">
                <a:extLst>
                  <a:ext uri="{FF2B5EF4-FFF2-40B4-BE49-F238E27FC236}">
                    <a16:creationId xmlns:a16="http://schemas.microsoft.com/office/drawing/2014/main" id="{A855407F-7A7D-26D3-2DC1-B9FD56962D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81780" y="5042160"/>
                <a:ext cx="3812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1" name="Tinta 450">
                <a:extLst>
                  <a:ext uri="{FF2B5EF4-FFF2-40B4-BE49-F238E27FC236}">
                    <a16:creationId xmlns:a16="http://schemas.microsoft.com/office/drawing/2014/main" id="{B299B9E3-9383-E5B1-AF3A-06EC225B6D8F}"/>
                  </a:ext>
                </a:extLst>
              </p14:cNvPr>
              <p14:cNvContentPartPr/>
              <p14:nvPr/>
            </p14:nvContentPartPr>
            <p14:xfrm>
              <a:off x="3251580" y="5219640"/>
              <a:ext cx="749160" cy="92160"/>
            </p14:xfrm>
          </p:contentPart>
        </mc:Choice>
        <mc:Fallback xmlns="">
          <p:pic>
            <p:nvPicPr>
              <p:cNvPr id="451" name="Tinta 450">
                <a:extLst>
                  <a:ext uri="{FF2B5EF4-FFF2-40B4-BE49-F238E27FC236}">
                    <a16:creationId xmlns:a16="http://schemas.microsoft.com/office/drawing/2014/main" id="{B299B9E3-9383-E5B1-AF3A-06EC225B6D8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1940" y="5039640"/>
                <a:ext cx="92880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2" name="Tinta 451">
                <a:extLst>
                  <a:ext uri="{FF2B5EF4-FFF2-40B4-BE49-F238E27FC236}">
                    <a16:creationId xmlns:a16="http://schemas.microsoft.com/office/drawing/2014/main" id="{12CED680-9A7E-9FF8-461F-67E3A8479CED}"/>
                  </a:ext>
                </a:extLst>
              </p14:cNvPr>
              <p14:cNvContentPartPr/>
              <p14:nvPr/>
            </p14:nvContentPartPr>
            <p14:xfrm>
              <a:off x="3462180" y="5265000"/>
              <a:ext cx="355680" cy="39960"/>
            </p14:xfrm>
          </p:contentPart>
        </mc:Choice>
        <mc:Fallback xmlns="">
          <p:pic>
            <p:nvPicPr>
              <p:cNvPr id="452" name="Tinta 451">
                <a:extLst>
                  <a:ext uri="{FF2B5EF4-FFF2-40B4-BE49-F238E27FC236}">
                    <a16:creationId xmlns:a16="http://schemas.microsoft.com/office/drawing/2014/main" id="{12CED680-9A7E-9FF8-461F-67E3A8479C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72180" y="5085360"/>
                <a:ext cx="5353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3" name="Tinta 452">
                <a:extLst>
                  <a:ext uri="{FF2B5EF4-FFF2-40B4-BE49-F238E27FC236}">
                    <a16:creationId xmlns:a16="http://schemas.microsoft.com/office/drawing/2014/main" id="{984162F9-B0D9-D9F9-DF38-A3136768AAA8}"/>
                  </a:ext>
                </a:extLst>
              </p14:cNvPr>
              <p14:cNvContentPartPr/>
              <p14:nvPr/>
            </p14:nvContentPartPr>
            <p14:xfrm>
              <a:off x="3872580" y="4942440"/>
              <a:ext cx="105120" cy="231480"/>
            </p14:xfrm>
          </p:contentPart>
        </mc:Choice>
        <mc:Fallback xmlns="">
          <p:pic>
            <p:nvPicPr>
              <p:cNvPr id="453" name="Tinta 452">
                <a:extLst>
                  <a:ext uri="{FF2B5EF4-FFF2-40B4-BE49-F238E27FC236}">
                    <a16:creationId xmlns:a16="http://schemas.microsoft.com/office/drawing/2014/main" id="{984162F9-B0D9-D9F9-DF38-A3136768AAA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82940" y="4762800"/>
                <a:ext cx="2847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5" name="Tinta 454">
                <a:extLst>
                  <a:ext uri="{FF2B5EF4-FFF2-40B4-BE49-F238E27FC236}">
                    <a16:creationId xmlns:a16="http://schemas.microsoft.com/office/drawing/2014/main" id="{F6552946-F30F-9C6E-0C23-92CB2919181E}"/>
                  </a:ext>
                </a:extLst>
              </p14:cNvPr>
              <p14:cNvContentPartPr/>
              <p14:nvPr/>
            </p14:nvContentPartPr>
            <p14:xfrm>
              <a:off x="3795900" y="4568400"/>
              <a:ext cx="120960" cy="461160"/>
            </p14:xfrm>
          </p:contentPart>
        </mc:Choice>
        <mc:Fallback xmlns="">
          <p:pic>
            <p:nvPicPr>
              <p:cNvPr id="455" name="Tinta 454">
                <a:extLst>
                  <a:ext uri="{FF2B5EF4-FFF2-40B4-BE49-F238E27FC236}">
                    <a16:creationId xmlns:a16="http://schemas.microsoft.com/office/drawing/2014/main" id="{F6552946-F30F-9C6E-0C23-92CB2919181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06260" y="4388400"/>
                <a:ext cx="30060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6" name="Tinta 455">
                <a:extLst>
                  <a:ext uri="{FF2B5EF4-FFF2-40B4-BE49-F238E27FC236}">
                    <a16:creationId xmlns:a16="http://schemas.microsoft.com/office/drawing/2014/main" id="{98D48FAC-FE8B-3543-0608-22C76BE0E5D0}"/>
                  </a:ext>
                </a:extLst>
              </p14:cNvPr>
              <p14:cNvContentPartPr/>
              <p14:nvPr/>
            </p14:nvContentPartPr>
            <p14:xfrm>
              <a:off x="3784740" y="4277160"/>
              <a:ext cx="109440" cy="546480"/>
            </p14:xfrm>
          </p:contentPart>
        </mc:Choice>
        <mc:Fallback xmlns="">
          <p:pic>
            <p:nvPicPr>
              <p:cNvPr id="456" name="Tinta 455">
                <a:extLst>
                  <a:ext uri="{FF2B5EF4-FFF2-40B4-BE49-F238E27FC236}">
                    <a16:creationId xmlns:a16="http://schemas.microsoft.com/office/drawing/2014/main" id="{98D48FAC-FE8B-3543-0608-22C76BE0E5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94740" y="4097520"/>
                <a:ext cx="289080" cy="9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8" name="Tinta 457">
                <a:extLst>
                  <a:ext uri="{FF2B5EF4-FFF2-40B4-BE49-F238E27FC236}">
                    <a16:creationId xmlns:a16="http://schemas.microsoft.com/office/drawing/2014/main" id="{5429D036-CA16-F8DF-0C41-58584FAF5F79}"/>
                  </a:ext>
                </a:extLst>
              </p14:cNvPr>
              <p14:cNvContentPartPr/>
              <p14:nvPr/>
            </p14:nvContentPartPr>
            <p14:xfrm>
              <a:off x="3724260" y="3884400"/>
              <a:ext cx="123840" cy="527760"/>
            </p14:xfrm>
          </p:contentPart>
        </mc:Choice>
        <mc:Fallback xmlns="">
          <p:pic>
            <p:nvPicPr>
              <p:cNvPr id="458" name="Tinta 457">
                <a:extLst>
                  <a:ext uri="{FF2B5EF4-FFF2-40B4-BE49-F238E27FC236}">
                    <a16:creationId xmlns:a16="http://schemas.microsoft.com/office/drawing/2014/main" id="{5429D036-CA16-F8DF-0C41-58584FAF5F7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34620" y="3704760"/>
                <a:ext cx="30348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9" name="Tinta 458">
                <a:extLst>
                  <a:ext uri="{FF2B5EF4-FFF2-40B4-BE49-F238E27FC236}">
                    <a16:creationId xmlns:a16="http://schemas.microsoft.com/office/drawing/2014/main" id="{0A0869E5-31BE-9ABF-1E50-A3603B7EB507}"/>
                  </a:ext>
                </a:extLst>
              </p14:cNvPr>
              <p14:cNvContentPartPr/>
              <p14:nvPr/>
            </p14:nvContentPartPr>
            <p14:xfrm>
              <a:off x="3699420" y="3614760"/>
              <a:ext cx="72360" cy="309960"/>
            </p14:xfrm>
          </p:contentPart>
        </mc:Choice>
        <mc:Fallback xmlns="">
          <p:pic>
            <p:nvPicPr>
              <p:cNvPr id="459" name="Tinta 458">
                <a:extLst>
                  <a:ext uri="{FF2B5EF4-FFF2-40B4-BE49-F238E27FC236}">
                    <a16:creationId xmlns:a16="http://schemas.microsoft.com/office/drawing/2014/main" id="{0A0869E5-31BE-9ABF-1E50-A3603B7EB50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09780" y="3434760"/>
                <a:ext cx="25200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0" name="Tinta 459">
                <a:extLst>
                  <a:ext uri="{FF2B5EF4-FFF2-40B4-BE49-F238E27FC236}">
                    <a16:creationId xmlns:a16="http://schemas.microsoft.com/office/drawing/2014/main" id="{9A930E22-46DA-574F-5030-B6E12425C863}"/>
                  </a:ext>
                </a:extLst>
              </p14:cNvPr>
              <p14:cNvContentPartPr/>
              <p14:nvPr/>
            </p14:nvContentPartPr>
            <p14:xfrm>
              <a:off x="3628860" y="3357000"/>
              <a:ext cx="59400" cy="232200"/>
            </p14:xfrm>
          </p:contentPart>
        </mc:Choice>
        <mc:Fallback xmlns="">
          <p:pic>
            <p:nvPicPr>
              <p:cNvPr id="460" name="Tinta 459">
                <a:extLst>
                  <a:ext uri="{FF2B5EF4-FFF2-40B4-BE49-F238E27FC236}">
                    <a16:creationId xmlns:a16="http://schemas.microsoft.com/office/drawing/2014/main" id="{9A930E22-46DA-574F-5030-B6E12425C86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38860" y="3177360"/>
                <a:ext cx="23904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61" name="Tinta 460">
                <a:extLst>
                  <a:ext uri="{FF2B5EF4-FFF2-40B4-BE49-F238E27FC236}">
                    <a16:creationId xmlns:a16="http://schemas.microsoft.com/office/drawing/2014/main" id="{E6781C26-7AA6-0DD1-A94E-0407BD0EE18A}"/>
                  </a:ext>
                </a:extLst>
              </p14:cNvPr>
              <p14:cNvContentPartPr/>
              <p14:nvPr/>
            </p14:nvContentPartPr>
            <p14:xfrm>
              <a:off x="3269220" y="3268800"/>
              <a:ext cx="358200" cy="276480"/>
            </p14:xfrm>
          </p:contentPart>
        </mc:Choice>
        <mc:Fallback xmlns="">
          <p:pic>
            <p:nvPicPr>
              <p:cNvPr id="461" name="Tinta 460">
                <a:extLst>
                  <a:ext uri="{FF2B5EF4-FFF2-40B4-BE49-F238E27FC236}">
                    <a16:creationId xmlns:a16="http://schemas.microsoft.com/office/drawing/2014/main" id="{E6781C26-7AA6-0DD1-A94E-0407BD0EE18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79580" y="3088800"/>
                <a:ext cx="53784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2" name="Tinta 461">
                <a:extLst>
                  <a:ext uri="{FF2B5EF4-FFF2-40B4-BE49-F238E27FC236}">
                    <a16:creationId xmlns:a16="http://schemas.microsoft.com/office/drawing/2014/main" id="{5BD88FD0-9173-0A21-00C4-99390DD6E046}"/>
                  </a:ext>
                </a:extLst>
              </p14:cNvPr>
              <p14:cNvContentPartPr/>
              <p14:nvPr/>
            </p14:nvContentPartPr>
            <p14:xfrm>
              <a:off x="2913180" y="3756600"/>
              <a:ext cx="622440" cy="815400"/>
            </p14:xfrm>
          </p:contentPart>
        </mc:Choice>
        <mc:Fallback xmlns="">
          <p:pic>
            <p:nvPicPr>
              <p:cNvPr id="462" name="Tinta 461">
                <a:extLst>
                  <a:ext uri="{FF2B5EF4-FFF2-40B4-BE49-F238E27FC236}">
                    <a16:creationId xmlns:a16="http://schemas.microsoft.com/office/drawing/2014/main" id="{5BD88FD0-9173-0A21-00C4-99390DD6E0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23180" y="3576600"/>
                <a:ext cx="802080" cy="11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3" name="Tinta 462">
                <a:extLst>
                  <a:ext uri="{FF2B5EF4-FFF2-40B4-BE49-F238E27FC236}">
                    <a16:creationId xmlns:a16="http://schemas.microsoft.com/office/drawing/2014/main" id="{BBA554BD-5A0A-E895-2878-2FDA94728049}"/>
                  </a:ext>
                </a:extLst>
              </p14:cNvPr>
              <p14:cNvContentPartPr/>
              <p14:nvPr/>
            </p14:nvContentPartPr>
            <p14:xfrm>
              <a:off x="2581260" y="4472640"/>
              <a:ext cx="657000" cy="439560"/>
            </p14:xfrm>
          </p:contentPart>
        </mc:Choice>
        <mc:Fallback xmlns="">
          <p:pic>
            <p:nvPicPr>
              <p:cNvPr id="463" name="Tinta 462">
                <a:extLst>
                  <a:ext uri="{FF2B5EF4-FFF2-40B4-BE49-F238E27FC236}">
                    <a16:creationId xmlns:a16="http://schemas.microsoft.com/office/drawing/2014/main" id="{BBA554BD-5A0A-E895-2878-2FDA9472804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91620" y="4293000"/>
                <a:ext cx="83664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5" name="Tinta 464">
                <a:extLst>
                  <a:ext uri="{FF2B5EF4-FFF2-40B4-BE49-F238E27FC236}">
                    <a16:creationId xmlns:a16="http://schemas.microsoft.com/office/drawing/2014/main" id="{D0F9C06F-BEB6-4138-6ED8-DCA6681A398D}"/>
                  </a:ext>
                </a:extLst>
              </p14:cNvPr>
              <p14:cNvContentPartPr/>
              <p14:nvPr/>
            </p14:nvContentPartPr>
            <p14:xfrm>
              <a:off x="2246820" y="4663080"/>
              <a:ext cx="1083240" cy="218520"/>
            </p14:xfrm>
          </p:contentPart>
        </mc:Choice>
        <mc:Fallback xmlns="">
          <p:pic>
            <p:nvPicPr>
              <p:cNvPr id="465" name="Tinta 464">
                <a:extLst>
                  <a:ext uri="{FF2B5EF4-FFF2-40B4-BE49-F238E27FC236}">
                    <a16:creationId xmlns:a16="http://schemas.microsoft.com/office/drawing/2014/main" id="{D0F9C06F-BEB6-4138-6ED8-DCA6681A398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57180" y="4483440"/>
                <a:ext cx="126288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6" name="Tinta 465">
                <a:extLst>
                  <a:ext uri="{FF2B5EF4-FFF2-40B4-BE49-F238E27FC236}">
                    <a16:creationId xmlns:a16="http://schemas.microsoft.com/office/drawing/2014/main" id="{8B44BADF-4C2B-C169-A644-5132F5118F0A}"/>
                  </a:ext>
                </a:extLst>
              </p14:cNvPr>
              <p14:cNvContentPartPr/>
              <p14:nvPr/>
            </p14:nvContentPartPr>
            <p14:xfrm>
              <a:off x="3213420" y="3253680"/>
              <a:ext cx="352800" cy="96840"/>
            </p14:xfrm>
          </p:contentPart>
        </mc:Choice>
        <mc:Fallback xmlns="">
          <p:pic>
            <p:nvPicPr>
              <p:cNvPr id="466" name="Tinta 465">
                <a:extLst>
                  <a:ext uri="{FF2B5EF4-FFF2-40B4-BE49-F238E27FC236}">
                    <a16:creationId xmlns:a16="http://schemas.microsoft.com/office/drawing/2014/main" id="{8B44BADF-4C2B-C169-A644-5132F5118F0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23420" y="3074040"/>
                <a:ext cx="53244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67" name="Tinta 466">
                <a:extLst>
                  <a:ext uri="{FF2B5EF4-FFF2-40B4-BE49-F238E27FC236}">
                    <a16:creationId xmlns:a16="http://schemas.microsoft.com/office/drawing/2014/main" id="{1564595E-D983-5482-0A09-8D3DF61DED87}"/>
                  </a:ext>
                </a:extLst>
              </p14:cNvPr>
              <p14:cNvContentPartPr/>
              <p14:nvPr/>
            </p14:nvContentPartPr>
            <p14:xfrm>
              <a:off x="2599980" y="3314520"/>
              <a:ext cx="722160" cy="173880"/>
            </p14:xfrm>
          </p:contentPart>
        </mc:Choice>
        <mc:Fallback xmlns="">
          <p:pic>
            <p:nvPicPr>
              <p:cNvPr id="467" name="Tinta 466">
                <a:extLst>
                  <a:ext uri="{FF2B5EF4-FFF2-40B4-BE49-F238E27FC236}">
                    <a16:creationId xmlns:a16="http://schemas.microsoft.com/office/drawing/2014/main" id="{1564595E-D983-5482-0A09-8D3DF61DED8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10340" y="3134520"/>
                <a:ext cx="90180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8" name="Tinta 467">
                <a:extLst>
                  <a:ext uri="{FF2B5EF4-FFF2-40B4-BE49-F238E27FC236}">
                    <a16:creationId xmlns:a16="http://schemas.microsoft.com/office/drawing/2014/main" id="{59513EDF-9B6A-3C41-60F3-845B5753D416}"/>
                  </a:ext>
                </a:extLst>
              </p14:cNvPr>
              <p14:cNvContentPartPr/>
              <p14:nvPr/>
            </p14:nvContentPartPr>
            <p14:xfrm>
              <a:off x="2084820" y="3466800"/>
              <a:ext cx="811080" cy="234360"/>
            </p14:xfrm>
          </p:contentPart>
        </mc:Choice>
        <mc:Fallback xmlns="">
          <p:pic>
            <p:nvPicPr>
              <p:cNvPr id="468" name="Tinta 467">
                <a:extLst>
                  <a:ext uri="{FF2B5EF4-FFF2-40B4-BE49-F238E27FC236}">
                    <a16:creationId xmlns:a16="http://schemas.microsoft.com/office/drawing/2014/main" id="{59513EDF-9B6A-3C41-60F3-845B5753D41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94820" y="3287160"/>
                <a:ext cx="99072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9" name="Tinta 468">
                <a:extLst>
                  <a:ext uri="{FF2B5EF4-FFF2-40B4-BE49-F238E27FC236}">
                    <a16:creationId xmlns:a16="http://schemas.microsoft.com/office/drawing/2014/main" id="{815C78C9-BB14-AB0F-9620-DDCC2D179D30}"/>
                  </a:ext>
                </a:extLst>
              </p14:cNvPr>
              <p14:cNvContentPartPr/>
              <p14:nvPr/>
            </p14:nvContentPartPr>
            <p14:xfrm>
              <a:off x="1966740" y="3451680"/>
              <a:ext cx="647280" cy="118440"/>
            </p14:xfrm>
          </p:contentPart>
        </mc:Choice>
        <mc:Fallback xmlns="">
          <p:pic>
            <p:nvPicPr>
              <p:cNvPr id="469" name="Tinta 468">
                <a:extLst>
                  <a:ext uri="{FF2B5EF4-FFF2-40B4-BE49-F238E27FC236}">
                    <a16:creationId xmlns:a16="http://schemas.microsoft.com/office/drawing/2014/main" id="{815C78C9-BB14-AB0F-9620-DDCC2D179D3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76740" y="3271680"/>
                <a:ext cx="8269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0" name="Tinta 469">
                <a:extLst>
                  <a:ext uri="{FF2B5EF4-FFF2-40B4-BE49-F238E27FC236}">
                    <a16:creationId xmlns:a16="http://schemas.microsoft.com/office/drawing/2014/main" id="{730C55FA-5A62-1139-9A9F-1EA68FB9E2AE}"/>
                  </a:ext>
                </a:extLst>
              </p14:cNvPr>
              <p14:cNvContentPartPr/>
              <p14:nvPr/>
            </p14:nvContentPartPr>
            <p14:xfrm>
              <a:off x="1703940" y="3458880"/>
              <a:ext cx="650880" cy="151920"/>
            </p14:xfrm>
          </p:contentPart>
        </mc:Choice>
        <mc:Fallback xmlns="">
          <p:pic>
            <p:nvPicPr>
              <p:cNvPr id="470" name="Tinta 469">
                <a:extLst>
                  <a:ext uri="{FF2B5EF4-FFF2-40B4-BE49-F238E27FC236}">
                    <a16:creationId xmlns:a16="http://schemas.microsoft.com/office/drawing/2014/main" id="{730C55FA-5A62-1139-9A9F-1EA68FB9E2A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13940" y="3279240"/>
                <a:ext cx="8305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1" name="Tinta 470">
                <a:extLst>
                  <a:ext uri="{FF2B5EF4-FFF2-40B4-BE49-F238E27FC236}">
                    <a16:creationId xmlns:a16="http://schemas.microsoft.com/office/drawing/2014/main" id="{8536C75F-1383-1433-B833-1A3D626B2429}"/>
                  </a:ext>
                </a:extLst>
              </p14:cNvPr>
              <p14:cNvContentPartPr/>
              <p14:nvPr/>
            </p14:nvContentPartPr>
            <p14:xfrm>
              <a:off x="1208220" y="3588840"/>
              <a:ext cx="704520" cy="131760"/>
            </p14:xfrm>
          </p:contentPart>
        </mc:Choice>
        <mc:Fallback xmlns="">
          <p:pic>
            <p:nvPicPr>
              <p:cNvPr id="471" name="Tinta 470">
                <a:extLst>
                  <a:ext uri="{FF2B5EF4-FFF2-40B4-BE49-F238E27FC236}">
                    <a16:creationId xmlns:a16="http://schemas.microsoft.com/office/drawing/2014/main" id="{8536C75F-1383-1433-B833-1A3D626B242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18580" y="3409200"/>
                <a:ext cx="88416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2" name="Tinta 471">
                <a:extLst>
                  <a:ext uri="{FF2B5EF4-FFF2-40B4-BE49-F238E27FC236}">
                    <a16:creationId xmlns:a16="http://schemas.microsoft.com/office/drawing/2014/main" id="{02DD5C01-329C-145C-4ED6-9CDD81F0FF22}"/>
                  </a:ext>
                </a:extLst>
              </p14:cNvPr>
              <p14:cNvContentPartPr/>
              <p14:nvPr/>
            </p14:nvContentPartPr>
            <p14:xfrm>
              <a:off x="1136940" y="3611520"/>
              <a:ext cx="577800" cy="141480"/>
            </p14:xfrm>
          </p:contentPart>
        </mc:Choice>
        <mc:Fallback xmlns="">
          <p:pic>
            <p:nvPicPr>
              <p:cNvPr id="472" name="Tinta 471">
                <a:extLst>
                  <a:ext uri="{FF2B5EF4-FFF2-40B4-BE49-F238E27FC236}">
                    <a16:creationId xmlns:a16="http://schemas.microsoft.com/office/drawing/2014/main" id="{02DD5C01-329C-145C-4ED6-9CDD81F0FF2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7300" y="3431880"/>
                <a:ext cx="7574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4" name="Tinta 473">
                <a:extLst>
                  <a:ext uri="{FF2B5EF4-FFF2-40B4-BE49-F238E27FC236}">
                    <a16:creationId xmlns:a16="http://schemas.microsoft.com/office/drawing/2014/main" id="{0F647E21-72C3-60FC-D2F7-991A871793E9}"/>
                  </a:ext>
                </a:extLst>
              </p14:cNvPr>
              <p14:cNvContentPartPr/>
              <p14:nvPr/>
            </p14:nvContentPartPr>
            <p14:xfrm>
              <a:off x="1081860" y="3695400"/>
              <a:ext cx="183600" cy="23760"/>
            </p14:xfrm>
          </p:contentPart>
        </mc:Choice>
        <mc:Fallback xmlns="">
          <p:pic>
            <p:nvPicPr>
              <p:cNvPr id="474" name="Tinta 473">
                <a:extLst>
                  <a:ext uri="{FF2B5EF4-FFF2-40B4-BE49-F238E27FC236}">
                    <a16:creationId xmlns:a16="http://schemas.microsoft.com/office/drawing/2014/main" id="{0F647E21-72C3-60FC-D2F7-991A871793E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91860" y="3515760"/>
                <a:ext cx="363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5" name="Tinta 474">
                <a:extLst>
                  <a:ext uri="{FF2B5EF4-FFF2-40B4-BE49-F238E27FC236}">
                    <a16:creationId xmlns:a16="http://schemas.microsoft.com/office/drawing/2014/main" id="{21A04E8C-C32F-A4EF-0318-EFD4074345CA}"/>
                  </a:ext>
                </a:extLst>
              </p14:cNvPr>
              <p14:cNvContentPartPr/>
              <p14:nvPr/>
            </p14:nvContentPartPr>
            <p14:xfrm>
              <a:off x="1066740" y="3635280"/>
              <a:ext cx="435960" cy="83160"/>
            </p14:xfrm>
          </p:contentPart>
        </mc:Choice>
        <mc:Fallback xmlns="">
          <p:pic>
            <p:nvPicPr>
              <p:cNvPr id="475" name="Tinta 474">
                <a:extLst>
                  <a:ext uri="{FF2B5EF4-FFF2-40B4-BE49-F238E27FC236}">
                    <a16:creationId xmlns:a16="http://schemas.microsoft.com/office/drawing/2014/main" id="{21A04E8C-C32F-A4EF-0318-EFD4074345C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76740" y="3455640"/>
                <a:ext cx="6156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76" name="Tinta 475">
                <a:extLst>
                  <a:ext uri="{FF2B5EF4-FFF2-40B4-BE49-F238E27FC236}">
                    <a16:creationId xmlns:a16="http://schemas.microsoft.com/office/drawing/2014/main" id="{50721DAE-19E2-D1CC-3FD7-21D11E8A97A3}"/>
                  </a:ext>
                </a:extLst>
              </p14:cNvPr>
              <p14:cNvContentPartPr/>
              <p14:nvPr/>
            </p14:nvContentPartPr>
            <p14:xfrm>
              <a:off x="1168620" y="3685320"/>
              <a:ext cx="2687400" cy="1637640"/>
            </p14:xfrm>
          </p:contentPart>
        </mc:Choice>
        <mc:Fallback xmlns="">
          <p:pic>
            <p:nvPicPr>
              <p:cNvPr id="476" name="Tinta 475">
                <a:extLst>
                  <a:ext uri="{FF2B5EF4-FFF2-40B4-BE49-F238E27FC236}">
                    <a16:creationId xmlns:a16="http://schemas.microsoft.com/office/drawing/2014/main" id="{50721DAE-19E2-D1CC-3FD7-21D11E8A97A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78980" y="3505680"/>
                <a:ext cx="2867040" cy="19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7" name="Tinta 476">
                <a:extLst>
                  <a:ext uri="{FF2B5EF4-FFF2-40B4-BE49-F238E27FC236}">
                    <a16:creationId xmlns:a16="http://schemas.microsoft.com/office/drawing/2014/main" id="{409F7C33-E8AF-ACD1-1ABE-4AC6B16B5466}"/>
                  </a:ext>
                </a:extLst>
              </p14:cNvPr>
              <p14:cNvContentPartPr/>
              <p14:nvPr/>
            </p14:nvContentPartPr>
            <p14:xfrm>
              <a:off x="714060" y="3590813"/>
              <a:ext cx="149400" cy="51120"/>
            </p14:xfrm>
          </p:contentPart>
        </mc:Choice>
        <mc:Fallback xmlns="">
          <p:pic>
            <p:nvPicPr>
              <p:cNvPr id="477" name="Tinta 476">
                <a:extLst>
                  <a:ext uri="{FF2B5EF4-FFF2-40B4-BE49-F238E27FC236}">
                    <a16:creationId xmlns:a16="http://schemas.microsoft.com/office/drawing/2014/main" id="{409F7C33-E8AF-ACD1-1ABE-4AC6B16B546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6420" y="3554813"/>
                <a:ext cx="1850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8" name="Tinta 477">
                <a:extLst>
                  <a:ext uri="{FF2B5EF4-FFF2-40B4-BE49-F238E27FC236}">
                    <a16:creationId xmlns:a16="http://schemas.microsoft.com/office/drawing/2014/main" id="{6A34186A-11B7-9F19-65FB-0D6DE195C48E}"/>
                  </a:ext>
                </a:extLst>
              </p14:cNvPr>
              <p14:cNvContentPartPr/>
              <p14:nvPr/>
            </p14:nvContentPartPr>
            <p14:xfrm>
              <a:off x="723780" y="3566693"/>
              <a:ext cx="300600" cy="38880"/>
            </p14:xfrm>
          </p:contentPart>
        </mc:Choice>
        <mc:Fallback xmlns="">
          <p:pic>
            <p:nvPicPr>
              <p:cNvPr id="478" name="Tinta 477">
                <a:extLst>
                  <a:ext uri="{FF2B5EF4-FFF2-40B4-BE49-F238E27FC236}">
                    <a16:creationId xmlns:a16="http://schemas.microsoft.com/office/drawing/2014/main" id="{6A34186A-11B7-9F19-65FB-0D6DE195C48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5780" y="3530693"/>
                <a:ext cx="336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9" name="Tinta 478">
                <a:extLst>
                  <a:ext uri="{FF2B5EF4-FFF2-40B4-BE49-F238E27FC236}">
                    <a16:creationId xmlns:a16="http://schemas.microsoft.com/office/drawing/2014/main" id="{222364E4-1E9A-2D53-3CEA-8D7D23BCBC59}"/>
                  </a:ext>
                </a:extLst>
              </p14:cNvPr>
              <p14:cNvContentPartPr/>
              <p14:nvPr/>
            </p14:nvContentPartPr>
            <p14:xfrm>
              <a:off x="719100" y="3628613"/>
              <a:ext cx="61920" cy="167760"/>
            </p14:xfrm>
          </p:contentPart>
        </mc:Choice>
        <mc:Fallback xmlns="">
          <p:pic>
            <p:nvPicPr>
              <p:cNvPr id="479" name="Tinta 478">
                <a:extLst>
                  <a:ext uri="{FF2B5EF4-FFF2-40B4-BE49-F238E27FC236}">
                    <a16:creationId xmlns:a16="http://schemas.microsoft.com/office/drawing/2014/main" id="{222364E4-1E9A-2D53-3CEA-8D7D23BCBC5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1100" y="3592973"/>
                <a:ext cx="975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0" name="Tinta 479">
                <a:extLst>
                  <a:ext uri="{FF2B5EF4-FFF2-40B4-BE49-F238E27FC236}">
                    <a16:creationId xmlns:a16="http://schemas.microsoft.com/office/drawing/2014/main" id="{DFD07765-4AAF-9036-4DFE-48D3B3BD3BED}"/>
                  </a:ext>
                </a:extLst>
              </p14:cNvPr>
              <p14:cNvContentPartPr/>
              <p14:nvPr/>
            </p14:nvContentPartPr>
            <p14:xfrm>
              <a:off x="771300" y="3638333"/>
              <a:ext cx="259920" cy="167040"/>
            </p14:xfrm>
          </p:contentPart>
        </mc:Choice>
        <mc:Fallback xmlns="">
          <p:pic>
            <p:nvPicPr>
              <p:cNvPr id="480" name="Tinta 479">
                <a:extLst>
                  <a:ext uri="{FF2B5EF4-FFF2-40B4-BE49-F238E27FC236}">
                    <a16:creationId xmlns:a16="http://schemas.microsoft.com/office/drawing/2014/main" id="{DFD07765-4AAF-9036-4DFE-48D3B3BD3BE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3660" y="3602693"/>
                <a:ext cx="2955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1" name="Tinta 480">
                <a:extLst>
                  <a:ext uri="{FF2B5EF4-FFF2-40B4-BE49-F238E27FC236}">
                    <a16:creationId xmlns:a16="http://schemas.microsoft.com/office/drawing/2014/main" id="{CB3B0319-9081-5261-8D88-1ABB557CE154}"/>
                  </a:ext>
                </a:extLst>
              </p14:cNvPr>
              <p14:cNvContentPartPr/>
              <p14:nvPr/>
            </p14:nvContentPartPr>
            <p14:xfrm>
              <a:off x="10124424" y="5275656"/>
              <a:ext cx="1388160" cy="228600"/>
            </p14:xfrm>
          </p:contentPart>
        </mc:Choice>
        <mc:Fallback xmlns="">
          <p:pic>
            <p:nvPicPr>
              <p:cNvPr id="481" name="Tinta 480">
                <a:extLst>
                  <a:ext uri="{FF2B5EF4-FFF2-40B4-BE49-F238E27FC236}">
                    <a16:creationId xmlns:a16="http://schemas.microsoft.com/office/drawing/2014/main" id="{CB3B0319-9081-5261-8D88-1ABB557CE15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034424" y="5096016"/>
                <a:ext cx="15678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82" name="Tinta 481">
                <a:extLst>
                  <a:ext uri="{FF2B5EF4-FFF2-40B4-BE49-F238E27FC236}">
                    <a16:creationId xmlns:a16="http://schemas.microsoft.com/office/drawing/2014/main" id="{53547395-A15F-C10E-2E5B-FF81CA8A1DAE}"/>
                  </a:ext>
                </a:extLst>
              </p14:cNvPr>
              <p14:cNvContentPartPr/>
              <p14:nvPr/>
            </p14:nvContentPartPr>
            <p14:xfrm>
              <a:off x="10122264" y="5312376"/>
              <a:ext cx="360" cy="360"/>
            </p14:xfrm>
          </p:contentPart>
        </mc:Choice>
        <mc:Fallback xmlns="">
          <p:pic>
            <p:nvPicPr>
              <p:cNvPr id="482" name="Tinta 481">
                <a:extLst>
                  <a:ext uri="{FF2B5EF4-FFF2-40B4-BE49-F238E27FC236}">
                    <a16:creationId xmlns:a16="http://schemas.microsoft.com/office/drawing/2014/main" id="{53547395-A15F-C10E-2E5B-FF81CA8A1DA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032264" y="51327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83" name="Tinta 482">
                <a:extLst>
                  <a:ext uri="{FF2B5EF4-FFF2-40B4-BE49-F238E27FC236}">
                    <a16:creationId xmlns:a16="http://schemas.microsoft.com/office/drawing/2014/main" id="{CD1D9951-5A0C-5E62-4497-B1F8076558AA}"/>
                  </a:ext>
                </a:extLst>
              </p14:cNvPr>
              <p14:cNvContentPartPr/>
              <p14:nvPr/>
            </p14:nvContentPartPr>
            <p14:xfrm>
              <a:off x="10076544" y="5345496"/>
              <a:ext cx="360" cy="3960"/>
            </p14:xfrm>
          </p:contentPart>
        </mc:Choice>
        <mc:Fallback xmlns="">
          <p:pic>
            <p:nvPicPr>
              <p:cNvPr id="483" name="Tinta 482">
                <a:extLst>
                  <a:ext uri="{FF2B5EF4-FFF2-40B4-BE49-F238E27FC236}">
                    <a16:creationId xmlns:a16="http://schemas.microsoft.com/office/drawing/2014/main" id="{CD1D9951-5A0C-5E62-4497-B1F8076558A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86544" y="5165496"/>
                <a:ext cx="1800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4" name="Tinta 483">
                <a:extLst>
                  <a:ext uri="{FF2B5EF4-FFF2-40B4-BE49-F238E27FC236}">
                    <a16:creationId xmlns:a16="http://schemas.microsoft.com/office/drawing/2014/main" id="{5B64D1C9-1810-73B2-51BF-99230556F586}"/>
                  </a:ext>
                </a:extLst>
              </p14:cNvPr>
              <p14:cNvContentPartPr/>
              <p14:nvPr/>
            </p14:nvContentPartPr>
            <p14:xfrm>
              <a:off x="9947664" y="2163096"/>
              <a:ext cx="751320" cy="3332880"/>
            </p14:xfrm>
          </p:contentPart>
        </mc:Choice>
        <mc:Fallback xmlns="">
          <p:pic>
            <p:nvPicPr>
              <p:cNvPr id="484" name="Tinta 483">
                <a:extLst>
                  <a:ext uri="{FF2B5EF4-FFF2-40B4-BE49-F238E27FC236}">
                    <a16:creationId xmlns:a16="http://schemas.microsoft.com/office/drawing/2014/main" id="{5B64D1C9-1810-73B2-51BF-99230556F58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857664" y="1983096"/>
                <a:ext cx="930960" cy="36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6" name="Tinta 485">
                <a:extLst>
                  <a:ext uri="{FF2B5EF4-FFF2-40B4-BE49-F238E27FC236}">
                    <a16:creationId xmlns:a16="http://schemas.microsoft.com/office/drawing/2014/main" id="{59F9CB3C-C2B4-9D2C-604F-3FBE3B3C16BA}"/>
                  </a:ext>
                </a:extLst>
              </p14:cNvPr>
              <p14:cNvContentPartPr/>
              <p14:nvPr/>
            </p14:nvContentPartPr>
            <p14:xfrm>
              <a:off x="9536904" y="2020536"/>
              <a:ext cx="1409040" cy="228600"/>
            </p14:xfrm>
          </p:contentPart>
        </mc:Choice>
        <mc:Fallback xmlns="">
          <p:pic>
            <p:nvPicPr>
              <p:cNvPr id="486" name="Tinta 485">
                <a:extLst>
                  <a:ext uri="{FF2B5EF4-FFF2-40B4-BE49-F238E27FC236}">
                    <a16:creationId xmlns:a16="http://schemas.microsoft.com/office/drawing/2014/main" id="{59F9CB3C-C2B4-9D2C-604F-3FBE3B3C16B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446904" y="1840896"/>
                <a:ext cx="158868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7" name="Tinta 486">
                <a:extLst>
                  <a:ext uri="{FF2B5EF4-FFF2-40B4-BE49-F238E27FC236}">
                    <a16:creationId xmlns:a16="http://schemas.microsoft.com/office/drawing/2014/main" id="{18856D02-11FB-B51D-5161-D5910AD9FB0F}"/>
                  </a:ext>
                </a:extLst>
              </p14:cNvPr>
              <p14:cNvContentPartPr/>
              <p14:nvPr/>
            </p14:nvContentPartPr>
            <p14:xfrm>
              <a:off x="9902664" y="2303856"/>
              <a:ext cx="524520" cy="28080"/>
            </p14:xfrm>
          </p:contentPart>
        </mc:Choice>
        <mc:Fallback xmlns="">
          <p:pic>
            <p:nvPicPr>
              <p:cNvPr id="487" name="Tinta 486">
                <a:extLst>
                  <a:ext uri="{FF2B5EF4-FFF2-40B4-BE49-F238E27FC236}">
                    <a16:creationId xmlns:a16="http://schemas.microsoft.com/office/drawing/2014/main" id="{18856D02-11FB-B51D-5161-D5910AD9FB0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812664" y="2123856"/>
                <a:ext cx="70416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89" name="Tinta 488">
                <a:extLst>
                  <a:ext uri="{FF2B5EF4-FFF2-40B4-BE49-F238E27FC236}">
                    <a16:creationId xmlns:a16="http://schemas.microsoft.com/office/drawing/2014/main" id="{AC17026F-4C84-8561-7A0E-D2313BD85714}"/>
                  </a:ext>
                </a:extLst>
              </p14:cNvPr>
              <p14:cNvContentPartPr/>
              <p14:nvPr/>
            </p14:nvContentPartPr>
            <p14:xfrm>
              <a:off x="10963584" y="2148336"/>
              <a:ext cx="457560" cy="2734920"/>
            </p14:xfrm>
          </p:contentPart>
        </mc:Choice>
        <mc:Fallback xmlns="">
          <p:pic>
            <p:nvPicPr>
              <p:cNvPr id="489" name="Tinta 488">
                <a:extLst>
                  <a:ext uri="{FF2B5EF4-FFF2-40B4-BE49-F238E27FC236}">
                    <a16:creationId xmlns:a16="http://schemas.microsoft.com/office/drawing/2014/main" id="{AC17026F-4C84-8561-7A0E-D2313BD8571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873584" y="1968336"/>
                <a:ext cx="637200" cy="30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0" name="Tinta 489">
                <a:extLst>
                  <a:ext uri="{FF2B5EF4-FFF2-40B4-BE49-F238E27FC236}">
                    <a16:creationId xmlns:a16="http://schemas.microsoft.com/office/drawing/2014/main" id="{B012E576-A02B-7F2C-35BC-E47FBD63BC19}"/>
                  </a:ext>
                </a:extLst>
              </p14:cNvPr>
              <p14:cNvContentPartPr/>
              <p14:nvPr/>
            </p14:nvContentPartPr>
            <p14:xfrm>
              <a:off x="11375064" y="4864176"/>
              <a:ext cx="99360" cy="202680"/>
            </p14:xfrm>
          </p:contentPart>
        </mc:Choice>
        <mc:Fallback xmlns="">
          <p:pic>
            <p:nvPicPr>
              <p:cNvPr id="490" name="Tinta 489">
                <a:extLst>
                  <a:ext uri="{FF2B5EF4-FFF2-40B4-BE49-F238E27FC236}">
                    <a16:creationId xmlns:a16="http://schemas.microsoft.com/office/drawing/2014/main" id="{B012E576-A02B-7F2C-35BC-E47FBD63BC1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285064" y="4684536"/>
                <a:ext cx="27900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1" name="Tinta 490">
                <a:extLst>
                  <a:ext uri="{FF2B5EF4-FFF2-40B4-BE49-F238E27FC236}">
                    <a16:creationId xmlns:a16="http://schemas.microsoft.com/office/drawing/2014/main" id="{60C44618-4BD9-2F7F-B193-CAACD7EB4D59}"/>
                  </a:ext>
                </a:extLst>
              </p14:cNvPr>
              <p14:cNvContentPartPr/>
              <p14:nvPr/>
            </p14:nvContentPartPr>
            <p14:xfrm>
              <a:off x="11165184" y="4981176"/>
              <a:ext cx="320040" cy="130680"/>
            </p14:xfrm>
          </p:contentPart>
        </mc:Choice>
        <mc:Fallback xmlns="">
          <p:pic>
            <p:nvPicPr>
              <p:cNvPr id="491" name="Tinta 490">
                <a:extLst>
                  <a:ext uri="{FF2B5EF4-FFF2-40B4-BE49-F238E27FC236}">
                    <a16:creationId xmlns:a16="http://schemas.microsoft.com/office/drawing/2014/main" id="{60C44618-4BD9-2F7F-B193-CAACD7EB4D5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75184" y="4801176"/>
                <a:ext cx="49968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92" name="Tinta 491">
                <a:extLst>
                  <a:ext uri="{FF2B5EF4-FFF2-40B4-BE49-F238E27FC236}">
                    <a16:creationId xmlns:a16="http://schemas.microsoft.com/office/drawing/2014/main" id="{B920811B-14CE-CF32-E35F-8E5DB206F36C}"/>
                  </a:ext>
                </a:extLst>
              </p14:cNvPr>
              <p14:cNvContentPartPr/>
              <p14:nvPr/>
            </p14:nvContentPartPr>
            <p14:xfrm>
              <a:off x="11233224" y="4745376"/>
              <a:ext cx="133200" cy="35640"/>
            </p14:xfrm>
          </p:contentPart>
        </mc:Choice>
        <mc:Fallback xmlns="">
          <p:pic>
            <p:nvPicPr>
              <p:cNvPr id="492" name="Tinta 491">
                <a:extLst>
                  <a:ext uri="{FF2B5EF4-FFF2-40B4-BE49-F238E27FC236}">
                    <a16:creationId xmlns:a16="http://schemas.microsoft.com/office/drawing/2014/main" id="{B920811B-14CE-CF32-E35F-8E5DB206F36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143224" y="4565736"/>
                <a:ext cx="3128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93" name="Tinta 492">
                <a:extLst>
                  <a:ext uri="{FF2B5EF4-FFF2-40B4-BE49-F238E27FC236}">
                    <a16:creationId xmlns:a16="http://schemas.microsoft.com/office/drawing/2014/main" id="{EB5980A6-0A90-00ED-80BC-14813823AD14}"/>
                  </a:ext>
                </a:extLst>
              </p14:cNvPr>
              <p14:cNvContentPartPr/>
              <p14:nvPr/>
            </p14:nvContentPartPr>
            <p14:xfrm>
              <a:off x="9701424" y="2386296"/>
              <a:ext cx="620280" cy="871200"/>
            </p14:xfrm>
          </p:contentPart>
        </mc:Choice>
        <mc:Fallback xmlns="">
          <p:pic>
            <p:nvPicPr>
              <p:cNvPr id="493" name="Tinta 492">
                <a:extLst>
                  <a:ext uri="{FF2B5EF4-FFF2-40B4-BE49-F238E27FC236}">
                    <a16:creationId xmlns:a16="http://schemas.microsoft.com/office/drawing/2014/main" id="{EB5980A6-0A90-00ED-80BC-14813823AD1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611784" y="2206296"/>
                <a:ext cx="79992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95" name="Tinta 494">
                <a:extLst>
                  <a:ext uri="{FF2B5EF4-FFF2-40B4-BE49-F238E27FC236}">
                    <a16:creationId xmlns:a16="http://schemas.microsoft.com/office/drawing/2014/main" id="{C3105B0A-CA08-9377-D236-C2FF4EFA86DA}"/>
                  </a:ext>
                </a:extLst>
              </p14:cNvPr>
              <p14:cNvContentPartPr/>
              <p14:nvPr/>
            </p14:nvContentPartPr>
            <p14:xfrm>
              <a:off x="9923835" y="4315140"/>
              <a:ext cx="96480" cy="909360"/>
            </p14:xfrm>
          </p:contentPart>
        </mc:Choice>
        <mc:Fallback xmlns="">
          <p:pic>
            <p:nvPicPr>
              <p:cNvPr id="495" name="Tinta 494">
                <a:extLst>
                  <a:ext uri="{FF2B5EF4-FFF2-40B4-BE49-F238E27FC236}">
                    <a16:creationId xmlns:a16="http://schemas.microsoft.com/office/drawing/2014/main" id="{C3105B0A-CA08-9377-D236-C2FF4EFA86D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870195" y="4207500"/>
                <a:ext cx="204120" cy="11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96" name="Tinta 495">
                <a:extLst>
                  <a:ext uri="{FF2B5EF4-FFF2-40B4-BE49-F238E27FC236}">
                    <a16:creationId xmlns:a16="http://schemas.microsoft.com/office/drawing/2014/main" id="{E92454F2-C01E-65B0-1781-CEA3BBFE608C}"/>
                  </a:ext>
                </a:extLst>
              </p14:cNvPr>
              <p14:cNvContentPartPr/>
              <p14:nvPr/>
            </p14:nvContentPartPr>
            <p14:xfrm>
              <a:off x="9798915" y="3817980"/>
              <a:ext cx="156960" cy="792360"/>
            </p14:xfrm>
          </p:contentPart>
        </mc:Choice>
        <mc:Fallback xmlns="">
          <p:pic>
            <p:nvPicPr>
              <p:cNvPr id="496" name="Tinta 495">
                <a:extLst>
                  <a:ext uri="{FF2B5EF4-FFF2-40B4-BE49-F238E27FC236}">
                    <a16:creationId xmlns:a16="http://schemas.microsoft.com/office/drawing/2014/main" id="{E92454F2-C01E-65B0-1781-CEA3BBFE608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745275" y="3709980"/>
                <a:ext cx="264600" cy="10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98" name="Tinta 497">
                <a:extLst>
                  <a:ext uri="{FF2B5EF4-FFF2-40B4-BE49-F238E27FC236}">
                    <a16:creationId xmlns:a16="http://schemas.microsoft.com/office/drawing/2014/main" id="{CE4E5249-FD28-B993-963F-C61EED75671B}"/>
                  </a:ext>
                </a:extLst>
              </p14:cNvPr>
              <p14:cNvContentPartPr/>
              <p14:nvPr/>
            </p14:nvContentPartPr>
            <p14:xfrm>
              <a:off x="9534315" y="2381220"/>
              <a:ext cx="279000" cy="856080"/>
            </p14:xfrm>
          </p:contentPart>
        </mc:Choice>
        <mc:Fallback xmlns="">
          <p:pic>
            <p:nvPicPr>
              <p:cNvPr id="498" name="Tinta 497">
                <a:extLst>
                  <a:ext uri="{FF2B5EF4-FFF2-40B4-BE49-F238E27FC236}">
                    <a16:creationId xmlns:a16="http://schemas.microsoft.com/office/drawing/2014/main" id="{CE4E5249-FD28-B993-963F-C61EED75671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480315" y="2273220"/>
                <a:ext cx="386640" cy="10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99" name="Tinta 498">
                <a:extLst>
                  <a:ext uri="{FF2B5EF4-FFF2-40B4-BE49-F238E27FC236}">
                    <a16:creationId xmlns:a16="http://schemas.microsoft.com/office/drawing/2014/main" id="{6D0D5C23-8002-C1A7-D538-4DFA2127BFD8}"/>
                  </a:ext>
                </a:extLst>
              </p14:cNvPr>
              <p14:cNvContentPartPr/>
              <p14:nvPr/>
            </p14:nvContentPartPr>
            <p14:xfrm>
              <a:off x="9681915" y="2662020"/>
              <a:ext cx="196920" cy="671400"/>
            </p14:xfrm>
          </p:contentPart>
        </mc:Choice>
        <mc:Fallback xmlns="">
          <p:pic>
            <p:nvPicPr>
              <p:cNvPr id="499" name="Tinta 498">
                <a:extLst>
                  <a:ext uri="{FF2B5EF4-FFF2-40B4-BE49-F238E27FC236}">
                    <a16:creationId xmlns:a16="http://schemas.microsoft.com/office/drawing/2014/main" id="{6D0D5C23-8002-C1A7-D538-4DFA2127BFD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628275" y="2554380"/>
                <a:ext cx="30456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00" name="Tinta 499">
                <a:extLst>
                  <a:ext uri="{FF2B5EF4-FFF2-40B4-BE49-F238E27FC236}">
                    <a16:creationId xmlns:a16="http://schemas.microsoft.com/office/drawing/2014/main" id="{DB4249B7-7DDA-E21A-C89C-48996EEF4AA2}"/>
                  </a:ext>
                </a:extLst>
              </p14:cNvPr>
              <p14:cNvContentPartPr/>
              <p14:nvPr/>
            </p14:nvContentPartPr>
            <p14:xfrm>
              <a:off x="9686595" y="2714580"/>
              <a:ext cx="369720" cy="442800"/>
            </p14:xfrm>
          </p:contentPart>
        </mc:Choice>
        <mc:Fallback xmlns="">
          <p:pic>
            <p:nvPicPr>
              <p:cNvPr id="500" name="Tinta 499">
                <a:extLst>
                  <a:ext uri="{FF2B5EF4-FFF2-40B4-BE49-F238E27FC236}">
                    <a16:creationId xmlns:a16="http://schemas.microsoft.com/office/drawing/2014/main" id="{DB4249B7-7DDA-E21A-C89C-48996EEF4AA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632955" y="2606580"/>
                <a:ext cx="47736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02" name="Tinta 501">
                <a:extLst>
                  <a:ext uri="{FF2B5EF4-FFF2-40B4-BE49-F238E27FC236}">
                    <a16:creationId xmlns:a16="http://schemas.microsoft.com/office/drawing/2014/main" id="{390CDD5E-FA4C-ECD5-CCDC-4B7D62FDD8B3}"/>
                  </a:ext>
                </a:extLst>
              </p14:cNvPr>
              <p14:cNvContentPartPr/>
              <p14:nvPr/>
            </p14:nvContentPartPr>
            <p14:xfrm>
              <a:off x="9529635" y="2514420"/>
              <a:ext cx="271440" cy="1143720"/>
            </p14:xfrm>
          </p:contentPart>
        </mc:Choice>
        <mc:Fallback xmlns="">
          <p:pic>
            <p:nvPicPr>
              <p:cNvPr id="502" name="Tinta 501">
                <a:extLst>
                  <a:ext uri="{FF2B5EF4-FFF2-40B4-BE49-F238E27FC236}">
                    <a16:creationId xmlns:a16="http://schemas.microsoft.com/office/drawing/2014/main" id="{390CDD5E-FA4C-ECD5-CCDC-4B7D62FDD8B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475635" y="2406420"/>
                <a:ext cx="379080" cy="13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03" name="Tinta 502">
                <a:extLst>
                  <a:ext uri="{FF2B5EF4-FFF2-40B4-BE49-F238E27FC236}">
                    <a16:creationId xmlns:a16="http://schemas.microsoft.com/office/drawing/2014/main" id="{87FB24CC-0E16-A99C-2E19-4FDA4A620DE6}"/>
                  </a:ext>
                </a:extLst>
              </p14:cNvPr>
              <p14:cNvContentPartPr/>
              <p14:nvPr/>
            </p14:nvContentPartPr>
            <p14:xfrm>
              <a:off x="9767595" y="3438180"/>
              <a:ext cx="234360" cy="273600"/>
            </p14:xfrm>
          </p:contentPart>
        </mc:Choice>
        <mc:Fallback xmlns="">
          <p:pic>
            <p:nvPicPr>
              <p:cNvPr id="503" name="Tinta 502">
                <a:extLst>
                  <a:ext uri="{FF2B5EF4-FFF2-40B4-BE49-F238E27FC236}">
                    <a16:creationId xmlns:a16="http://schemas.microsoft.com/office/drawing/2014/main" id="{87FB24CC-0E16-A99C-2E19-4FDA4A620DE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713955" y="3330540"/>
                <a:ext cx="3420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04" name="Tinta 503">
                <a:extLst>
                  <a:ext uri="{FF2B5EF4-FFF2-40B4-BE49-F238E27FC236}">
                    <a16:creationId xmlns:a16="http://schemas.microsoft.com/office/drawing/2014/main" id="{F77D544B-9DDD-99E0-0EFE-D78E2D85743A}"/>
                  </a:ext>
                </a:extLst>
              </p14:cNvPr>
              <p14:cNvContentPartPr/>
              <p14:nvPr/>
            </p14:nvContentPartPr>
            <p14:xfrm>
              <a:off x="9696315" y="3400380"/>
              <a:ext cx="78480" cy="484560"/>
            </p14:xfrm>
          </p:contentPart>
        </mc:Choice>
        <mc:Fallback xmlns="">
          <p:pic>
            <p:nvPicPr>
              <p:cNvPr id="504" name="Tinta 503">
                <a:extLst>
                  <a:ext uri="{FF2B5EF4-FFF2-40B4-BE49-F238E27FC236}">
                    <a16:creationId xmlns:a16="http://schemas.microsoft.com/office/drawing/2014/main" id="{F77D544B-9DDD-99E0-0EFE-D78E2D85743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642315" y="3292380"/>
                <a:ext cx="18612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06" name="Tinta 505">
                <a:extLst>
                  <a:ext uri="{FF2B5EF4-FFF2-40B4-BE49-F238E27FC236}">
                    <a16:creationId xmlns:a16="http://schemas.microsoft.com/office/drawing/2014/main" id="{B763AE21-76B3-54A4-C19C-545AB1802562}"/>
                  </a:ext>
                </a:extLst>
              </p14:cNvPr>
              <p14:cNvContentPartPr/>
              <p14:nvPr/>
            </p14:nvContentPartPr>
            <p14:xfrm>
              <a:off x="9758235" y="3552660"/>
              <a:ext cx="62640" cy="539280"/>
            </p14:xfrm>
          </p:contentPart>
        </mc:Choice>
        <mc:Fallback xmlns="">
          <p:pic>
            <p:nvPicPr>
              <p:cNvPr id="506" name="Tinta 505">
                <a:extLst>
                  <a:ext uri="{FF2B5EF4-FFF2-40B4-BE49-F238E27FC236}">
                    <a16:creationId xmlns:a16="http://schemas.microsoft.com/office/drawing/2014/main" id="{B763AE21-76B3-54A4-C19C-545AB180256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704235" y="3444660"/>
                <a:ext cx="17028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07" name="Tinta 506">
                <a:extLst>
                  <a:ext uri="{FF2B5EF4-FFF2-40B4-BE49-F238E27FC236}">
                    <a16:creationId xmlns:a16="http://schemas.microsoft.com/office/drawing/2014/main" id="{668542B0-0AB1-F2C3-F115-9C227CFCE5CA}"/>
                  </a:ext>
                </a:extLst>
              </p14:cNvPr>
              <p14:cNvContentPartPr/>
              <p14:nvPr/>
            </p14:nvContentPartPr>
            <p14:xfrm>
              <a:off x="9777315" y="3919140"/>
              <a:ext cx="91080" cy="280800"/>
            </p14:xfrm>
          </p:contentPart>
        </mc:Choice>
        <mc:Fallback xmlns="">
          <p:pic>
            <p:nvPicPr>
              <p:cNvPr id="507" name="Tinta 506">
                <a:extLst>
                  <a:ext uri="{FF2B5EF4-FFF2-40B4-BE49-F238E27FC236}">
                    <a16:creationId xmlns:a16="http://schemas.microsoft.com/office/drawing/2014/main" id="{668542B0-0AB1-F2C3-F115-9C227CFCE5C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723315" y="3811500"/>
                <a:ext cx="1987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08" name="Tinta 507">
                <a:extLst>
                  <a:ext uri="{FF2B5EF4-FFF2-40B4-BE49-F238E27FC236}">
                    <a16:creationId xmlns:a16="http://schemas.microsoft.com/office/drawing/2014/main" id="{092DDF3C-42B6-27ED-1CF8-66DEBB321374}"/>
                  </a:ext>
                </a:extLst>
              </p14:cNvPr>
              <p14:cNvContentPartPr/>
              <p14:nvPr/>
            </p14:nvContentPartPr>
            <p14:xfrm>
              <a:off x="9467715" y="2204820"/>
              <a:ext cx="360" cy="360"/>
            </p14:xfrm>
          </p:contentPart>
        </mc:Choice>
        <mc:Fallback xmlns="">
          <p:pic>
            <p:nvPicPr>
              <p:cNvPr id="508" name="Tinta 507">
                <a:extLst>
                  <a:ext uri="{FF2B5EF4-FFF2-40B4-BE49-F238E27FC236}">
                    <a16:creationId xmlns:a16="http://schemas.microsoft.com/office/drawing/2014/main" id="{092DDF3C-42B6-27ED-1CF8-66DEBB32137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413715" y="20971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509" name="Tinta 508">
                <a:extLst>
                  <a:ext uri="{FF2B5EF4-FFF2-40B4-BE49-F238E27FC236}">
                    <a16:creationId xmlns:a16="http://schemas.microsoft.com/office/drawing/2014/main" id="{62079772-A027-3CFE-E30E-9321BA126EFE}"/>
                  </a:ext>
                </a:extLst>
              </p14:cNvPr>
              <p14:cNvContentPartPr/>
              <p14:nvPr/>
            </p14:nvContentPartPr>
            <p14:xfrm>
              <a:off x="9524955" y="2391660"/>
              <a:ext cx="360" cy="9000"/>
            </p14:xfrm>
          </p:contentPart>
        </mc:Choice>
        <mc:Fallback xmlns="">
          <p:pic>
            <p:nvPicPr>
              <p:cNvPr id="509" name="Tinta 508">
                <a:extLst>
                  <a:ext uri="{FF2B5EF4-FFF2-40B4-BE49-F238E27FC236}">
                    <a16:creationId xmlns:a16="http://schemas.microsoft.com/office/drawing/2014/main" id="{62079772-A027-3CFE-E30E-9321BA126EF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470955" y="2283660"/>
                <a:ext cx="1080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510" name="Tinta 509">
                <a:extLst>
                  <a:ext uri="{FF2B5EF4-FFF2-40B4-BE49-F238E27FC236}">
                    <a16:creationId xmlns:a16="http://schemas.microsoft.com/office/drawing/2014/main" id="{72787621-0DAA-4080-CC02-0FE8AB8F0EB9}"/>
                  </a:ext>
                </a:extLst>
              </p14:cNvPr>
              <p14:cNvContentPartPr/>
              <p14:nvPr/>
            </p14:nvContentPartPr>
            <p14:xfrm>
              <a:off x="10553475" y="2333340"/>
              <a:ext cx="381240" cy="264600"/>
            </p14:xfrm>
          </p:contentPart>
        </mc:Choice>
        <mc:Fallback xmlns="">
          <p:pic>
            <p:nvPicPr>
              <p:cNvPr id="510" name="Tinta 509">
                <a:extLst>
                  <a:ext uri="{FF2B5EF4-FFF2-40B4-BE49-F238E27FC236}">
                    <a16:creationId xmlns:a16="http://schemas.microsoft.com/office/drawing/2014/main" id="{72787621-0DAA-4080-CC02-0FE8AB8F0EB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499835" y="2225700"/>
                <a:ext cx="48888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511" name="Tinta 510">
                <a:extLst>
                  <a:ext uri="{FF2B5EF4-FFF2-40B4-BE49-F238E27FC236}">
                    <a16:creationId xmlns:a16="http://schemas.microsoft.com/office/drawing/2014/main" id="{703837A7-32AA-3A74-BDEA-ABDAB65A29B1}"/>
                  </a:ext>
                </a:extLst>
              </p14:cNvPr>
              <p14:cNvContentPartPr/>
              <p14:nvPr/>
            </p14:nvContentPartPr>
            <p14:xfrm>
              <a:off x="10262235" y="2443140"/>
              <a:ext cx="587160" cy="402840"/>
            </p14:xfrm>
          </p:contentPart>
        </mc:Choice>
        <mc:Fallback xmlns="">
          <p:pic>
            <p:nvPicPr>
              <p:cNvPr id="511" name="Tinta 510">
                <a:extLst>
                  <a:ext uri="{FF2B5EF4-FFF2-40B4-BE49-F238E27FC236}">
                    <a16:creationId xmlns:a16="http://schemas.microsoft.com/office/drawing/2014/main" id="{703837A7-32AA-3A74-BDEA-ABDAB65A29B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208235" y="2335140"/>
                <a:ext cx="69480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4" name="Tinta 63">
                <a:extLst>
                  <a:ext uri="{FF2B5EF4-FFF2-40B4-BE49-F238E27FC236}">
                    <a16:creationId xmlns:a16="http://schemas.microsoft.com/office/drawing/2014/main" id="{B9148F3B-7FDD-7F02-C97C-EB001B0E1989}"/>
                  </a:ext>
                </a:extLst>
              </p14:cNvPr>
              <p14:cNvContentPartPr/>
              <p14:nvPr/>
            </p14:nvContentPartPr>
            <p14:xfrm>
              <a:off x="10023915" y="2495340"/>
              <a:ext cx="715680" cy="238320"/>
            </p14:xfrm>
          </p:contentPart>
        </mc:Choice>
        <mc:Fallback xmlns="">
          <p:pic>
            <p:nvPicPr>
              <p:cNvPr id="64" name="Tinta 63">
                <a:extLst>
                  <a:ext uri="{FF2B5EF4-FFF2-40B4-BE49-F238E27FC236}">
                    <a16:creationId xmlns:a16="http://schemas.microsoft.com/office/drawing/2014/main" id="{B9148F3B-7FDD-7F02-C97C-EB001B0E198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969915" y="2387700"/>
                <a:ext cx="8233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5" name="Tinta 64">
                <a:extLst>
                  <a:ext uri="{FF2B5EF4-FFF2-40B4-BE49-F238E27FC236}">
                    <a16:creationId xmlns:a16="http://schemas.microsoft.com/office/drawing/2014/main" id="{9563B237-B1FD-308B-79F5-B1EF2792FF3C}"/>
                  </a:ext>
                </a:extLst>
              </p14:cNvPr>
              <p14:cNvContentPartPr/>
              <p14:nvPr/>
            </p14:nvContentPartPr>
            <p14:xfrm>
              <a:off x="10382835" y="2633580"/>
              <a:ext cx="642600" cy="325800"/>
            </p14:xfrm>
          </p:contentPart>
        </mc:Choice>
        <mc:Fallback xmlns="">
          <p:pic>
            <p:nvPicPr>
              <p:cNvPr id="65" name="Tinta 64">
                <a:extLst>
                  <a:ext uri="{FF2B5EF4-FFF2-40B4-BE49-F238E27FC236}">
                    <a16:creationId xmlns:a16="http://schemas.microsoft.com/office/drawing/2014/main" id="{9563B237-B1FD-308B-79F5-B1EF2792FF3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328835" y="2525580"/>
                <a:ext cx="75024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6" name="Tinta 65">
                <a:extLst>
                  <a:ext uri="{FF2B5EF4-FFF2-40B4-BE49-F238E27FC236}">
                    <a16:creationId xmlns:a16="http://schemas.microsoft.com/office/drawing/2014/main" id="{191CF1F5-09F4-6030-217F-3969BC923814}"/>
                  </a:ext>
                </a:extLst>
              </p14:cNvPr>
              <p14:cNvContentPartPr/>
              <p14:nvPr/>
            </p14:nvContentPartPr>
            <p14:xfrm>
              <a:off x="10210035" y="2928780"/>
              <a:ext cx="682200" cy="503280"/>
            </p14:xfrm>
          </p:contentPart>
        </mc:Choice>
        <mc:Fallback xmlns="">
          <p:pic>
            <p:nvPicPr>
              <p:cNvPr id="66" name="Tinta 65">
                <a:extLst>
                  <a:ext uri="{FF2B5EF4-FFF2-40B4-BE49-F238E27FC236}">
                    <a16:creationId xmlns:a16="http://schemas.microsoft.com/office/drawing/2014/main" id="{191CF1F5-09F4-6030-217F-3969BC92381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156035" y="2820780"/>
                <a:ext cx="78984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7" name="Tinta 66">
                <a:extLst>
                  <a:ext uri="{FF2B5EF4-FFF2-40B4-BE49-F238E27FC236}">
                    <a16:creationId xmlns:a16="http://schemas.microsoft.com/office/drawing/2014/main" id="{3D9E16E0-F154-D05B-E65F-8A2D41AEDB00}"/>
                  </a:ext>
                </a:extLst>
              </p14:cNvPr>
              <p14:cNvContentPartPr/>
              <p14:nvPr/>
            </p14:nvContentPartPr>
            <p14:xfrm>
              <a:off x="10370595" y="2781180"/>
              <a:ext cx="683280" cy="607320"/>
            </p14:xfrm>
          </p:contentPart>
        </mc:Choice>
        <mc:Fallback xmlns="">
          <p:pic>
            <p:nvPicPr>
              <p:cNvPr id="67" name="Tinta 66">
                <a:extLst>
                  <a:ext uri="{FF2B5EF4-FFF2-40B4-BE49-F238E27FC236}">
                    <a16:creationId xmlns:a16="http://schemas.microsoft.com/office/drawing/2014/main" id="{3D9E16E0-F154-D05B-E65F-8A2D41AEDB0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316955" y="2673180"/>
                <a:ext cx="79092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8" name="Tinta 67">
                <a:extLst>
                  <a:ext uri="{FF2B5EF4-FFF2-40B4-BE49-F238E27FC236}">
                    <a16:creationId xmlns:a16="http://schemas.microsoft.com/office/drawing/2014/main" id="{0E30D0BC-F850-C710-ED46-A368FC61BB50}"/>
                  </a:ext>
                </a:extLst>
              </p14:cNvPr>
              <p14:cNvContentPartPr/>
              <p14:nvPr/>
            </p14:nvContentPartPr>
            <p14:xfrm>
              <a:off x="10087275" y="2980980"/>
              <a:ext cx="604800" cy="507600"/>
            </p14:xfrm>
          </p:contentPart>
        </mc:Choice>
        <mc:Fallback xmlns="">
          <p:pic>
            <p:nvPicPr>
              <p:cNvPr id="68" name="Tinta 67">
                <a:extLst>
                  <a:ext uri="{FF2B5EF4-FFF2-40B4-BE49-F238E27FC236}">
                    <a16:creationId xmlns:a16="http://schemas.microsoft.com/office/drawing/2014/main" id="{0E30D0BC-F850-C710-ED46-A368FC61BB5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033635" y="2873340"/>
                <a:ext cx="71244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9" name="Tinta 68">
                <a:extLst>
                  <a:ext uri="{FF2B5EF4-FFF2-40B4-BE49-F238E27FC236}">
                    <a16:creationId xmlns:a16="http://schemas.microsoft.com/office/drawing/2014/main" id="{CA9C4DF1-F777-DA04-6C89-CA5C9E7DEA06}"/>
                  </a:ext>
                </a:extLst>
              </p14:cNvPr>
              <p14:cNvContentPartPr/>
              <p14:nvPr/>
            </p14:nvContentPartPr>
            <p14:xfrm>
              <a:off x="10333515" y="2943180"/>
              <a:ext cx="744120" cy="537120"/>
            </p14:xfrm>
          </p:contentPart>
        </mc:Choice>
        <mc:Fallback xmlns="">
          <p:pic>
            <p:nvPicPr>
              <p:cNvPr id="69" name="Tinta 68">
                <a:extLst>
                  <a:ext uri="{FF2B5EF4-FFF2-40B4-BE49-F238E27FC236}">
                    <a16:creationId xmlns:a16="http://schemas.microsoft.com/office/drawing/2014/main" id="{CA9C4DF1-F777-DA04-6C89-CA5C9E7DEA0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279875" y="2835180"/>
                <a:ext cx="85176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0" name="Tinta 69">
                <a:extLst>
                  <a:ext uri="{FF2B5EF4-FFF2-40B4-BE49-F238E27FC236}">
                    <a16:creationId xmlns:a16="http://schemas.microsoft.com/office/drawing/2014/main" id="{3229CF66-668D-D437-E94E-69D1E604681D}"/>
                  </a:ext>
                </a:extLst>
              </p14:cNvPr>
              <p14:cNvContentPartPr/>
              <p14:nvPr/>
            </p14:nvContentPartPr>
            <p14:xfrm>
              <a:off x="10312635" y="3176460"/>
              <a:ext cx="741240" cy="325440"/>
            </p14:xfrm>
          </p:contentPart>
        </mc:Choice>
        <mc:Fallback xmlns="">
          <p:pic>
            <p:nvPicPr>
              <p:cNvPr id="70" name="Tinta 69">
                <a:extLst>
                  <a:ext uri="{FF2B5EF4-FFF2-40B4-BE49-F238E27FC236}">
                    <a16:creationId xmlns:a16="http://schemas.microsoft.com/office/drawing/2014/main" id="{3229CF66-668D-D437-E94E-69D1E604681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258995" y="3068460"/>
                <a:ext cx="84888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1" name="Tinta 70">
                <a:extLst>
                  <a:ext uri="{FF2B5EF4-FFF2-40B4-BE49-F238E27FC236}">
                    <a16:creationId xmlns:a16="http://schemas.microsoft.com/office/drawing/2014/main" id="{D100DCBE-CAC9-0A14-217D-280F2760A95E}"/>
                  </a:ext>
                </a:extLst>
              </p14:cNvPr>
              <p14:cNvContentPartPr/>
              <p14:nvPr/>
            </p14:nvContentPartPr>
            <p14:xfrm>
              <a:off x="9977115" y="3281220"/>
              <a:ext cx="613800" cy="117720"/>
            </p14:xfrm>
          </p:contentPart>
        </mc:Choice>
        <mc:Fallback xmlns="">
          <p:pic>
            <p:nvPicPr>
              <p:cNvPr id="71" name="Tinta 70">
                <a:extLst>
                  <a:ext uri="{FF2B5EF4-FFF2-40B4-BE49-F238E27FC236}">
                    <a16:creationId xmlns:a16="http://schemas.microsoft.com/office/drawing/2014/main" id="{D100DCBE-CAC9-0A14-217D-280F2760A95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923475" y="3173220"/>
                <a:ext cx="7214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2" name="Tinta 71">
                <a:extLst>
                  <a:ext uri="{FF2B5EF4-FFF2-40B4-BE49-F238E27FC236}">
                    <a16:creationId xmlns:a16="http://schemas.microsoft.com/office/drawing/2014/main" id="{5174785A-F9E4-4A2E-614C-8CE90462105E}"/>
                  </a:ext>
                </a:extLst>
              </p14:cNvPr>
              <p14:cNvContentPartPr/>
              <p14:nvPr/>
            </p14:nvContentPartPr>
            <p14:xfrm>
              <a:off x="10134435" y="3405060"/>
              <a:ext cx="663840" cy="290880"/>
            </p14:xfrm>
          </p:contentPart>
        </mc:Choice>
        <mc:Fallback xmlns="">
          <p:pic>
            <p:nvPicPr>
              <p:cNvPr id="72" name="Tinta 71">
                <a:extLst>
                  <a:ext uri="{FF2B5EF4-FFF2-40B4-BE49-F238E27FC236}">
                    <a16:creationId xmlns:a16="http://schemas.microsoft.com/office/drawing/2014/main" id="{5174785A-F9E4-4A2E-614C-8CE90462105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080435" y="3297060"/>
                <a:ext cx="7714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3" name="Tinta 72">
                <a:extLst>
                  <a:ext uri="{FF2B5EF4-FFF2-40B4-BE49-F238E27FC236}">
                    <a16:creationId xmlns:a16="http://schemas.microsoft.com/office/drawing/2014/main" id="{E24C91AA-BD3F-918E-3274-DC63D8265A98}"/>
                  </a:ext>
                </a:extLst>
              </p14:cNvPr>
              <p14:cNvContentPartPr/>
              <p14:nvPr/>
            </p14:nvContentPartPr>
            <p14:xfrm>
              <a:off x="10196355" y="3432780"/>
              <a:ext cx="776160" cy="234360"/>
            </p14:xfrm>
          </p:contentPart>
        </mc:Choice>
        <mc:Fallback xmlns="">
          <p:pic>
            <p:nvPicPr>
              <p:cNvPr id="73" name="Tinta 72">
                <a:extLst>
                  <a:ext uri="{FF2B5EF4-FFF2-40B4-BE49-F238E27FC236}">
                    <a16:creationId xmlns:a16="http://schemas.microsoft.com/office/drawing/2014/main" id="{E24C91AA-BD3F-918E-3274-DC63D8265A9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142355" y="3325140"/>
                <a:ext cx="88380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4" name="Tinta 73">
                <a:extLst>
                  <a:ext uri="{FF2B5EF4-FFF2-40B4-BE49-F238E27FC236}">
                    <a16:creationId xmlns:a16="http://schemas.microsoft.com/office/drawing/2014/main" id="{006F06DD-7F88-38EF-A1C9-770F94B7B907}"/>
                  </a:ext>
                </a:extLst>
              </p14:cNvPr>
              <p14:cNvContentPartPr/>
              <p14:nvPr/>
            </p14:nvContentPartPr>
            <p14:xfrm>
              <a:off x="10642035" y="3509820"/>
              <a:ext cx="502560" cy="128880"/>
            </p14:xfrm>
          </p:contentPart>
        </mc:Choice>
        <mc:Fallback xmlns="">
          <p:pic>
            <p:nvPicPr>
              <p:cNvPr id="74" name="Tinta 73">
                <a:extLst>
                  <a:ext uri="{FF2B5EF4-FFF2-40B4-BE49-F238E27FC236}">
                    <a16:creationId xmlns:a16="http://schemas.microsoft.com/office/drawing/2014/main" id="{006F06DD-7F88-38EF-A1C9-770F94B7B90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588035" y="3401820"/>
                <a:ext cx="6102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5" name="Tinta 74">
                <a:extLst>
                  <a:ext uri="{FF2B5EF4-FFF2-40B4-BE49-F238E27FC236}">
                    <a16:creationId xmlns:a16="http://schemas.microsoft.com/office/drawing/2014/main" id="{698B2CEB-F322-7704-D4DE-5C63F5F81678}"/>
                  </a:ext>
                </a:extLst>
              </p14:cNvPr>
              <p14:cNvContentPartPr/>
              <p14:nvPr/>
            </p14:nvContentPartPr>
            <p14:xfrm>
              <a:off x="10268715" y="3576420"/>
              <a:ext cx="813600" cy="400320"/>
            </p14:xfrm>
          </p:contentPart>
        </mc:Choice>
        <mc:Fallback xmlns="">
          <p:pic>
            <p:nvPicPr>
              <p:cNvPr id="75" name="Tinta 74">
                <a:extLst>
                  <a:ext uri="{FF2B5EF4-FFF2-40B4-BE49-F238E27FC236}">
                    <a16:creationId xmlns:a16="http://schemas.microsoft.com/office/drawing/2014/main" id="{698B2CEB-F322-7704-D4DE-5C63F5F8167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215075" y="3468780"/>
                <a:ext cx="9212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6" name="Tinta 75">
                <a:extLst>
                  <a:ext uri="{FF2B5EF4-FFF2-40B4-BE49-F238E27FC236}">
                    <a16:creationId xmlns:a16="http://schemas.microsoft.com/office/drawing/2014/main" id="{07865341-24CA-44F1-D11D-52F7AA69598B}"/>
                  </a:ext>
                </a:extLst>
              </p14:cNvPr>
              <p14:cNvContentPartPr/>
              <p14:nvPr/>
            </p14:nvContentPartPr>
            <p14:xfrm>
              <a:off x="10393275" y="3666780"/>
              <a:ext cx="770040" cy="553320"/>
            </p14:xfrm>
          </p:contentPart>
        </mc:Choice>
        <mc:Fallback xmlns="">
          <p:pic>
            <p:nvPicPr>
              <p:cNvPr id="76" name="Tinta 75">
                <a:extLst>
                  <a:ext uri="{FF2B5EF4-FFF2-40B4-BE49-F238E27FC236}">
                    <a16:creationId xmlns:a16="http://schemas.microsoft.com/office/drawing/2014/main" id="{07865341-24CA-44F1-D11D-52F7AA69598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339635" y="3559140"/>
                <a:ext cx="87768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7" name="Tinta 76">
                <a:extLst>
                  <a:ext uri="{FF2B5EF4-FFF2-40B4-BE49-F238E27FC236}">
                    <a16:creationId xmlns:a16="http://schemas.microsoft.com/office/drawing/2014/main" id="{C909AED8-CE5B-FF68-BA31-3FA2A62108F3}"/>
                  </a:ext>
                </a:extLst>
              </p14:cNvPr>
              <p14:cNvContentPartPr/>
              <p14:nvPr/>
            </p14:nvContentPartPr>
            <p14:xfrm>
              <a:off x="10076475" y="3623940"/>
              <a:ext cx="515520" cy="260280"/>
            </p14:xfrm>
          </p:contentPart>
        </mc:Choice>
        <mc:Fallback xmlns="">
          <p:pic>
            <p:nvPicPr>
              <p:cNvPr id="77" name="Tinta 76">
                <a:extLst>
                  <a:ext uri="{FF2B5EF4-FFF2-40B4-BE49-F238E27FC236}">
                    <a16:creationId xmlns:a16="http://schemas.microsoft.com/office/drawing/2014/main" id="{C909AED8-CE5B-FF68-BA31-3FA2A62108F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022475" y="3516300"/>
                <a:ext cx="6231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8" name="Tinta 77">
                <a:extLst>
                  <a:ext uri="{FF2B5EF4-FFF2-40B4-BE49-F238E27FC236}">
                    <a16:creationId xmlns:a16="http://schemas.microsoft.com/office/drawing/2014/main" id="{6C7EB6CB-0751-9CE7-F45E-11A72978DB23}"/>
                  </a:ext>
                </a:extLst>
              </p14:cNvPr>
              <p14:cNvContentPartPr/>
              <p14:nvPr/>
            </p14:nvContentPartPr>
            <p14:xfrm>
              <a:off x="10066035" y="4031460"/>
              <a:ext cx="556560" cy="92160"/>
            </p14:xfrm>
          </p:contentPart>
        </mc:Choice>
        <mc:Fallback xmlns="">
          <p:pic>
            <p:nvPicPr>
              <p:cNvPr id="78" name="Tinta 77">
                <a:extLst>
                  <a:ext uri="{FF2B5EF4-FFF2-40B4-BE49-F238E27FC236}">
                    <a16:creationId xmlns:a16="http://schemas.microsoft.com/office/drawing/2014/main" id="{6C7EB6CB-0751-9CE7-F45E-11A72978DB2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012035" y="3923460"/>
                <a:ext cx="6642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9" name="Tinta 78">
                <a:extLst>
                  <a:ext uri="{FF2B5EF4-FFF2-40B4-BE49-F238E27FC236}">
                    <a16:creationId xmlns:a16="http://schemas.microsoft.com/office/drawing/2014/main" id="{480EF317-D4BB-3759-4F8E-8B6445B3CB35}"/>
                  </a:ext>
                </a:extLst>
              </p14:cNvPr>
              <p14:cNvContentPartPr/>
              <p14:nvPr/>
            </p14:nvContentPartPr>
            <p14:xfrm>
              <a:off x="10053435" y="3884220"/>
              <a:ext cx="795600" cy="92520"/>
            </p14:xfrm>
          </p:contentPart>
        </mc:Choice>
        <mc:Fallback xmlns="">
          <p:pic>
            <p:nvPicPr>
              <p:cNvPr id="79" name="Tinta 78">
                <a:extLst>
                  <a:ext uri="{FF2B5EF4-FFF2-40B4-BE49-F238E27FC236}">
                    <a16:creationId xmlns:a16="http://schemas.microsoft.com/office/drawing/2014/main" id="{480EF317-D4BB-3759-4F8E-8B6445B3CB3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999435" y="3776580"/>
                <a:ext cx="9032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0" name="Tinta 79">
                <a:extLst>
                  <a:ext uri="{FF2B5EF4-FFF2-40B4-BE49-F238E27FC236}">
                    <a16:creationId xmlns:a16="http://schemas.microsoft.com/office/drawing/2014/main" id="{745D37DD-B270-8A6D-FBC7-8C90C0DF9E1F}"/>
                  </a:ext>
                </a:extLst>
              </p14:cNvPr>
              <p14:cNvContentPartPr/>
              <p14:nvPr/>
            </p14:nvContentPartPr>
            <p14:xfrm>
              <a:off x="10557795" y="4009860"/>
              <a:ext cx="705600" cy="165240"/>
            </p14:xfrm>
          </p:contentPart>
        </mc:Choice>
        <mc:Fallback xmlns="">
          <p:pic>
            <p:nvPicPr>
              <p:cNvPr id="80" name="Tinta 79">
                <a:extLst>
                  <a:ext uri="{FF2B5EF4-FFF2-40B4-BE49-F238E27FC236}">
                    <a16:creationId xmlns:a16="http://schemas.microsoft.com/office/drawing/2014/main" id="{745D37DD-B270-8A6D-FBC7-8C90C0DF9E1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504155" y="3901860"/>
                <a:ext cx="8132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1" name="Tinta 80">
                <a:extLst>
                  <a:ext uri="{FF2B5EF4-FFF2-40B4-BE49-F238E27FC236}">
                    <a16:creationId xmlns:a16="http://schemas.microsoft.com/office/drawing/2014/main" id="{67AB4281-39E9-1C93-0CFB-A14A00B3DA09}"/>
                  </a:ext>
                </a:extLst>
              </p14:cNvPr>
              <p14:cNvContentPartPr/>
              <p14:nvPr/>
            </p14:nvContentPartPr>
            <p14:xfrm>
              <a:off x="10439715" y="4243140"/>
              <a:ext cx="814320" cy="122400"/>
            </p14:xfrm>
          </p:contentPart>
        </mc:Choice>
        <mc:Fallback xmlns="">
          <p:pic>
            <p:nvPicPr>
              <p:cNvPr id="81" name="Tinta 80">
                <a:extLst>
                  <a:ext uri="{FF2B5EF4-FFF2-40B4-BE49-F238E27FC236}">
                    <a16:creationId xmlns:a16="http://schemas.microsoft.com/office/drawing/2014/main" id="{67AB4281-39E9-1C93-0CFB-A14A00B3DA0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385715" y="4135500"/>
                <a:ext cx="9219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2" name="Tinta 81">
                <a:extLst>
                  <a:ext uri="{FF2B5EF4-FFF2-40B4-BE49-F238E27FC236}">
                    <a16:creationId xmlns:a16="http://schemas.microsoft.com/office/drawing/2014/main" id="{0F934C0B-FDED-4A1F-6E27-551DE63D7AA3}"/>
                  </a:ext>
                </a:extLst>
              </p14:cNvPr>
              <p14:cNvContentPartPr/>
              <p14:nvPr/>
            </p14:nvContentPartPr>
            <p14:xfrm>
              <a:off x="10414515" y="4157460"/>
              <a:ext cx="787320" cy="131400"/>
            </p14:xfrm>
          </p:contentPart>
        </mc:Choice>
        <mc:Fallback xmlns="">
          <p:pic>
            <p:nvPicPr>
              <p:cNvPr id="82" name="Tinta 81">
                <a:extLst>
                  <a:ext uri="{FF2B5EF4-FFF2-40B4-BE49-F238E27FC236}">
                    <a16:creationId xmlns:a16="http://schemas.microsoft.com/office/drawing/2014/main" id="{0F934C0B-FDED-4A1F-6E27-551DE63D7AA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360515" y="4049460"/>
                <a:ext cx="8949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3" name="Tinta 82">
                <a:extLst>
                  <a:ext uri="{FF2B5EF4-FFF2-40B4-BE49-F238E27FC236}">
                    <a16:creationId xmlns:a16="http://schemas.microsoft.com/office/drawing/2014/main" id="{C16C981B-97BC-6574-8498-1FC7C6877F20}"/>
                  </a:ext>
                </a:extLst>
              </p14:cNvPr>
              <p14:cNvContentPartPr/>
              <p14:nvPr/>
            </p14:nvContentPartPr>
            <p14:xfrm>
              <a:off x="10081875" y="4184460"/>
              <a:ext cx="681840" cy="135360"/>
            </p14:xfrm>
          </p:contentPart>
        </mc:Choice>
        <mc:Fallback xmlns="">
          <p:pic>
            <p:nvPicPr>
              <p:cNvPr id="83" name="Tinta 82">
                <a:extLst>
                  <a:ext uri="{FF2B5EF4-FFF2-40B4-BE49-F238E27FC236}">
                    <a16:creationId xmlns:a16="http://schemas.microsoft.com/office/drawing/2014/main" id="{C16C981B-97BC-6574-8498-1FC7C6877F2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028235" y="4076460"/>
                <a:ext cx="7894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5" name="Tinta 84">
                <a:extLst>
                  <a:ext uri="{FF2B5EF4-FFF2-40B4-BE49-F238E27FC236}">
                    <a16:creationId xmlns:a16="http://schemas.microsoft.com/office/drawing/2014/main" id="{23D490ED-5395-79DD-50BB-AEDCF5B2D5E4}"/>
                  </a:ext>
                </a:extLst>
              </p14:cNvPr>
              <p14:cNvContentPartPr/>
              <p14:nvPr/>
            </p14:nvContentPartPr>
            <p14:xfrm>
              <a:off x="10086915" y="4311180"/>
              <a:ext cx="820440" cy="261000"/>
            </p14:xfrm>
          </p:contentPart>
        </mc:Choice>
        <mc:Fallback xmlns="">
          <p:pic>
            <p:nvPicPr>
              <p:cNvPr id="85" name="Tinta 84">
                <a:extLst>
                  <a:ext uri="{FF2B5EF4-FFF2-40B4-BE49-F238E27FC236}">
                    <a16:creationId xmlns:a16="http://schemas.microsoft.com/office/drawing/2014/main" id="{23D490ED-5395-79DD-50BB-AEDCF5B2D5E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032915" y="4203180"/>
                <a:ext cx="92808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3" name="Tinta 92">
                <a:extLst>
                  <a:ext uri="{FF2B5EF4-FFF2-40B4-BE49-F238E27FC236}">
                    <a16:creationId xmlns:a16="http://schemas.microsoft.com/office/drawing/2014/main" id="{A3564AC6-DBB3-5D59-E8B6-462B93A91AC4}"/>
                  </a:ext>
                </a:extLst>
              </p14:cNvPr>
              <p14:cNvContentPartPr/>
              <p14:nvPr/>
            </p14:nvContentPartPr>
            <p14:xfrm>
              <a:off x="10086915" y="4570380"/>
              <a:ext cx="526680" cy="316080"/>
            </p14:xfrm>
          </p:contentPart>
        </mc:Choice>
        <mc:Fallback xmlns="">
          <p:pic>
            <p:nvPicPr>
              <p:cNvPr id="93" name="Tinta 92">
                <a:extLst>
                  <a:ext uri="{FF2B5EF4-FFF2-40B4-BE49-F238E27FC236}">
                    <a16:creationId xmlns:a16="http://schemas.microsoft.com/office/drawing/2014/main" id="{A3564AC6-DBB3-5D59-E8B6-462B93A91AC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032915" y="4462380"/>
                <a:ext cx="63432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4" name="Tinta 93">
                <a:extLst>
                  <a:ext uri="{FF2B5EF4-FFF2-40B4-BE49-F238E27FC236}">
                    <a16:creationId xmlns:a16="http://schemas.microsoft.com/office/drawing/2014/main" id="{7F77C944-EEC3-57ED-E9E9-CE603CEA77FC}"/>
                  </a:ext>
                </a:extLst>
              </p14:cNvPr>
              <p14:cNvContentPartPr/>
              <p14:nvPr/>
            </p14:nvContentPartPr>
            <p14:xfrm>
              <a:off x="10559595" y="4519260"/>
              <a:ext cx="699120" cy="460800"/>
            </p14:xfrm>
          </p:contentPart>
        </mc:Choice>
        <mc:Fallback xmlns="">
          <p:pic>
            <p:nvPicPr>
              <p:cNvPr id="94" name="Tinta 93">
                <a:extLst>
                  <a:ext uri="{FF2B5EF4-FFF2-40B4-BE49-F238E27FC236}">
                    <a16:creationId xmlns:a16="http://schemas.microsoft.com/office/drawing/2014/main" id="{7F77C944-EEC3-57ED-E9E9-CE603CEA77F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505955" y="4411620"/>
                <a:ext cx="80676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5" name="Tinta 94">
                <a:extLst>
                  <a:ext uri="{FF2B5EF4-FFF2-40B4-BE49-F238E27FC236}">
                    <a16:creationId xmlns:a16="http://schemas.microsoft.com/office/drawing/2014/main" id="{8BD8A61B-830C-2BF1-84B0-AD0C0E9580F9}"/>
                  </a:ext>
                </a:extLst>
              </p14:cNvPr>
              <p14:cNvContentPartPr/>
              <p14:nvPr/>
            </p14:nvContentPartPr>
            <p14:xfrm>
              <a:off x="10663275" y="4948020"/>
              <a:ext cx="399960" cy="207000"/>
            </p14:xfrm>
          </p:contentPart>
        </mc:Choice>
        <mc:Fallback xmlns="">
          <p:pic>
            <p:nvPicPr>
              <p:cNvPr id="95" name="Tinta 94">
                <a:extLst>
                  <a:ext uri="{FF2B5EF4-FFF2-40B4-BE49-F238E27FC236}">
                    <a16:creationId xmlns:a16="http://schemas.microsoft.com/office/drawing/2014/main" id="{8BD8A61B-830C-2BF1-84B0-AD0C0E9580F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609635" y="4840020"/>
                <a:ext cx="50760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6" name="Tinta 95">
                <a:extLst>
                  <a:ext uri="{FF2B5EF4-FFF2-40B4-BE49-F238E27FC236}">
                    <a16:creationId xmlns:a16="http://schemas.microsoft.com/office/drawing/2014/main" id="{2E6FB4B4-A30E-7F36-7CA1-E7322D06B1B5}"/>
                  </a:ext>
                </a:extLst>
              </p14:cNvPr>
              <p14:cNvContentPartPr/>
              <p14:nvPr/>
            </p14:nvContentPartPr>
            <p14:xfrm>
              <a:off x="10787115" y="5067180"/>
              <a:ext cx="376560" cy="29880"/>
            </p14:xfrm>
          </p:contentPart>
        </mc:Choice>
        <mc:Fallback xmlns="">
          <p:pic>
            <p:nvPicPr>
              <p:cNvPr id="96" name="Tinta 95">
                <a:extLst>
                  <a:ext uri="{FF2B5EF4-FFF2-40B4-BE49-F238E27FC236}">
                    <a16:creationId xmlns:a16="http://schemas.microsoft.com/office/drawing/2014/main" id="{2E6FB4B4-A30E-7F36-7CA1-E7322D06B1B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733115" y="4959180"/>
                <a:ext cx="4842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7" name="Tinta 96">
                <a:extLst>
                  <a:ext uri="{FF2B5EF4-FFF2-40B4-BE49-F238E27FC236}">
                    <a16:creationId xmlns:a16="http://schemas.microsoft.com/office/drawing/2014/main" id="{7559D0BA-538D-AD6C-D98B-2C6F0E7B90CB}"/>
                  </a:ext>
                </a:extLst>
              </p14:cNvPr>
              <p14:cNvContentPartPr/>
              <p14:nvPr/>
            </p14:nvContentPartPr>
            <p14:xfrm>
              <a:off x="10603155" y="4747860"/>
              <a:ext cx="598320" cy="168840"/>
            </p14:xfrm>
          </p:contentPart>
        </mc:Choice>
        <mc:Fallback xmlns="">
          <p:pic>
            <p:nvPicPr>
              <p:cNvPr id="97" name="Tinta 96">
                <a:extLst>
                  <a:ext uri="{FF2B5EF4-FFF2-40B4-BE49-F238E27FC236}">
                    <a16:creationId xmlns:a16="http://schemas.microsoft.com/office/drawing/2014/main" id="{7559D0BA-538D-AD6C-D98B-2C6F0E7B90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549515" y="4640220"/>
                <a:ext cx="7059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8" name="Tinta 97">
                <a:extLst>
                  <a:ext uri="{FF2B5EF4-FFF2-40B4-BE49-F238E27FC236}">
                    <a16:creationId xmlns:a16="http://schemas.microsoft.com/office/drawing/2014/main" id="{DCADBC30-4F82-D82D-F779-2BD221A87C62}"/>
                  </a:ext>
                </a:extLst>
              </p14:cNvPr>
              <p14:cNvContentPartPr/>
              <p14:nvPr/>
            </p14:nvContentPartPr>
            <p14:xfrm>
              <a:off x="10508115" y="4352580"/>
              <a:ext cx="788760" cy="259200"/>
            </p14:xfrm>
          </p:contentPart>
        </mc:Choice>
        <mc:Fallback xmlns="">
          <p:pic>
            <p:nvPicPr>
              <p:cNvPr id="98" name="Tinta 97">
                <a:extLst>
                  <a:ext uri="{FF2B5EF4-FFF2-40B4-BE49-F238E27FC236}">
                    <a16:creationId xmlns:a16="http://schemas.microsoft.com/office/drawing/2014/main" id="{DCADBC30-4F82-D82D-F779-2BD221A87C6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454475" y="4244940"/>
                <a:ext cx="8964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9" name="Tinta 98">
                <a:extLst>
                  <a:ext uri="{FF2B5EF4-FFF2-40B4-BE49-F238E27FC236}">
                    <a16:creationId xmlns:a16="http://schemas.microsoft.com/office/drawing/2014/main" id="{D29C1CA9-0D35-68BD-6FA0-BDCDA54F2B4C}"/>
                  </a:ext>
                </a:extLst>
              </p14:cNvPr>
              <p14:cNvContentPartPr/>
              <p14:nvPr/>
            </p14:nvContentPartPr>
            <p14:xfrm>
              <a:off x="10075755" y="4428900"/>
              <a:ext cx="1082880" cy="215280"/>
            </p14:xfrm>
          </p:contentPart>
        </mc:Choice>
        <mc:Fallback xmlns="">
          <p:pic>
            <p:nvPicPr>
              <p:cNvPr id="99" name="Tinta 98">
                <a:extLst>
                  <a:ext uri="{FF2B5EF4-FFF2-40B4-BE49-F238E27FC236}">
                    <a16:creationId xmlns:a16="http://schemas.microsoft.com/office/drawing/2014/main" id="{D29C1CA9-0D35-68BD-6FA0-BDCDA54F2B4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022115" y="4320900"/>
                <a:ext cx="11905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0" name="Tinta 99">
                <a:extLst>
                  <a:ext uri="{FF2B5EF4-FFF2-40B4-BE49-F238E27FC236}">
                    <a16:creationId xmlns:a16="http://schemas.microsoft.com/office/drawing/2014/main" id="{0BC6D6A3-3FAD-35AE-D0FB-6B36AE14F7C2}"/>
                  </a:ext>
                </a:extLst>
              </p14:cNvPr>
              <p14:cNvContentPartPr/>
              <p14:nvPr/>
            </p14:nvContentPartPr>
            <p14:xfrm>
              <a:off x="10158195" y="4604940"/>
              <a:ext cx="948240" cy="375120"/>
            </p14:xfrm>
          </p:contentPart>
        </mc:Choice>
        <mc:Fallback xmlns="">
          <p:pic>
            <p:nvPicPr>
              <p:cNvPr id="100" name="Tinta 99">
                <a:extLst>
                  <a:ext uri="{FF2B5EF4-FFF2-40B4-BE49-F238E27FC236}">
                    <a16:creationId xmlns:a16="http://schemas.microsoft.com/office/drawing/2014/main" id="{0BC6D6A3-3FAD-35AE-D0FB-6B36AE14F7C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104555" y="4497300"/>
                <a:ext cx="105588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1" name="Tinta 100">
                <a:extLst>
                  <a:ext uri="{FF2B5EF4-FFF2-40B4-BE49-F238E27FC236}">
                    <a16:creationId xmlns:a16="http://schemas.microsoft.com/office/drawing/2014/main" id="{AEF5A351-2DAD-AD44-B271-1226AA73BCD8}"/>
                  </a:ext>
                </a:extLst>
              </p14:cNvPr>
              <p14:cNvContentPartPr/>
              <p14:nvPr/>
            </p14:nvContentPartPr>
            <p14:xfrm>
              <a:off x="10081875" y="5081400"/>
              <a:ext cx="631080" cy="29160"/>
            </p14:xfrm>
          </p:contentPart>
        </mc:Choice>
        <mc:Fallback xmlns="">
          <p:pic>
            <p:nvPicPr>
              <p:cNvPr id="101" name="Tinta 100">
                <a:extLst>
                  <a:ext uri="{FF2B5EF4-FFF2-40B4-BE49-F238E27FC236}">
                    <a16:creationId xmlns:a16="http://schemas.microsoft.com/office/drawing/2014/main" id="{AEF5A351-2DAD-AD44-B271-1226AA73BCD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028235" y="4973400"/>
                <a:ext cx="7387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Tinta 105">
                <a:extLst>
                  <a:ext uri="{FF2B5EF4-FFF2-40B4-BE49-F238E27FC236}">
                    <a16:creationId xmlns:a16="http://schemas.microsoft.com/office/drawing/2014/main" id="{D280879C-5DE7-8011-034B-C7F85A73BD4E}"/>
                  </a:ext>
                </a:extLst>
              </p14:cNvPr>
              <p14:cNvContentPartPr/>
              <p14:nvPr/>
            </p14:nvContentPartPr>
            <p14:xfrm>
              <a:off x="10334235" y="4919400"/>
              <a:ext cx="630720" cy="29160"/>
            </p14:xfrm>
          </p:contentPart>
        </mc:Choice>
        <mc:Fallback xmlns="">
          <p:pic>
            <p:nvPicPr>
              <p:cNvPr id="106" name="Tinta 105">
                <a:extLst>
                  <a:ext uri="{FF2B5EF4-FFF2-40B4-BE49-F238E27FC236}">
                    <a16:creationId xmlns:a16="http://schemas.microsoft.com/office/drawing/2014/main" id="{D280879C-5DE7-8011-034B-C7F85A73BD4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280595" y="4811400"/>
                <a:ext cx="7383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Tinta 114">
                <a:extLst>
                  <a:ext uri="{FF2B5EF4-FFF2-40B4-BE49-F238E27FC236}">
                    <a16:creationId xmlns:a16="http://schemas.microsoft.com/office/drawing/2014/main" id="{C5693167-9627-2700-8EB7-09E0F915A44F}"/>
                  </a:ext>
                </a:extLst>
              </p14:cNvPr>
              <p14:cNvContentPartPr/>
              <p14:nvPr/>
            </p14:nvContentPartPr>
            <p14:xfrm>
              <a:off x="10429635" y="5109120"/>
              <a:ext cx="589680" cy="58680"/>
            </p14:xfrm>
          </p:contentPart>
        </mc:Choice>
        <mc:Fallback xmlns="">
          <p:pic>
            <p:nvPicPr>
              <p:cNvPr id="115" name="Tinta 114">
                <a:extLst>
                  <a:ext uri="{FF2B5EF4-FFF2-40B4-BE49-F238E27FC236}">
                    <a16:creationId xmlns:a16="http://schemas.microsoft.com/office/drawing/2014/main" id="{C5693167-9627-2700-8EB7-09E0F915A44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375995" y="5001120"/>
                <a:ext cx="6973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Tinta 115">
                <a:extLst>
                  <a:ext uri="{FF2B5EF4-FFF2-40B4-BE49-F238E27FC236}">
                    <a16:creationId xmlns:a16="http://schemas.microsoft.com/office/drawing/2014/main" id="{3F962B24-B534-0B6E-5829-CDADA206E00D}"/>
                  </a:ext>
                </a:extLst>
              </p14:cNvPr>
              <p14:cNvContentPartPr/>
              <p14:nvPr/>
            </p14:nvContentPartPr>
            <p14:xfrm>
              <a:off x="11577315" y="5324400"/>
              <a:ext cx="360" cy="360"/>
            </p14:xfrm>
          </p:contentPart>
        </mc:Choice>
        <mc:Fallback xmlns="">
          <p:pic>
            <p:nvPicPr>
              <p:cNvPr id="116" name="Tinta 115">
                <a:extLst>
                  <a:ext uri="{FF2B5EF4-FFF2-40B4-BE49-F238E27FC236}">
                    <a16:creationId xmlns:a16="http://schemas.microsoft.com/office/drawing/2014/main" id="{3F962B24-B534-0B6E-5829-CDADA206E00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523675" y="52164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7" name="Tinta 116">
                <a:extLst>
                  <a:ext uri="{FF2B5EF4-FFF2-40B4-BE49-F238E27FC236}">
                    <a16:creationId xmlns:a16="http://schemas.microsoft.com/office/drawing/2014/main" id="{A0B5DF02-7D66-202A-9765-C45CC21BC5E6}"/>
                  </a:ext>
                </a:extLst>
              </p14:cNvPr>
              <p14:cNvContentPartPr/>
              <p14:nvPr/>
            </p14:nvContentPartPr>
            <p14:xfrm>
              <a:off x="11591715" y="5333760"/>
              <a:ext cx="2160" cy="360"/>
            </p14:xfrm>
          </p:contentPart>
        </mc:Choice>
        <mc:Fallback xmlns="">
          <p:pic>
            <p:nvPicPr>
              <p:cNvPr id="117" name="Tinta 116">
                <a:extLst>
                  <a:ext uri="{FF2B5EF4-FFF2-40B4-BE49-F238E27FC236}">
                    <a16:creationId xmlns:a16="http://schemas.microsoft.com/office/drawing/2014/main" id="{A0B5DF02-7D66-202A-9765-C45CC21BC5E6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1537715" y="5226120"/>
                <a:ext cx="109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8" name="Tinta 117">
                <a:extLst>
                  <a:ext uri="{FF2B5EF4-FFF2-40B4-BE49-F238E27FC236}">
                    <a16:creationId xmlns:a16="http://schemas.microsoft.com/office/drawing/2014/main" id="{EBBF7C25-2C38-B545-5B12-F8BCFE845503}"/>
                  </a:ext>
                </a:extLst>
              </p14:cNvPr>
              <p14:cNvContentPartPr/>
              <p14:nvPr/>
            </p14:nvContentPartPr>
            <p14:xfrm>
              <a:off x="9358853" y="4333763"/>
              <a:ext cx="347400" cy="46080"/>
            </p14:xfrm>
          </p:contentPart>
        </mc:Choice>
        <mc:Fallback xmlns="">
          <p:pic>
            <p:nvPicPr>
              <p:cNvPr id="118" name="Tinta 117">
                <a:extLst>
                  <a:ext uri="{FF2B5EF4-FFF2-40B4-BE49-F238E27FC236}">
                    <a16:creationId xmlns:a16="http://schemas.microsoft.com/office/drawing/2014/main" id="{EBBF7C25-2C38-B545-5B12-F8BCFE84550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304853" y="4225763"/>
                <a:ext cx="4550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512" name="Tinta 511">
                <a:extLst>
                  <a:ext uri="{FF2B5EF4-FFF2-40B4-BE49-F238E27FC236}">
                    <a16:creationId xmlns:a16="http://schemas.microsoft.com/office/drawing/2014/main" id="{3AD156B0-8956-4802-0E9A-EB14888234E6}"/>
                  </a:ext>
                </a:extLst>
              </p14:cNvPr>
              <p14:cNvContentPartPr/>
              <p14:nvPr/>
            </p14:nvContentPartPr>
            <p14:xfrm>
              <a:off x="9320333" y="4347803"/>
              <a:ext cx="319320" cy="64440"/>
            </p14:xfrm>
          </p:contentPart>
        </mc:Choice>
        <mc:Fallback xmlns="">
          <p:pic>
            <p:nvPicPr>
              <p:cNvPr id="512" name="Tinta 511">
                <a:extLst>
                  <a:ext uri="{FF2B5EF4-FFF2-40B4-BE49-F238E27FC236}">
                    <a16:creationId xmlns:a16="http://schemas.microsoft.com/office/drawing/2014/main" id="{3AD156B0-8956-4802-0E9A-EB14888234E6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266333" y="4240163"/>
                <a:ext cx="4269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513" name="Tinta 512">
                <a:extLst>
                  <a:ext uri="{FF2B5EF4-FFF2-40B4-BE49-F238E27FC236}">
                    <a16:creationId xmlns:a16="http://schemas.microsoft.com/office/drawing/2014/main" id="{C51E602F-F12E-B9F6-1EA4-02E0EA2E3950}"/>
                  </a:ext>
                </a:extLst>
              </p14:cNvPr>
              <p14:cNvContentPartPr/>
              <p14:nvPr/>
            </p14:nvContentPartPr>
            <p14:xfrm>
              <a:off x="9010733" y="4366883"/>
              <a:ext cx="447840" cy="95760"/>
            </p14:xfrm>
          </p:contentPart>
        </mc:Choice>
        <mc:Fallback xmlns="">
          <p:pic>
            <p:nvPicPr>
              <p:cNvPr id="513" name="Tinta 512">
                <a:extLst>
                  <a:ext uri="{FF2B5EF4-FFF2-40B4-BE49-F238E27FC236}">
                    <a16:creationId xmlns:a16="http://schemas.microsoft.com/office/drawing/2014/main" id="{C51E602F-F12E-B9F6-1EA4-02E0EA2E3950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957093" y="4259243"/>
                <a:ext cx="5554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514" name="Tinta 513">
                <a:extLst>
                  <a:ext uri="{FF2B5EF4-FFF2-40B4-BE49-F238E27FC236}">
                    <a16:creationId xmlns:a16="http://schemas.microsoft.com/office/drawing/2014/main" id="{454CCF45-35DA-5C83-3BE1-BDEEBAFDE6FD}"/>
                  </a:ext>
                </a:extLst>
              </p14:cNvPr>
              <p14:cNvContentPartPr/>
              <p14:nvPr/>
            </p14:nvContentPartPr>
            <p14:xfrm>
              <a:off x="9130973" y="4371923"/>
              <a:ext cx="236880" cy="91800"/>
            </p14:xfrm>
          </p:contentPart>
        </mc:Choice>
        <mc:Fallback xmlns="">
          <p:pic>
            <p:nvPicPr>
              <p:cNvPr id="514" name="Tinta 513">
                <a:extLst>
                  <a:ext uri="{FF2B5EF4-FFF2-40B4-BE49-F238E27FC236}">
                    <a16:creationId xmlns:a16="http://schemas.microsoft.com/office/drawing/2014/main" id="{454CCF45-35DA-5C83-3BE1-BDEEBAFDE6FD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077333" y="4263923"/>
                <a:ext cx="3445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515" name="Tinta 514">
                <a:extLst>
                  <a:ext uri="{FF2B5EF4-FFF2-40B4-BE49-F238E27FC236}">
                    <a16:creationId xmlns:a16="http://schemas.microsoft.com/office/drawing/2014/main" id="{7713F9C4-D182-ED34-87DD-BEE3151443A4}"/>
                  </a:ext>
                </a:extLst>
              </p14:cNvPr>
              <p14:cNvContentPartPr/>
              <p14:nvPr/>
            </p14:nvContentPartPr>
            <p14:xfrm>
              <a:off x="8576573" y="4428803"/>
              <a:ext cx="539280" cy="82080"/>
            </p14:xfrm>
          </p:contentPart>
        </mc:Choice>
        <mc:Fallback xmlns="">
          <p:pic>
            <p:nvPicPr>
              <p:cNvPr id="515" name="Tinta 514">
                <a:extLst>
                  <a:ext uri="{FF2B5EF4-FFF2-40B4-BE49-F238E27FC236}">
                    <a16:creationId xmlns:a16="http://schemas.microsoft.com/office/drawing/2014/main" id="{7713F9C4-D182-ED34-87DD-BEE3151443A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522573" y="4321163"/>
                <a:ext cx="64692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516" name="Tinta 515">
                <a:extLst>
                  <a:ext uri="{FF2B5EF4-FFF2-40B4-BE49-F238E27FC236}">
                    <a16:creationId xmlns:a16="http://schemas.microsoft.com/office/drawing/2014/main" id="{221A3464-BFE3-85D0-5579-3DC5737D028E}"/>
                  </a:ext>
                </a:extLst>
              </p14:cNvPr>
              <p14:cNvContentPartPr/>
              <p14:nvPr/>
            </p14:nvContentPartPr>
            <p14:xfrm>
              <a:off x="8761253" y="4462283"/>
              <a:ext cx="168480" cy="48600"/>
            </p14:xfrm>
          </p:contentPart>
        </mc:Choice>
        <mc:Fallback xmlns="">
          <p:pic>
            <p:nvPicPr>
              <p:cNvPr id="516" name="Tinta 515">
                <a:extLst>
                  <a:ext uri="{FF2B5EF4-FFF2-40B4-BE49-F238E27FC236}">
                    <a16:creationId xmlns:a16="http://schemas.microsoft.com/office/drawing/2014/main" id="{221A3464-BFE3-85D0-5579-3DC5737D028E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707253" y="4354283"/>
                <a:ext cx="2761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517" name="Tinta 516">
                <a:extLst>
                  <a:ext uri="{FF2B5EF4-FFF2-40B4-BE49-F238E27FC236}">
                    <a16:creationId xmlns:a16="http://schemas.microsoft.com/office/drawing/2014/main" id="{E4C4E9BF-FD2A-33C9-12BE-E2217AF28029}"/>
                  </a:ext>
                </a:extLst>
              </p14:cNvPr>
              <p14:cNvContentPartPr/>
              <p14:nvPr/>
            </p14:nvContentPartPr>
            <p14:xfrm>
              <a:off x="8420333" y="4522763"/>
              <a:ext cx="266760" cy="31320"/>
            </p14:xfrm>
          </p:contentPart>
        </mc:Choice>
        <mc:Fallback xmlns="">
          <p:pic>
            <p:nvPicPr>
              <p:cNvPr id="517" name="Tinta 516">
                <a:extLst>
                  <a:ext uri="{FF2B5EF4-FFF2-40B4-BE49-F238E27FC236}">
                    <a16:creationId xmlns:a16="http://schemas.microsoft.com/office/drawing/2014/main" id="{E4C4E9BF-FD2A-33C9-12BE-E2217AF2802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366693" y="4415123"/>
                <a:ext cx="3744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518" name="Tinta 517">
                <a:extLst>
                  <a:ext uri="{FF2B5EF4-FFF2-40B4-BE49-F238E27FC236}">
                    <a16:creationId xmlns:a16="http://schemas.microsoft.com/office/drawing/2014/main" id="{1B0062B5-CF5F-A458-E61A-D55DDAC5EB9D}"/>
                  </a:ext>
                </a:extLst>
              </p14:cNvPr>
              <p14:cNvContentPartPr/>
              <p14:nvPr/>
            </p14:nvContentPartPr>
            <p14:xfrm>
              <a:off x="8134133" y="4416923"/>
              <a:ext cx="700560" cy="193680"/>
            </p14:xfrm>
          </p:contentPart>
        </mc:Choice>
        <mc:Fallback xmlns="">
          <p:pic>
            <p:nvPicPr>
              <p:cNvPr id="518" name="Tinta 517">
                <a:extLst>
                  <a:ext uri="{FF2B5EF4-FFF2-40B4-BE49-F238E27FC236}">
                    <a16:creationId xmlns:a16="http://schemas.microsoft.com/office/drawing/2014/main" id="{1B0062B5-CF5F-A458-E61A-D55DDAC5EB9D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080493" y="4308923"/>
                <a:ext cx="8082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519" name="Tinta 518">
                <a:extLst>
                  <a:ext uri="{FF2B5EF4-FFF2-40B4-BE49-F238E27FC236}">
                    <a16:creationId xmlns:a16="http://schemas.microsoft.com/office/drawing/2014/main" id="{D2DC2F76-9524-CA37-9629-4E592EEBB45C}"/>
                  </a:ext>
                </a:extLst>
              </p14:cNvPr>
              <p14:cNvContentPartPr/>
              <p14:nvPr/>
            </p14:nvContentPartPr>
            <p14:xfrm>
              <a:off x="8100653" y="4514483"/>
              <a:ext cx="71280" cy="54720"/>
            </p14:xfrm>
          </p:contentPart>
        </mc:Choice>
        <mc:Fallback xmlns="">
          <p:pic>
            <p:nvPicPr>
              <p:cNvPr id="519" name="Tinta 518">
                <a:extLst>
                  <a:ext uri="{FF2B5EF4-FFF2-40B4-BE49-F238E27FC236}">
                    <a16:creationId xmlns:a16="http://schemas.microsoft.com/office/drawing/2014/main" id="{D2DC2F76-9524-CA37-9629-4E592EEBB45C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047013" y="4406843"/>
                <a:ext cx="1789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520" name="Tinta 519">
                <a:extLst>
                  <a:ext uri="{FF2B5EF4-FFF2-40B4-BE49-F238E27FC236}">
                    <a16:creationId xmlns:a16="http://schemas.microsoft.com/office/drawing/2014/main" id="{1570F15B-5C10-C866-40BB-3CEB42218B6D}"/>
                  </a:ext>
                </a:extLst>
              </p14:cNvPr>
              <p14:cNvContentPartPr/>
              <p14:nvPr/>
            </p14:nvContentPartPr>
            <p14:xfrm>
              <a:off x="8061773" y="3923723"/>
              <a:ext cx="68040" cy="605520"/>
            </p14:xfrm>
          </p:contentPart>
        </mc:Choice>
        <mc:Fallback xmlns="">
          <p:pic>
            <p:nvPicPr>
              <p:cNvPr id="520" name="Tinta 519">
                <a:extLst>
                  <a:ext uri="{FF2B5EF4-FFF2-40B4-BE49-F238E27FC236}">
                    <a16:creationId xmlns:a16="http://schemas.microsoft.com/office/drawing/2014/main" id="{1570F15B-5C10-C866-40BB-3CEB42218B6D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8007773" y="3816083"/>
                <a:ext cx="17568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521" name="Tinta 520">
                <a:extLst>
                  <a:ext uri="{FF2B5EF4-FFF2-40B4-BE49-F238E27FC236}">
                    <a16:creationId xmlns:a16="http://schemas.microsoft.com/office/drawing/2014/main" id="{98E42D63-DEFD-C79B-6FD5-862FC30051AC}"/>
                  </a:ext>
                </a:extLst>
              </p14:cNvPr>
              <p14:cNvContentPartPr/>
              <p14:nvPr/>
            </p14:nvContentPartPr>
            <p14:xfrm>
              <a:off x="7994093" y="3610163"/>
              <a:ext cx="83160" cy="619200"/>
            </p14:xfrm>
          </p:contentPart>
        </mc:Choice>
        <mc:Fallback xmlns="">
          <p:pic>
            <p:nvPicPr>
              <p:cNvPr id="521" name="Tinta 520">
                <a:extLst>
                  <a:ext uri="{FF2B5EF4-FFF2-40B4-BE49-F238E27FC236}">
                    <a16:creationId xmlns:a16="http://schemas.microsoft.com/office/drawing/2014/main" id="{98E42D63-DEFD-C79B-6FD5-862FC30051A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940093" y="3502163"/>
                <a:ext cx="190800" cy="8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522" name="Tinta 521">
                <a:extLst>
                  <a:ext uri="{FF2B5EF4-FFF2-40B4-BE49-F238E27FC236}">
                    <a16:creationId xmlns:a16="http://schemas.microsoft.com/office/drawing/2014/main" id="{1991C08F-5AA2-CA09-7D50-5F08C7C4A5D5}"/>
                  </a:ext>
                </a:extLst>
              </p14:cNvPr>
              <p14:cNvContentPartPr/>
              <p14:nvPr/>
            </p14:nvContentPartPr>
            <p14:xfrm>
              <a:off x="7933253" y="3339443"/>
              <a:ext cx="39240" cy="461160"/>
            </p14:xfrm>
          </p:contentPart>
        </mc:Choice>
        <mc:Fallback xmlns="">
          <p:pic>
            <p:nvPicPr>
              <p:cNvPr id="522" name="Tinta 521">
                <a:extLst>
                  <a:ext uri="{FF2B5EF4-FFF2-40B4-BE49-F238E27FC236}">
                    <a16:creationId xmlns:a16="http://schemas.microsoft.com/office/drawing/2014/main" id="{1991C08F-5AA2-CA09-7D50-5F08C7C4A5D5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879613" y="3231803"/>
                <a:ext cx="14688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524" name="Tinta 523">
                <a:extLst>
                  <a:ext uri="{FF2B5EF4-FFF2-40B4-BE49-F238E27FC236}">
                    <a16:creationId xmlns:a16="http://schemas.microsoft.com/office/drawing/2014/main" id="{25DB0B99-2ED1-8A0F-79CE-1D10F52C2523}"/>
                  </a:ext>
                </a:extLst>
              </p14:cNvPr>
              <p14:cNvContentPartPr/>
              <p14:nvPr/>
            </p14:nvContentPartPr>
            <p14:xfrm>
              <a:off x="7876733" y="3229283"/>
              <a:ext cx="38520" cy="133200"/>
            </p14:xfrm>
          </p:contentPart>
        </mc:Choice>
        <mc:Fallback xmlns="">
          <p:pic>
            <p:nvPicPr>
              <p:cNvPr id="524" name="Tinta 523">
                <a:extLst>
                  <a:ext uri="{FF2B5EF4-FFF2-40B4-BE49-F238E27FC236}">
                    <a16:creationId xmlns:a16="http://schemas.microsoft.com/office/drawing/2014/main" id="{25DB0B99-2ED1-8A0F-79CE-1D10F52C2523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823093" y="3121283"/>
                <a:ext cx="1461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525" name="Tinta 524">
                <a:extLst>
                  <a:ext uri="{FF2B5EF4-FFF2-40B4-BE49-F238E27FC236}">
                    <a16:creationId xmlns:a16="http://schemas.microsoft.com/office/drawing/2014/main" id="{568B0EAD-76C1-E230-F257-409D52296EA4}"/>
                  </a:ext>
                </a:extLst>
              </p14:cNvPr>
              <p14:cNvContentPartPr/>
              <p14:nvPr/>
            </p14:nvContentPartPr>
            <p14:xfrm>
              <a:off x="7957733" y="3052523"/>
              <a:ext cx="39600" cy="386280"/>
            </p14:xfrm>
          </p:contentPart>
        </mc:Choice>
        <mc:Fallback xmlns="">
          <p:pic>
            <p:nvPicPr>
              <p:cNvPr id="525" name="Tinta 524">
                <a:extLst>
                  <a:ext uri="{FF2B5EF4-FFF2-40B4-BE49-F238E27FC236}">
                    <a16:creationId xmlns:a16="http://schemas.microsoft.com/office/drawing/2014/main" id="{568B0EAD-76C1-E230-F257-409D52296EA4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903733" y="2944523"/>
                <a:ext cx="14724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526" name="Tinta 525">
                <a:extLst>
                  <a:ext uri="{FF2B5EF4-FFF2-40B4-BE49-F238E27FC236}">
                    <a16:creationId xmlns:a16="http://schemas.microsoft.com/office/drawing/2014/main" id="{4BA4C269-6E88-6846-2D99-8B0824BE3ADA}"/>
                  </a:ext>
                </a:extLst>
              </p14:cNvPr>
              <p14:cNvContentPartPr/>
              <p14:nvPr/>
            </p14:nvContentPartPr>
            <p14:xfrm>
              <a:off x="7941533" y="2874683"/>
              <a:ext cx="50040" cy="430560"/>
            </p14:xfrm>
          </p:contentPart>
        </mc:Choice>
        <mc:Fallback xmlns="">
          <p:pic>
            <p:nvPicPr>
              <p:cNvPr id="526" name="Tinta 525">
                <a:extLst>
                  <a:ext uri="{FF2B5EF4-FFF2-40B4-BE49-F238E27FC236}">
                    <a16:creationId xmlns:a16="http://schemas.microsoft.com/office/drawing/2014/main" id="{4BA4C269-6E88-6846-2D99-8B0824BE3AD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887893" y="2767043"/>
                <a:ext cx="15768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527" name="Tinta 526">
                <a:extLst>
                  <a:ext uri="{FF2B5EF4-FFF2-40B4-BE49-F238E27FC236}">
                    <a16:creationId xmlns:a16="http://schemas.microsoft.com/office/drawing/2014/main" id="{3A27748B-7366-46F4-F4B1-44F0DB7BC5D7}"/>
                  </a:ext>
                </a:extLst>
              </p14:cNvPr>
              <p14:cNvContentPartPr/>
              <p14:nvPr/>
            </p14:nvContentPartPr>
            <p14:xfrm>
              <a:off x="7919213" y="2493083"/>
              <a:ext cx="48600" cy="588240"/>
            </p14:xfrm>
          </p:contentPart>
        </mc:Choice>
        <mc:Fallback xmlns="">
          <p:pic>
            <p:nvPicPr>
              <p:cNvPr id="527" name="Tinta 526">
                <a:extLst>
                  <a:ext uri="{FF2B5EF4-FFF2-40B4-BE49-F238E27FC236}">
                    <a16:creationId xmlns:a16="http://schemas.microsoft.com/office/drawing/2014/main" id="{3A27748B-7366-46F4-F4B1-44F0DB7BC5D7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65213" y="2385083"/>
                <a:ext cx="15624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528" name="Tinta 527">
                <a:extLst>
                  <a:ext uri="{FF2B5EF4-FFF2-40B4-BE49-F238E27FC236}">
                    <a16:creationId xmlns:a16="http://schemas.microsoft.com/office/drawing/2014/main" id="{3C7E9640-8DCC-F67E-4926-004DE8EB4A00}"/>
                  </a:ext>
                </a:extLst>
              </p14:cNvPr>
              <p14:cNvContentPartPr/>
              <p14:nvPr/>
            </p14:nvContentPartPr>
            <p14:xfrm>
              <a:off x="7868093" y="2447723"/>
              <a:ext cx="61560" cy="22320"/>
            </p14:xfrm>
          </p:contentPart>
        </mc:Choice>
        <mc:Fallback xmlns="">
          <p:pic>
            <p:nvPicPr>
              <p:cNvPr id="528" name="Tinta 527">
                <a:extLst>
                  <a:ext uri="{FF2B5EF4-FFF2-40B4-BE49-F238E27FC236}">
                    <a16:creationId xmlns:a16="http://schemas.microsoft.com/office/drawing/2014/main" id="{3C7E9640-8DCC-F67E-4926-004DE8EB4A0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814453" y="2340083"/>
                <a:ext cx="1692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529" name="Tinta 528">
                <a:extLst>
                  <a:ext uri="{FF2B5EF4-FFF2-40B4-BE49-F238E27FC236}">
                    <a16:creationId xmlns:a16="http://schemas.microsoft.com/office/drawing/2014/main" id="{2E5D685B-DA46-807C-7C1B-54E5DDDCB9A6}"/>
                  </a:ext>
                </a:extLst>
              </p14:cNvPr>
              <p14:cNvContentPartPr/>
              <p14:nvPr/>
            </p14:nvContentPartPr>
            <p14:xfrm>
              <a:off x="7738853" y="2485883"/>
              <a:ext cx="198720" cy="360"/>
            </p14:xfrm>
          </p:contentPart>
        </mc:Choice>
        <mc:Fallback xmlns="">
          <p:pic>
            <p:nvPicPr>
              <p:cNvPr id="529" name="Tinta 528">
                <a:extLst>
                  <a:ext uri="{FF2B5EF4-FFF2-40B4-BE49-F238E27FC236}">
                    <a16:creationId xmlns:a16="http://schemas.microsoft.com/office/drawing/2014/main" id="{2E5D685B-DA46-807C-7C1B-54E5DDDCB9A6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684853" y="2377883"/>
                <a:ext cx="306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530" name="Tinta 529">
                <a:extLst>
                  <a:ext uri="{FF2B5EF4-FFF2-40B4-BE49-F238E27FC236}">
                    <a16:creationId xmlns:a16="http://schemas.microsoft.com/office/drawing/2014/main" id="{1B54809D-998C-84C4-0DA4-A88C73E22D5B}"/>
                  </a:ext>
                </a:extLst>
              </p14:cNvPr>
              <p14:cNvContentPartPr/>
              <p14:nvPr/>
            </p14:nvContentPartPr>
            <p14:xfrm>
              <a:off x="7786373" y="2619083"/>
              <a:ext cx="42840" cy="281880"/>
            </p14:xfrm>
          </p:contentPart>
        </mc:Choice>
        <mc:Fallback xmlns="">
          <p:pic>
            <p:nvPicPr>
              <p:cNvPr id="530" name="Tinta 529">
                <a:extLst>
                  <a:ext uri="{FF2B5EF4-FFF2-40B4-BE49-F238E27FC236}">
                    <a16:creationId xmlns:a16="http://schemas.microsoft.com/office/drawing/2014/main" id="{1B54809D-998C-84C4-0DA4-A88C73E22D5B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732733" y="2511443"/>
                <a:ext cx="15048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531" name="Tinta 530">
                <a:extLst>
                  <a:ext uri="{FF2B5EF4-FFF2-40B4-BE49-F238E27FC236}">
                    <a16:creationId xmlns:a16="http://schemas.microsoft.com/office/drawing/2014/main" id="{604DF78B-5539-98D9-B3A8-237D1404442A}"/>
                  </a:ext>
                </a:extLst>
              </p14:cNvPr>
              <p14:cNvContentPartPr/>
              <p14:nvPr/>
            </p14:nvContentPartPr>
            <p14:xfrm>
              <a:off x="7867373" y="2628803"/>
              <a:ext cx="44280" cy="453240"/>
            </p14:xfrm>
          </p:contentPart>
        </mc:Choice>
        <mc:Fallback xmlns="">
          <p:pic>
            <p:nvPicPr>
              <p:cNvPr id="531" name="Tinta 530">
                <a:extLst>
                  <a:ext uri="{FF2B5EF4-FFF2-40B4-BE49-F238E27FC236}">
                    <a16:creationId xmlns:a16="http://schemas.microsoft.com/office/drawing/2014/main" id="{604DF78B-5539-98D9-B3A8-237D1404442A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813733" y="2520803"/>
                <a:ext cx="15192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532" name="Tinta 531">
                <a:extLst>
                  <a:ext uri="{FF2B5EF4-FFF2-40B4-BE49-F238E27FC236}">
                    <a16:creationId xmlns:a16="http://schemas.microsoft.com/office/drawing/2014/main" id="{A6C9CCD0-9C94-45E7-0DD9-7B6BB632AF3A}"/>
                  </a:ext>
                </a:extLst>
              </p14:cNvPr>
              <p14:cNvContentPartPr/>
              <p14:nvPr/>
            </p14:nvContentPartPr>
            <p14:xfrm>
              <a:off x="7862693" y="2979443"/>
              <a:ext cx="19440" cy="49680"/>
            </p14:xfrm>
          </p:contentPart>
        </mc:Choice>
        <mc:Fallback xmlns="">
          <p:pic>
            <p:nvPicPr>
              <p:cNvPr id="532" name="Tinta 531">
                <a:extLst>
                  <a:ext uri="{FF2B5EF4-FFF2-40B4-BE49-F238E27FC236}">
                    <a16:creationId xmlns:a16="http://schemas.microsoft.com/office/drawing/2014/main" id="{A6C9CCD0-9C94-45E7-0DD9-7B6BB632AF3A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808693" y="2871443"/>
                <a:ext cx="1270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534" name="Tinta 533">
                <a:extLst>
                  <a:ext uri="{FF2B5EF4-FFF2-40B4-BE49-F238E27FC236}">
                    <a16:creationId xmlns:a16="http://schemas.microsoft.com/office/drawing/2014/main" id="{6495F056-F587-2BA5-A2AA-8E1CBF8C4722}"/>
                  </a:ext>
                </a:extLst>
              </p14:cNvPr>
              <p14:cNvContentPartPr/>
              <p14:nvPr/>
            </p14:nvContentPartPr>
            <p14:xfrm>
              <a:off x="7867013" y="2960003"/>
              <a:ext cx="29520" cy="112320"/>
            </p14:xfrm>
          </p:contentPart>
        </mc:Choice>
        <mc:Fallback xmlns="">
          <p:pic>
            <p:nvPicPr>
              <p:cNvPr id="534" name="Tinta 533">
                <a:extLst>
                  <a:ext uri="{FF2B5EF4-FFF2-40B4-BE49-F238E27FC236}">
                    <a16:creationId xmlns:a16="http://schemas.microsoft.com/office/drawing/2014/main" id="{6495F056-F587-2BA5-A2AA-8E1CBF8C4722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813373" y="2852003"/>
                <a:ext cx="1371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535" name="Tinta 534">
                <a:extLst>
                  <a:ext uri="{FF2B5EF4-FFF2-40B4-BE49-F238E27FC236}">
                    <a16:creationId xmlns:a16="http://schemas.microsoft.com/office/drawing/2014/main" id="{D4698806-C294-B86F-01FC-5D1BB0370C7C}"/>
                  </a:ext>
                </a:extLst>
              </p14:cNvPr>
              <p14:cNvContentPartPr/>
              <p14:nvPr/>
            </p14:nvContentPartPr>
            <p14:xfrm>
              <a:off x="7838213" y="2957843"/>
              <a:ext cx="29520" cy="80640"/>
            </p14:xfrm>
          </p:contentPart>
        </mc:Choice>
        <mc:Fallback xmlns="">
          <p:pic>
            <p:nvPicPr>
              <p:cNvPr id="535" name="Tinta 534">
                <a:extLst>
                  <a:ext uri="{FF2B5EF4-FFF2-40B4-BE49-F238E27FC236}">
                    <a16:creationId xmlns:a16="http://schemas.microsoft.com/office/drawing/2014/main" id="{D4698806-C294-B86F-01FC-5D1BB0370C7C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784573" y="2850203"/>
                <a:ext cx="1371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536" name="Tinta 535">
                <a:extLst>
                  <a:ext uri="{FF2B5EF4-FFF2-40B4-BE49-F238E27FC236}">
                    <a16:creationId xmlns:a16="http://schemas.microsoft.com/office/drawing/2014/main" id="{ED037AF4-7F90-C3BC-190B-7454797854EB}"/>
                  </a:ext>
                </a:extLst>
              </p14:cNvPr>
              <p14:cNvContentPartPr/>
              <p14:nvPr/>
            </p14:nvContentPartPr>
            <p14:xfrm>
              <a:off x="7939013" y="2336483"/>
              <a:ext cx="654480" cy="135360"/>
            </p14:xfrm>
          </p:contentPart>
        </mc:Choice>
        <mc:Fallback xmlns="">
          <p:pic>
            <p:nvPicPr>
              <p:cNvPr id="536" name="Tinta 535">
                <a:extLst>
                  <a:ext uri="{FF2B5EF4-FFF2-40B4-BE49-F238E27FC236}">
                    <a16:creationId xmlns:a16="http://schemas.microsoft.com/office/drawing/2014/main" id="{ED037AF4-7F90-C3BC-190B-7454797854EB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885013" y="2228843"/>
                <a:ext cx="7621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537" name="Tinta 536">
                <a:extLst>
                  <a:ext uri="{FF2B5EF4-FFF2-40B4-BE49-F238E27FC236}">
                    <a16:creationId xmlns:a16="http://schemas.microsoft.com/office/drawing/2014/main" id="{F8B9E268-5F35-A330-5696-7911B47FBAE2}"/>
                  </a:ext>
                </a:extLst>
              </p14:cNvPr>
              <p14:cNvContentPartPr/>
              <p14:nvPr/>
            </p14:nvContentPartPr>
            <p14:xfrm>
              <a:off x="8524733" y="2241083"/>
              <a:ext cx="527760" cy="130680"/>
            </p14:xfrm>
          </p:contentPart>
        </mc:Choice>
        <mc:Fallback xmlns="">
          <p:pic>
            <p:nvPicPr>
              <p:cNvPr id="537" name="Tinta 536">
                <a:extLst>
                  <a:ext uri="{FF2B5EF4-FFF2-40B4-BE49-F238E27FC236}">
                    <a16:creationId xmlns:a16="http://schemas.microsoft.com/office/drawing/2014/main" id="{F8B9E268-5F35-A330-5696-7911B47FBAE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470733" y="2133083"/>
                <a:ext cx="63540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538" name="Tinta 537">
                <a:extLst>
                  <a:ext uri="{FF2B5EF4-FFF2-40B4-BE49-F238E27FC236}">
                    <a16:creationId xmlns:a16="http://schemas.microsoft.com/office/drawing/2014/main" id="{D9F8A28A-5C5E-48F4-1291-905BEF580237}"/>
                  </a:ext>
                </a:extLst>
              </p14:cNvPr>
              <p14:cNvContentPartPr/>
              <p14:nvPr/>
            </p14:nvContentPartPr>
            <p14:xfrm>
              <a:off x="9086693" y="2237483"/>
              <a:ext cx="243720" cy="34200"/>
            </p14:xfrm>
          </p:contentPart>
        </mc:Choice>
        <mc:Fallback xmlns="">
          <p:pic>
            <p:nvPicPr>
              <p:cNvPr id="538" name="Tinta 537">
                <a:extLst>
                  <a:ext uri="{FF2B5EF4-FFF2-40B4-BE49-F238E27FC236}">
                    <a16:creationId xmlns:a16="http://schemas.microsoft.com/office/drawing/2014/main" id="{D9F8A28A-5C5E-48F4-1291-905BEF58023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032693" y="2129843"/>
                <a:ext cx="3513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539" name="Tinta 538">
                <a:extLst>
                  <a:ext uri="{FF2B5EF4-FFF2-40B4-BE49-F238E27FC236}">
                    <a16:creationId xmlns:a16="http://schemas.microsoft.com/office/drawing/2014/main" id="{C593834C-F0FD-D169-D338-5B1D177E1901}"/>
                  </a:ext>
                </a:extLst>
              </p14:cNvPr>
              <p14:cNvContentPartPr/>
              <p14:nvPr/>
            </p14:nvContentPartPr>
            <p14:xfrm>
              <a:off x="9319253" y="2204723"/>
              <a:ext cx="19800" cy="388440"/>
            </p14:xfrm>
          </p:contentPart>
        </mc:Choice>
        <mc:Fallback xmlns="">
          <p:pic>
            <p:nvPicPr>
              <p:cNvPr id="539" name="Tinta 538">
                <a:extLst>
                  <a:ext uri="{FF2B5EF4-FFF2-40B4-BE49-F238E27FC236}">
                    <a16:creationId xmlns:a16="http://schemas.microsoft.com/office/drawing/2014/main" id="{C593834C-F0FD-D169-D338-5B1D177E1901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65613" y="2097083"/>
                <a:ext cx="12744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540" name="Tinta 539">
                <a:extLst>
                  <a:ext uri="{FF2B5EF4-FFF2-40B4-BE49-F238E27FC236}">
                    <a16:creationId xmlns:a16="http://schemas.microsoft.com/office/drawing/2014/main" id="{162DEFD8-328D-B42E-C647-6CEA000D9995}"/>
                  </a:ext>
                </a:extLst>
              </p14:cNvPr>
              <p14:cNvContentPartPr/>
              <p14:nvPr/>
            </p14:nvContentPartPr>
            <p14:xfrm>
              <a:off x="9348413" y="2381123"/>
              <a:ext cx="72720" cy="418680"/>
            </p14:xfrm>
          </p:contentPart>
        </mc:Choice>
        <mc:Fallback xmlns="">
          <p:pic>
            <p:nvPicPr>
              <p:cNvPr id="540" name="Tinta 539">
                <a:extLst>
                  <a:ext uri="{FF2B5EF4-FFF2-40B4-BE49-F238E27FC236}">
                    <a16:creationId xmlns:a16="http://schemas.microsoft.com/office/drawing/2014/main" id="{162DEFD8-328D-B42E-C647-6CEA000D9995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9294773" y="2273123"/>
                <a:ext cx="18036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541" name="Tinta 540">
                <a:extLst>
                  <a:ext uri="{FF2B5EF4-FFF2-40B4-BE49-F238E27FC236}">
                    <a16:creationId xmlns:a16="http://schemas.microsoft.com/office/drawing/2014/main" id="{546AADBE-C147-A674-3778-2F23A5628D41}"/>
                  </a:ext>
                </a:extLst>
              </p14:cNvPr>
              <p14:cNvContentPartPr/>
              <p14:nvPr/>
            </p14:nvContentPartPr>
            <p14:xfrm>
              <a:off x="9400973" y="2676323"/>
              <a:ext cx="38880" cy="583560"/>
            </p14:xfrm>
          </p:contentPart>
        </mc:Choice>
        <mc:Fallback xmlns="">
          <p:pic>
            <p:nvPicPr>
              <p:cNvPr id="541" name="Tinta 540">
                <a:extLst>
                  <a:ext uri="{FF2B5EF4-FFF2-40B4-BE49-F238E27FC236}">
                    <a16:creationId xmlns:a16="http://schemas.microsoft.com/office/drawing/2014/main" id="{546AADBE-C147-A674-3778-2F23A5628D41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346973" y="2568683"/>
                <a:ext cx="14652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542" name="Tinta 541">
                <a:extLst>
                  <a:ext uri="{FF2B5EF4-FFF2-40B4-BE49-F238E27FC236}">
                    <a16:creationId xmlns:a16="http://schemas.microsoft.com/office/drawing/2014/main" id="{531AE4A6-4726-A364-B4D9-23B796DE853A}"/>
                  </a:ext>
                </a:extLst>
              </p14:cNvPr>
              <p14:cNvContentPartPr/>
              <p14:nvPr/>
            </p14:nvContentPartPr>
            <p14:xfrm>
              <a:off x="9467573" y="2976203"/>
              <a:ext cx="46800" cy="253800"/>
            </p14:xfrm>
          </p:contentPart>
        </mc:Choice>
        <mc:Fallback xmlns="">
          <p:pic>
            <p:nvPicPr>
              <p:cNvPr id="542" name="Tinta 541">
                <a:extLst>
                  <a:ext uri="{FF2B5EF4-FFF2-40B4-BE49-F238E27FC236}">
                    <a16:creationId xmlns:a16="http://schemas.microsoft.com/office/drawing/2014/main" id="{531AE4A6-4726-A364-B4D9-23B796DE853A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413933" y="2868563"/>
                <a:ext cx="1544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543" name="Tinta 542">
                <a:extLst>
                  <a:ext uri="{FF2B5EF4-FFF2-40B4-BE49-F238E27FC236}">
                    <a16:creationId xmlns:a16="http://schemas.microsoft.com/office/drawing/2014/main" id="{7C574BF1-5F03-7021-A51E-9C8207296A9D}"/>
                  </a:ext>
                </a:extLst>
              </p14:cNvPr>
              <p14:cNvContentPartPr/>
              <p14:nvPr/>
            </p14:nvContentPartPr>
            <p14:xfrm>
              <a:off x="9443813" y="3052523"/>
              <a:ext cx="95760" cy="500040"/>
            </p14:xfrm>
          </p:contentPart>
        </mc:Choice>
        <mc:Fallback xmlns="">
          <p:pic>
            <p:nvPicPr>
              <p:cNvPr id="543" name="Tinta 542">
                <a:extLst>
                  <a:ext uri="{FF2B5EF4-FFF2-40B4-BE49-F238E27FC236}">
                    <a16:creationId xmlns:a16="http://schemas.microsoft.com/office/drawing/2014/main" id="{7C574BF1-5F03-7021-A51E-9C8207296A9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390173" y="2944883"/>
                <a:ext cx="20340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544" name="Tinta 543">
                <a:extLst>
                  <a:ext uri="{FF2B5EF4-FFF2-40B4-BE49-F238E27FC236}">
                    <a16:creationId xmlns:a16="http://schemas.microsoft.com/office/drawing/2014/main" id="{2E05CD70-10D7-619D-2B61-0530FA6B8424}"/>
                  </a:ext>
                </a:extLst>
              </p14:cNvPr>
              <p14:cNvContentPartPr/>
              <p14:nvPr/>
            </p14:nvContentPartPr>
            <p14:xfrm>
              <a:off x="9534173" y="3495323"/>
              <a:ext cx="50760" cy="429840"/>
            </p14:xfrm>
          </p:contentPart>
        </mc:Choice>
        <mc:Fallback xmlns="">
          <p:pic>
            <p:nvPicPr>
              <p:cNvPr id="544" name="Tinta 543">
                <a:extLst>
                  <a:ext uri="{FF2B5EF4-FFF2-40B4-BE49-F238E27FC236}">
                    <a16:creationId xmlns:a16="http://schemas.microsoft.com/office/drawing/2014/main" id="{2E05CD70-10D7-619D-2B61-0530FA6B8424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480533" y="3387683"/>
                <a:ext cx="15840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545" name="Tinta 544">
                <a:extLst>
                  <a:ext uri="{FF2B5EF4-FFF2-40B4-BE49-F238E27FC236}">
                    <a16:creationId xmlns:a16="http://schemas.microsoft.com/office/drawing/2014/main" id="{11B5C005-E856-44F8-C7F2-13A9A44708A2}"/>
                  </a:ext>
                </a:extLst>
              </p14:cNvPr>
              <p14:cNvContentPartPr/>
              <p14:nvPr/>
            </p14:nvContentPartPr>
            <p14:xfrm>
              <a:off x="9562973" y="3804923"/>
              <a:ext cx="57600" cy="366480"/>
            </p14:xfrm>
          </p:contentPart>
        </mc:Choice>
        <mc:Fallback xmlns="">
          <p:pic>
            <p:nvPicPr>
              <p:cNvPr id="545" name="Tinta 544">
                <a:extLst>
                  <a:ext uri="{FF2B5EF4-FFF2-40B4-BE49-F238E27FC236}">
                    <a16:creationId xmlns:a16="http://schemas.microsoft.com/office/drawing/2014/main" id="{11B5C005-E856-44F8-C7F2-13A9A44708A2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508973" y="3697283"/>
                <a:ext cx="1652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546" name="Tinta 545">
                <a:extLst>
                  <a:ext uri="{FF2B5EF4-FFF2-40B4-BE49-F238E27FC236}">
                    <a16:creationId xmlns:a16="http://schemas.microsoft.com/office/drawing/2014/main" id="{FB9FEE82-22C0-F3ED-44B1-957D3714EC09}"/>
                  </a:ext>
                </a:extLst>
              </p14:cNvPr>
              <p14:cNvContentPartPr/>
              <p14:nvPr/>
            </p14:nvContentPartPr>
            <p14:xfrm>
              <a:off x="9586733" y="3928763"/>
              <a:ext cx="88200" cy="164160"/>
            </p14:xfrm>
          </p:contentPart>
        </mc:Choice>
        <mc:Fallback xmlns="">
          <p:pic>
            <p:nvPicPr>
              <p:cNvPr id="546" name="Tinta 545">
                <a:extLst>
                  <a:ext uri="{FF2B5EF4-FFF2-40B4-BE49-F238E27FC236}">
                    <a16:creationId xmlns:a16="http://schemas.microsoft.com/office/drawing/2014/main" id="{FB9FEE82-22C0-F3ED-44B1-957D3714EC09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532733" y="3821123"/>
                <a:ext cx="1958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547" name="Tinta 546">
                <a:extLst>
                  <a:ext uri="{FF2B5EF4-FFF2-40B4-BE49-F238E27FC236}">
                    <a16:creationId xmlns:a16="http://schemas.microsoft.com/office/drawing/2014/main" id="{BC7F35B1-883F-7ADD-FC0E-58BFDD79EB38}"/>
                  </a:ext>
                </a:extLst>
              </p14:cNvPr>
              <p14:cNvContentPartPr/>
              <p14:nvPr/>
            </p14:nvContentPartPr>
            <p14:xfrm>
              <a:off x="9581333" y="3851723"/>
              <a:ext cx="91440" cy="363240"/>
            </p14:xfrm>
          </p:contentPart>
        </mc:Choice>
        <mc:Fallback xmlns="">
          <p:pic>
            <p:nvPicPr>
              <p:cNvPr id="547" name="Tinta 546">
                <a:extLst>
                  <a:ext uri="{FF2B5EF4-FFF2-40B4-BE49-F238E27FC236}">
                    <a16:creationId xmlns:a16="http://schemas.microsoft.com/office/drawing/2014/main" id="{BC7F35B1-883F-7ADD-FC0E-58BFDD79EB3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527333" y="3744083"/>
                <a:ext cx="19908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548" name="Tinta 547">
                <a:extLst>
                  <a:ext uri="{FF2B5EF4-FFF2-40B4-BE49-F238E27FC236}">
                    <a16:creationId xmlns:a16="http://schemas.microsoft.com/office/drawing/2014/main" id="{5BEA3DE5-C209-100D-B5CE-2DC9101ECA98}"/>
                  </a:ext>
                </a:extLst>
              </p14:cNvPr>
              <p14:cNvContentPartPr/>
              <p14:nvPr/>
            </p14:nvContentPartPr>
            <p14:xfrm>
              <a:off x="9011813" y="4167083"/>
              <a:ext cx="537480" cy="360"/>
            </p14:xfrm>
          </p:contentPart>
        </mc:Choice>
        <mc:Fallback xmlns="">
          <p:pic>
            <p:nvPicPr>
              <p:cNvPr id="548" name="Tinta 547">
                <a:extLst>
                  <a:ext uri="{FF2B5EF4-FFF2-40B4-BE49-F238E27FC236}">
                    <a16:creationId xmlns:a16="http://schemas.microsoft.com/office/drawing/2014/main" id="{5BEA3DE5-C209-100D-B5CE-2DC9101ECA98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957813" y="4059083"/>
                <a:ext cx="645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549" name="Tinta 548">
                <a:extLst>
                  <a:ext uri="{FF2B5EF4-FFF2-40B4-BE49-F238E27FC236}">
                    <a16:creationId xmlns:a16="http://schemas.microsoft.com/office/drawing/2014/main" id="{31AB664D-7306-551C-0875-CC2ADB742AAD}"/>
                  </a:ext>
                </a:extLst>
              </p14:cNvPr>
              <p14:cNvContentPartPr/>
              <p14:nvPr/>
            </p14:nvContentPartPr>
            <p14:xfrm>
              <a:off x="8665493" y="4067363"/>
              <a:ext cx="859680" cy="56880"/>
            </p14:xfrm>
          </p:contentPart>
        </mc:Choice>
        <mc:Fallback xmlns="">
          <p:pic>
            <p:nvPicPr>
              <p:cNvPr id="549" name="Tinta 548">
                <a:extLst>
                  <a:ext uri="{FF2B5EF4-FFF2-40B4-BE49-F238E27FC236}">
                    <a16:creationId xmlns:a16="http://schemas.microsoft.com/office/drawing/2014/main" id="{31AB664D-7306-551C-0875-CC2ADB742AAD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8611493" y="3959723"/>
                <a:ext cx="9673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575" name="Tinta 574">
                <a:extLst>
                  <a:ext uri="{FF2B5EF4-FFF2-40B4-BE49-F238E27FC236}">
                    <a16:creationId xmlns:a16="http://schemas.microsoft.com/office/drawing/2014/main" id="{69F592A2-54CA-36B0-2B95-2A10E52D9AAB}"/>
                  </a:ext>
                </a:extLst>
              </p14:cNvPr>
              <p14:cNvContentPartPr/>
              <p14:nvPr/>
            </p14:nvContentPartPr>
            <p14:xfrm>
              <a:off x="8703293" y="4033163"/>
              <a:ext cx="669600" cy="19800"/>
            </p14:xfrm>
          </p:contentPart>
        </mc:Choice>
        <mc:Fallback xmlns="">
          <p:pic>
            <p:nvPicPr>
              <p:cNvPr id="575" name="Tinta 574">
                <a:extLst>
                  <a:ext uri="{FF2B5EF4-FFF2-40B4-BE49-F238E27FC236}">
                    <a16:creationId xmlns:a16="http://schemas.microsoft.com/office/drawing/2014/main" id="{69F592A2-54CA-36B0-2B95-2A10E52D9AA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8649653" y="3925523"/>
                <a:ext cx="7772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580" name="Tinta 579">
                <a:extLst>
                  <a:ext uri="{FF2B5EF4-FFF2-40B4-BE49-F238E27FC236}">
                    <a16:creationId xmlns:a16="http://schemas.microsoft.com/office/drawing/2014/main" id="{6977ACDB-72C6-1635-0F95-DF57120EEA9E}"/>
                  </a:ext>
                </a:extLst>
              </p14:cNvPr>
              <p14:cNvContentPartPr/>
              <p14:nvPr/>
            </p14:nvContentPartPr>
            <p14:xfrm>
              <a:off x="8913173" y="3890243"/>
              <a:ext cx="659520" cy="19800"/>
            </p14:xfrm>
          </p:contentPart>
        </mc:Choice>
        <mc:Fallback xmlns="">
          <p:pic>
            <p:nvPicPr>
              <p:cNvPr id="580" name="Tinta 579">
                <a:extLst>
                  <a:ext uri="{FF2B5EF4-FFF2-40B4-BE49-F238E27FC236}">
                    <a16:creationId xmlns:a16="http://schemas.microsoft.com/office/drawing/2014/main" id="{6977ACDB-72C6-1635-0F95-DF57120EEA9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859173" y="3782603"/>
                <a:ext cx="7671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593" name="Tinta 592">
                <a:extLst>
                  <a:ext uri="{FF2B5EF4-FFF2-40B4-BE49-F238E27FC236}">
                    <a16:creationId xmlns:a16="http://schemas.microsoft.com/office/drawing/2014/main" id="{2E4DC928-1AC4-4B53-D51D-F4917E18E40D}"/>
                  </a:ext>
                </a:extLst>
              </p14:cNvPr>
              <p14:cNvContentPartPr/>
              <p14:nvPr/>
            </p14:nvContentPartPr>
            <p14:xfrm>
              <a:off x="8626613" y="3791963"/>
              <a:ext cx="841680" cy="15480"/>
            </p14:xfrm>
          </p:contentPart>
        </mc:Choice>
        <mc:Fallback xmlns="">
          <p:pic>
            <p:nvPicPr>
              <p:cNvPr id="593" name="Tinta 592">
                <a:extLst>
                  <a:ext uri="{FF2B5EF4-FFF2-40B4-BE49-F238E27FC236}">
                    <a16:creationId xmlns:a16="http://schemas.microsoft.com/office/drawing/2014/main" id="{2E4DC928-1AC4-4B53-D51D-F4917E18E40D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8572613" y="3684323"/>
                <a:ext cx="9493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594" name="Tinta 593">
                <a:extLst>
                  <a:ext uri="{FF2B5EF4-FFF2-40B4-BE49-F238E27FC236}">
                    <a16:creationId xmlns:a16="http://schemas.microsoft.com/office/drawing/2014/main" id="{11B2E25F-87B1-FFDE-065C-8495D4AD4A61}"/>
                  </a:ext>
                </a:extLst>
              </p14:cNvPr>
              <p14:cNvContentPartPr/>
              <p14:nvPr/>
            </p14:nvContentPartPr>
            <p14:xfrm>
              <a:off x="8705093" y="3682883"/>
              <a:ext cx="839160" cy="12960"/>
            </p14:xfrm>
          </p:contentPart>
        </mc:Choice>
        <mc:Fallback xmlns="">
          <p:pic>
            <p:nvPicPr>
              <p:cNvPr id="594" name="Tinta 593">
                <a:extLst>
                  <a:ext uri="{FF2B5EF4-FFF2-40B4-BE49-F238E27FC236}">
                    <a16:creationId xmlns:a16="http://schemas.microsoft.com/office/drawing/2014/main" id="{11B2E25F-87B1-FFDE-065C-8495D4AD4A61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651453" y="3575243"/>
                <a:ext cx="9468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595" name="Tinta 594">
                <a:extLst>
                  <a:ext uri="{FF2B5EF4-FFF2-40B4-BE49-F238E27FC236}">
                    <a16:creationId xmlns:a16="http://schemas.microsoft.com/office/drawing/2014/main" id="{B17F60BA-1E4A-E2A5-B232-88F7B9C73F0B}"/>
                  </a:ext>
                </a:extLst>
              </p14:cNvPr>
              <p14:cNvContentPartPr/>
              <p14:nvPr/>
            </p14:nvContentPartPr>
            <p14:xfrm>
              <a:off x="8679893" y="3457523"/>
              <a:ext cx="797760" cy="62280"/>
            </p14:xfrm>
          </p:contentPart>
        </mc:Choice>
        <mc:Fallback xmlns="">
          <p:pic>
            <p:nvPicPr>
              <p:cNvPr id="595" name="Tinta 594">
                <a:extLst>
                  <a:ext uri="{FF2B5EF4-FFF2-40B4-BE49-F238E27FC236}">
                    <a16:creationId xmlns:a16="http://schemas.microsoft.com/office/drawing/2014/main" id="{B17F60BA-1E4A-E2A5-B232-88F7B9C73F0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625893" y="3349523"/>
                <a:ext cx="9054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596" name="Tinta 595">
                <a:extLst>
                  <a:ext uri="{FF2B5EF4-FFF2-40B4-BE49-F238E27FC236}">
                    <a16:creationId xmlns:a16="http://schemas.microsoft.com/office/drawing/2014/main" id="{79E2A201-4C59-AA64-430A-781D489408D9}"/>
                  </a:ext>
                </a:extLst>
              </p14:cNvPr>
              <p14:cNvContentPartPr/>
              <p14:nvPr/>
            </p14:nvContentPartPr>
            <p14:xfrm>
              <a:off x="8678093" y="3374723"/>
              <a:ext cx="713880" cy="6840"/>
            </p14:xfrm>
          </p:contentPart>
        </mc:Choice>
        <mc:Fallback xmlns="">
          <p:pic>
            <p:nvPicPr>
              <p:cNvPr id="596" name="Tinta 595">
                <a:extLst>
                  <a:ext uri="{FF2B5EF4-FFF2-40B4-BE49-F238E27FC236}">
                    <a16:creationId xmlns:a16="http://schemas.microsoft.com/office/drawing/2014/main" id="{79E2A201-4C59-AA64-430A-781D489408D9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8624453" y="3266723"/>
                <a:ext cx="8215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597" name="Tinta 596">
                <a:extLst>
                  <a:ext uri="{FF2B5EF4-FFF2-40B4-BE49-F238E27FC236}">
                    <a16:creationId xmlns:a16="http://schemas.microsoft.com/office/drawing/2014/main" id="{89A06A90-711F-BA88-7BC8-DF04E5CCCC14}"/>
                  </a:ext>
                </a:extLst>
              </p14:cNvPr>
              <p14:cNvContentPartPr/>
              <p14:nvPr/>
            </p14:nvContentPartPr>
            <p14:xfrm>
              <a:off x="8209373" y="2871443"/>
              <a:ext cx="1101600" cy="548640"/>
            </p14:xfrm>
          </p:contentPart>
        </mc:Choice>
        <mc:Fallback xmlns="">
          <p:pic>
            <p:nvPicPr>
              <p:cNvPr id="597" name="Tinta 596">
                <a:extLst>
                  <a:ext uri="{FF2B5EF4-FFF2-40B4-BE49-F238E27FC236}">
                    <a16:creationId xmlns:a16="http://schemas.microsoft.com/office/drawing/2014/main" id="{89A06A90-711F-BA88-7BC8-DF04E5CCCC14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155733" y="2763803"/>
                <a:ext cx="120924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598" name="Tinta 597">
                <a:extLst>
                  <a:ext uri="{FF2B5EF4-FFF2-40B4-BE49-F238E27FC236}">
                    <a16:creationId xmlns:a16="http://schemas.microsoft.com/office/drawing/2014/main" id="{61246264-986F-78C9-D8B2-A0CC211DD4EA}"/>
                  </a:ext>
                </a:extLst>
              </p14:cNvPr>
              <p14:cNvContentPartPr/>
              <p14:nvPr/>
            </p14:nvContentPartPr>
            <p14:xfrm>
              <a:off x="8540213" y="3095363"/>
              <a:ext cx="766080" cy="377280"/>
            </p14:xfrm>
          </p:contentPart>
        </mc:Choice>
        <mc:Fallback xmlns="">
          <p:pic>
            <p:nvPicPr>
              <p:cNvPr id="598" name="Tinta 597">
                <a:extLst>
                  <a:ext uri="{FF2B5EF4-FFF2-40B4-BE49-F238E27FC236}">
                    <a16:creationId xmlns:a16="http://schemas.microsoft.com/office/drawing/2014/main" id="{61246264-986F-78C9-D8B2-A0CC211DD4EA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8486213" y="2987723"/>
                <a:ext cx="87372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599" name="Tinta 598">
                <a:extLst>
                  <a:ext uri="{FF2B5EF4-FFF2-40B4-BE49-F238E27FC236}">
                    <a16:creationId xmlns:a16="http://schemas.microsoft.com/office/drawing/2014/main" id="{2C5A6F25-5A94-8324-E6EC-2514FEFB6D49}"/>
                  </a:ext>
                </a:extLst>
              </p14:cNvPr>
              <p14:cNvContentPartPr/>
              <p14:nvPr/>
            </p14:nvContentPartPr>
            <p14:xfrm>
              <a:off x="8797253" y="3200123"/>
              <a:ext cx="556560" cy="130320"/>
            </p14:xfrm>
          </p:contentPart>
        </mc:Choice>
        <mc:Fallback xmlns="">
          <p:pic>
            <p:nvPicPr>
              <p:cNvPr id="599" name="Tinta 598">
                <a:extLst>
                  <a:ext uri="{FF2B5EF4-FFF2-40B4-BE49-F238E27FC236}">
                    <a16:creationId xmlns:a16="http://schemas.microsoft.com/office/drawing/2014/main" id="{2C5A6F25-5A94-8324-E6EC-2514FEFB6D49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743253" y="3092483"/>
                <a:ext cx="6642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600" name="Tinta 599">
                <a:extLst>
                  <a:ext uri="{FF2B5EF4-FFF2-40B4-BE49-F238E27FC236}">
                    <a16:creationId xmlns:a16="http://schemas.microsoft.com/office/drawing/2014/main" id="{BB846441-93DA-ACE3-FBA1-2C6AE22B4B7D}"/>
                  </a:ext>
                </a:extLst>
              </p14:cNvPr>
              <p14:cNvContentPartPr/>
              <p14:nvPr/>
            </p14:nvContentPartPr>
            <p14:xfrm>
              <a:off x="8400893" y="3176363"/>
              <a:ext cx="500040" cy="162360"/>
            </p14:xfrm>
          </p:contentPart>
        </mc:Choice>
        <mc:Fallback xmlns="">
          <p:pic>
            <p:nvPicPr>
              <p:cNvPr id="600" name="Tinta 599">
                <a:extLst>
                  <a:ext uri="{FF2B5EF4-FFF2-40B4-BE49-F238E27FC236}">
                    <a16:creationId xmlns:a16="http://schemas.microsoft.com/office/drawing/2014/main" id="{BB846441-93DA-ACE3-FBA1-2C6AE22B4B7D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347253" y="3068723"/>
                <a:ext cx="6076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601" name="Tinta 600">
                <a:extLst>
                  <a:ext uri="{FF2B5EF4-FFF2-40B4-BE49-F238E27FC236}">
                    <a16:creationId xmlns:a16="http://schemas.microsoft.com/office/drawing/2014/main" id="{468574C6-F00B-072C-84CA-49D9435CC8FE}"/>
                  </a:ext>
                </a:extLst>
              </p14:cNvPr>
              <p14:cNvContentPartPr/>
              <p14:nvPr/>
            </p14:nvContentPartPr>
            <p14:xfrm>
              <a:off x="8630933" y="4274003"/>
              <a:ext cx="484560" cy="79200"/>
            </p14:xfrm>
          </p:contentPart>
        </mc:Choice>
        <mc:Fallback xmlns="">
          <p:pic>
            <p:nvPicPr>
              <p:cNvPr id="601" name="Tinta 600">
                <a:extLst>
                  <a:ext uri="{FF2B5EF4-FFF2-40B4-BE49-F238E27FC236}">
                    <a16:creationId xmlns:a16="http://schemas.microsoft.com/office/drawing/2014/main" id="{468574C6-F00B-072C-84CA-49D9435CC8F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8576933" y="4166363"/>
                <a:ext cx="5922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602" name="Tinta 601">
                <a:extLst>
                  <a:ext uri="{FF2B5EF4-FFF2-40B4-BE49-F238E27FC236}">
                    <a16:creationId xmlns:a16="http://schemas.microsoft.com/office/drawing/2014/main" id="{F2F613DB-9107-65A3-D7B1-484191232E59}"/>
                  </a:ext>
                </a:extLst>
              </p14:cNvPr>
              <p14:cNvContentPartPr/>
              <p14:nvPr/>
            </p14:nvContentPartPr>
            <p14:xfrm>
              <a:off x="8716973" y="4233683"/>
              <a:ext cx="832320" cy="19800"/>
            </p14:xfrm>
          </p:contentPart>
        </mc:Choice>
        <mc:Fallback xmlns="">
          <p:pic>
            <p:nvPicPr>
              <p:cNvPr id="602" name="Tinta 601">
                <a:extLst>
                  <a:ext uri="{FF2B5EF4-FFF2-40B4-BE49-F238E27FC236}">
                    <a16:creationId xmlns:a16="http://schemas.microsoft.com/office/drawing/2014/main" id="{F2F613DB-9107-65A3-D7B1-484191232E59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8662973" y="4125683"/>
                <a:ext cx="9399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603" name="Tinta 602">
                <a:extLst>
                  <a:ext uri="{FF2B5EF4-FFF2-40B4-BE49-F238E27FC236}">
                    <a16:creationId xmlns:a16="http://schemas.microsoft.com/office/drawing/2014/main" id="{06DF6673-4B7E-EEDA-92EF-09E64C2CD965}"/>
                  </a:ext>
                </a:extLst>
              </p14:cNvPr>
              <p14:cNvContentPartPr/>
              <p14:nvPr/>
            </p14:nvContentPartPr>
            <p14:xfrm>
              <a:off x="8522213" y="4037123"/>
              <a:ext cx="612360" cy="58680"/>
            </p14:xfrm>
          </p:contentPart>
        </mc:Choice>
        <mc:Fallback xmlns="">
          <p:pic>
            <p:nvPicPr>
              <p:cNvPr id="603" name="Tinta 602">
                <a:extLst>
                  <a:ext uri="{FF2B5EF4-FFF2-40B4-BE49-F238E27FC236}">
                    <a16:creationId xmlns:a16="http://schemas.microsoft.com/office/drawing/2014/main" id="{06DF6673-4B7E-EEDA-92EF-09E64C2CD965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8468573" y="3929483"/>
                <a:ext cx="7200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604" name="Tinta 603">
                <a:extLst>
                  <a:ext uri="{FF2B5EF4-FFF2-40B4-BE49-F238E27FC236}">
                    <a16:creationId xmlns:a16="http://schemas.microsoft.com/office/drawing/2014/main" id="{D2A0CF55-1158-AEB2-239B-975EA53AF084}"/>
                  </a:ext>
                </a:extLst>
              </p14:cNvPr>
              <p14:cNvContentPartPr/>
              <p14:nvPr/>
            </p14:nvContentPartPr>
            <p14:xfrm>
              <a:off x="8381453" y="3890603"/>
              <a:ext cx="695880" cy="15480"/>
            </p14:xfrm>
          </p:contentPart>
        </mc:Choice>
        <mc:Fallback xmlns="">
          <p:pic>
            <p:nvPicPr>
              <p:cNvPr id="604" name="Tinta 603">
                <a:extLst>
                  <a:ext uri="{FF2B5EF4-FFF2-40B4-BE49-F238E27FC236}">
                    <a16:creationId xmlns:a16="http://schemas.microsoft.com/office/drawing/2014/main" id="{D2A0CF55-1158-AEB2-239B-975EA53AF08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327813" y="3782963"/>
                <a:ext cx="8035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605" name="Tinta 604">
                <a:extLst>
                  <a:ext uri="{FF2B5EF4-FFF2-40B4-BE49-F238E27FC236}">
                    <a16:creationId xmlns:a16="http://schemas.microsoft.com/office/drawing/2014/main" id="{2E178FFE-9D0C-405D-FC10-85CF00116415}"/>
                  </a:ext>
                </a:extLst>
              </p14:cNvPr>
              <p14:cNvContentPartPr/>
              <p14:nvPr/>
            </p14:nvContentPartPr>
            <p14:xfrm>
              <a:off x="8253293" y="4143683"/>
              <a:ext cx="662040" cy="324000"/>
            </p14:xfrm>
          </p:contentPart>
        </mc:Choice>
        <mc:Fallback xmlns="">
          <p:pic>
            <p:nvPicPr>
              <p:cNvPr id="605" name="Tinta 604">
                <a:extLst>
                  <a:ext uri="{FF2B5EF4-FFF2-40B4-BE49-F238E27FC236}">
                    <a16:creationId xmlns:a16="http://schemas.microsoft.com/office/drawing/2014/main" id="{2E178FFE-9D0C-405D-FC10-85CF00116415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199293" y="4035683"/>
                <a:ext cx="76968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606" name="Tinta 605">
                <a:extLst>
                  <a:ext uri="{FF2B5EF4-FFF2-40B4-BE49-F238E27FC236}">
                    <a16:creationId xmlns:a16="http://schemas.microsoft.com/office/drawing/2014/main" id="{98F4BF81-6E54-392B-1505-8FA80BA4CB44}"/>
                  </a:ext>
                </a:extLst>
              </p14:cNvPr>
              <p14:cNvContentPartPr/>
              <p14:nvPr/>
            </p14:nvContentPartPr>
            <p14:xfrm>
              <a:off x="8110373" y="4120643"/>
              <a:ext cx="832680" cy="141840"/>
            </p14:xfrm>
          </p:contentPart>
        </mc:Choice>
        <mc:Fallback xmlns="">
          <p:pic>
            <p:nvPicPr>
              <p:cNvPr id="606" name="Tinta 605">
                <a:extLst>
                  <a:ext uri="{FF2B5EF4-FFF2-40B4-BE49-F238E27FC236}">
                    <a16:creationId xmlns:a16="http://schemas.microsoft.com/office/drawing/2014/main" id="{98F4BF81-6E54-392B-1505-8FA80BA4CB44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8056373" y="4013003"/>
                <a:ext cx="9403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607" name="Tinta 606">
                <a:extLst>
                  <a:ext uri="{FF2B5EF4-FFF2-40B4-BE49-F238E27FC236}">
                    <a16:creationId xmlns:a16="http://schemas.microsoft.com/office/drawing/2014/main" id="{69B7B92B-F26E-CC43-7F6B-9FE923143BAE}"/>
                  </a:ext>
                </a:extLst>
              </p14:cNvPr>
              <p14:cNvContentPartPr/>
              <p14:nvPr/>
            </p14:nvContentPartPr>
            <p14:xfrm>
              <a:off x="8148533" y="4150163"/>
              <a:ext cx="823680" cy="203040"/>
            </p14:xfrm>
          </p:contentPart>
        </mc:Choice>
        <mc:Fallback xmlns="">
          <p:pic>
            <p:nvPicPr>
              <p:cNvPr id="607" name="Tinta 606">
                <a:extLst>
                  <a:ext uri="{FF2B5EF4-FFF2-40B4-BE49-F238E27FC236}">
                    <a16:creationId xmlns:a16="http://schemas.microsoft.com/office/drawing/2014/main" id="{69B7B92B-F26E-CC43-7F6B-9FE923143BAE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8094533" y="4042163"/>
                <a:ext cx="9313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608" name="Tinta 607">
                <a:extLst>
                  <a:ext uri="{FF2B5EF4-FFF2-40B4-BE49-F238E27FC236}">
                    <a16:creationId xmlns:a16="http://schemas.microsoft.com/office/drawing/2014/main" id="{48BC21D2-45DE-B12F-7B32-5B34CCC6E85D}"/>
                  </a:ext>
                </a:extLst>
              </p14:cNvPr>
              <p14:cNvContentPartPr/>
              <p14:nvPr/>
            </p14:nvContentPartPr>
            <p14:xfrm>
              <a:off x="8129453" y="3922283"/>
              <a:ext cx="820440" cy="111600"/>
            </p14:xfrm>
          </p:contentPart>
        </mc:Choice>
        <mc:Fallback xmlns="">
          <p:pic>
            <p:nvPicPr>
              <p:cNvPr id="608" name="Tinta 607">
                <a:extLst>
                  <a:ext uri="{FF2B5EF4-FFF2-40B4-BE49-F238E27FC236}">
                    <a16:creationId xmlns:a16="http://schemas.microsoft.com/office/drawing/2014/main" id="{48BC21D2-45DE-B12F-7B32-5B34CCC6E85D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8075453" y="3814643"/>
                <a:ext cx="9280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609" name="Tinta 608">
                <a:extLst>
                  <a:ext uri="{FF2B5EF4-FFF2-40B4-BE49-F238E27FC236}">
                    <a16:creationId xmlns:a16="http://schemas.microsoft.com/office/drawing/2014/main" id="{E3DAF00D-6D66-3C1A-7F94-64ACC7C00BC5}"/>
                  </a:ext>
                </a:extLst>
              </p14:cNvPr>
              <p14:cNvContentPartPr/>
              <p14:nvPr/>
            </p14:nvContentPartPr>
            <p14:xfrm>
              <a:off x="8115053" y="3879083"/>
              <a:ext cx="687600" cy="140760"/>
            </p14:xfrm>
          </p:contentPart>
        </mc:Choice>
        <mc:Fallback xmlns="">
          <p:pic>
            <p:nvPicPr>
              <p:cNvPr id="609" name="Tinta 608">
                <a:extLst>
                  <a:ext uri="{FF2B5EF4-FFF2-40B4-BE49-F238E27FC236}">
                    <a16:creationId xmlns:a16="http://schemas.microsoft.com/office/drawing/2014/main" id="{E3DAF00D-6D66-3C1A-7F94-64ACC7C00BC5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8061413" y="3771443"/>
                <a:ext cx="79524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610" name="Tinta 609">
                <a:extLst>
                  <a:ext uri="{FF2B5EF4-FFF2-40B4-BE49-F238E27FC236}">
                    <a16:creationId xmlns:a16="http://schemas.microsoft.com/office/drawing/2014/main" id="{FD287736-4369-7144-6CC2-432315D9BC78}"/>
                  </a:ext>
                </a:extLst>
              </p14:cNvPr>
              <p14:cNvContentPartPr/>
              <p14:nvPr/>
            </p14:nvContentPartPr>
            <p14:xfrm>
              <a:off x="8143493" y="3674963"/>
              <a:ext cx="866520" cy="173160"/>
            </p14:xfrm>
          </p:contentPart>
        </mc:Choice>
        <mc:Fallback xmlns="">
          <p:pic>
            <p:nvPicPr>
              <p:cNvPr id="610" name="Tinta 609">
                <a:extLst>
                  <a:ext uri="{FF2B5EF4-FFF2-40B4-BE49-F238E27FC236}">
                    <a16:creationId xmlns:a16="http://schemas.microsoft.com/office/drawing/2014/main" id="{FD287736-4369-7144-6CC2-432315D9BC78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8089853" y="3567323"/>
                <a:ext cx="9741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611" name="Tinta 610">
                <a:extLst>
                  <a:ext uri="{FF2B5EF4-FFF2-40B4-BE49-F238E27FC236}">
                    <a16:creationId xmlns:a16="http://schemas.microsoft.com/office/drawing/2014/main" id="{8266239C-E3AB-34B3-6A50-B22F054F7414}"/>
                  </a:ext>
                </a:extLst>
              </p14:cNvPr>
              <p14:cNvContentPartPr/>
              <p14:nvPr/>
            </p14:nvContentPartPr>
            <p14:xfrm>
              <a:off x="8091293" y="3530603"/>
              <a:ext cx="816480" cy="151200"/>
            </p14:xfrm>
          </p:contentPart>
        </mc:Choice>
        <mc:Fallback xmlns="">
          <p:pic>
            <p:nvPicPr>
              <p:cNvPr id="611" name="Tinta 610">
                <a:extLst>
                  <a:ext uri="{FF2B5EF4-FFF2-40B4-BE49-F238E27FC236}">
                    <a16:creationId xmlns:a16="http://schemas.microsoft.com/office/drawing/2014/main" id="{8266239C-E3AB-34B3-6A50-B22F054F7414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037293" y="3422603"/>
                <a:ext cx="92412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612" name="Tinta 611">
                <a:extLst>
                  <a:ext uri="{FF2B5EF4-FFF2-40B4-BE49-F238E27FC236}">
                    <a16:creationId xmlns:a16="http://schemas.microsoft.com/office/drawing/2014/main" id="{0F252F8F-B1E5-6945-A54A-3F582CEBA35D}"/>
                  </a:ext>
                </a:extLst>
              </p14:cNvPr>
              <p14:cNvContentPartPr/>
              <p14:nvPr/>
            </p14:nvContentPartPr>
            <p14:xfrm>
              <a:off x="8053133" y="3512243"/>
              <a:ext cx="942480" cy="345600"/>
            </p14:xfrm>
          </p:contentPart>
        </mc:Choice>
        <mc:Fallback xmlns="">
          <p:pic>
            <p:nvPicPr>
              <p:cNvPr id="612" name="Tinta 611">
                <a:extLst>
                  <a:ext uri="{FF2B5EF4-FFF2-40B4-BE49-F238E27FC236}">
                    <a16:creationId xmlns:a16="http://schemas.microsoft.com/office/drawing/2014/main" id="{0F252F8F-B1E5-6945-A54A-3F582CEBA35D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999493" y="3404603"/>
                <a:ext cx="105012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613" name="Tinta 612">
                <a:extLst>
                  <a:ext uri="{FF2B5EF4-FFF2-40B4-BE49-F238E27FC236}">
                    <a16:creationId xmlns:a16="http://schemas.microsoft.com/office/drawing/2014/main" id="{BDE76979-22B8-F49D-C747-E448826B6DB3}"/>
                  </a:ext>
                </a:extLst>
              </p14:cNvPr>
              <p14:cNvContentPartPr/>
              <p14:nvPr/>
            </p14:nvContentPartPr>
            <p14:xfrm>
              <a:off x="8067533" y="3178883"/>
              <a:ext cx="1442880" cy="364680"/>
            </p14:xfrm>
          </p:contentPart>
        </mc:Choice>
        <mc:Fallback xmlns="">
          <p:pic>
            <p:nvPicPr>
              <p:cNvPr id="613" name="Tinta 612">
                <a:extLst>
                  <a:ext uri="{FF2B5EF4-FFF2-40B4-BE49-F238E27FC236}">
                    <a16:creationId xmlns:a16="http://schemas.microsoft.com/office/drawing/2014/main" id="{BDE76979-22B8-F49D-C747-E448826B6DB3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8013533" y="3071243"/>
                <a:ext cx="155052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614" name="Tinta 613">
                <a:extLst>
                  <a:ext uri="{FF2B5EF4-FFF2-40B4-BE49-F238E27FC236}">
                    <a16:creationId xmlns:a16="http://schemas.microsoft.com/office/drawing/2014/main" id="{42A0BB3B-516B-1EA1-EFCC-D9B5F0A7608A}"/>
                  </a:ext>
                </a:extLst>
              </p14:cNvPr>
              <p14:cNvContentPartPr/>
              <p14:nvPr/>
            </p14:nvContentPartPr>
            <p14:xfrm>
              <a:off x="7995893" y="3304523"/>
              <a:ext cx="626760" cy="3600"/>
            </p14:xfrm>
          </p:contentPart>
        </mc:Choice>
        <mc:Fallback xmlns="">
          <p:pic>
            <p:nvPicPr>
              <p:cNvPr id="614" name="Tinta 613">
                <a:extLst>
                  <a:ext uri="{FF2B5EF4-FFF2-40B4-BE49-F238E27FC236}">
                    <a16:creationId xmlns:a16="http://schemas.microsoft.com/office/drawing/2014/main" id="{42A0BB3B-516B-1EA1-EFCC-D9B5F0A7608A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942253" y="3196883"/>
                <a:ext cx="734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615" name="Tinta 614">
                <a:extLst>
                  <a:ext uri="{FF2B5EF4-FFF2-40B4-BE49-F238E27FC236}">
                    <a16:creationId xmlns:a16="http://schemas.microsoft.com/office/drawing/2014/main" id="{7E3BE667-2485-F1C0-768B-EB4F042EDB47}"/>
                  </a:ext>
                </a:extLst>
              </p14:cNvPr>
              <p14:cNvContentPartPr/>
              <p14:nvPr/>
            </p14:nvContentPartPr>
            <p14:xfrm>
              <a:off x="8000933" y="3313163"/>
              <a:ext cx="600120" cy="63360"/>
            </p14:xfrm>
          </p:contentPart>
        </mc:Choice>
        <mc:Fallback xmlns="">
          <p:pic>
            <p:nvPicPr>
              <p:cNvPr id="615" name="Tinta 614">
                <a:extLst>
                  <a:ext uri="{FF2B5EF4-FFF2-40B4-BE49-F238E27FC236}">
                    <a16:creationId xmlns:a16="http://schemas.microsoft.com/office/drawing/2014/main" id="{7E3BE667-2485-F1C0-768B-EB4F042EDB47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7946933" y="3205523"/>
                <a:ext cx="7077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616" name="Tinta 615">
                <a:extLst>
                  <a:ext uri="{FF2B5EF4-FFF2-40B4-BE49-F238E27FC236}">
                    <a16:creationId xmlns:a16="http://schemas.microsoft.com/office/drawing/2014/main" id="{9A1A47BC-9C7D-F225-AE62-4125D0BD49E4}"/>
                  </a:ext>
                </a:extLst>
              </p14:cNvPr>
              <p14:cNvContentPartPr/>
              <p14:nvPr/>
            </p14:nvContentPartPr>
            <p14:xfrm>
              <a:off x="7924613" y="3052523"/>
              <a:ext cx="790560" cy="106560"/>
            </p14:xfrm>
          </p:contentPart>
        </mc:Choice>
        <mc:Fallback xmlns="">
          <p:pic>
            <p:nvPicPr>
              <p:cNvPr id="616" name="Tinta 615">
                <a:extLst>
                  <a:ext uri="{FF2B5EF4-FFF2-40B4-BE49-F238E27FC236}">
                    <a16:creationId xmlns:a16="http://schemas.microsoft.com/office/drawing/2014/main" id="{9A1A47BC-9C7D-F225-AE62-4125D0BD49E4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7870613" y="2944883"/>
                <a:ext cx="8982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617" name="Tinta 616">
                <a:extLst>
                  <a:ext uri="{FF2B5EF4-FFF2-40B4-BE49-F238E27FC236}">
                    <a16:creationId xmlns:a16="http://schemas.microsoft.com/office/drawing/2014/main" id="{1A1534C5-9FD4-1169-D343-1CB2D9A27E07}"/>
                  </a:ext>
                </a:extLst>
              </p14:cNvPr>
              <p14:cNvContentPartPr/>
              <p14:nvPr/>
            </p14:nvContentPartPr>
            <p14:xfrm>
              <a:off x="8024693" y="3171683"/>
              <a:ext cx="594720" cy="62280"/>
            </p14:xfrm>
          </p:contentPart>
        </mc:Choice>
        <mc:Fallback xmlns="">
          <p:pic>
            <p:nvPicPr>
              <p:cNvPr id="617" name="Tinta 616">
                <a:extLst>
                  <a:ext uri="{FF2B5EF4-FFF2-40B4-BE49-F238E27FC236}">
                    <a16:creationId xmlns:a16="http://schemas.microsoft.com/office/drawing/2014/main" id="{1A1534C5-9FD4-1169-D343-1CB2D9A27E07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7970693" y="3063683"/>
                <a:ext cx="7023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618" name="Tinta 617">
                <a:extLst>
                  <a:ext uri="{FF2B5EF4-FFF2-40B4-BE49-F238E27FC236}">
                    <a16:creationId xmlns:a16="http://schemas.microsoft.com/office/drawing/2014/main" id="{88657EF5-7F76-D7B1-7B97-61ED45E8D3A5}"/>
                  </a:ext>
                </a:extLst>
              </p14:cNvPr>
              <p14:cNvContentPartPr/>
              <p14:nvPr/>
            </p14:nvContentPartPr>
            <p14:xfrm>
              <a:off x="7981853" y="2776403"/>
              <a:ext cx="828720" cy="277560"/>
            </p14:xfrm>
          </p:contentPart>
        </mc:Choice>
        <mc:Fallback xmlns="">
          <p:pic>
            <p:nvPicPr>
              <p:cNvPr id="618" name="Tinta 617">
                <a:extLst>
                  <a:ext uri="{FF2B5EF4-FFF2-40B4-BE49-F238E27FC236}">
                    <a16:creationId xmlns:a16="http://schemas.microsoft.com/office/drawing/2014/main" id="{88657EF5-7F76-D7B1-7B97-61ED45E8D3A5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7927853" y="2668403"/>
                <a:ext cx="93636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619" name="Tinta 618">
                <a:extLst>
                  <a:ext uri="{FF2B5EF4-FFF2-40B4-BE49-F238E27FC236}">
                    <a16:creationId xmlns:a16="http://schemas.microsoft.com/office/drawing/2014/main" id="{0BB2A4DD-E672-2D32-FA19-9A73D19C4143}"/>
                  </a:ext>
                </a:extLst>
              </p14:cNvPr>
              <p14:cNvContentPartPr/>
              <p14:nvPr/>
            </p14:nvContentPartPr>
            <p14:xfrm>
              <a:off x="7991213" y="2909603"/>
              <a:ext cx="806040" cy="123120"/>
            </p14:xfrm>
          </p:contentPart>
        </mc:Choice>
        <mc:Fallback xmlns="">
          <p:pic>
            <p:nvPicPr>
              <p:cNvPr id="619" name="Tinta 618">
                <a:extLst>
                  <a:ext uri="{FF2B5EF4-FFF2-40B4-BE49-F238E27FC236}">
                    <a16:creationId xmlns:a16="http://schemas.microsoft.com/office/drawing/2014/main" id="{0BB2A4DD-E672-2D32-FA19-9A73D19C4143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937573" y="2801963"/>
                <a:ext cx="91368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620" name="Tinta 619">
                <a:extLst>
                  <a:ext uri="{FF2B5EF4-FFF2-40B4-BE49-F238E27FC236}">
                    <a16:creationId xmlns:a16="http://schemas.microsoft.com/office/drawing/2014/main" id="{C0FC6CDD-54C8-EEB4-E92B-3E7F0C6A0D5E}"/>
                  </a:ext>
                </a:extLst>
              </p14:cNvPr>
              <p14:cNvContentPartPr/>
              <p14:nvPr/>
            </p14:nvContentPartPr>
            <p14:xfrm>
              <a:off x="7972133" y="2624123"/>
              <a:ext cx="706320" cy="54000"/>
            </p14:xfrm>
          </p:contentPart>
        </mc:Choice>
        <mc:Fallback xmlns="">
          <p:pic>
            <p:nvPicPr>
              <p:cNvPr id="620" name="Tinta 619">
                <a:extLst>
                  <a:ext uri="{FF2B5EF4-FFF2-40B4-BE49-F238E27FC236}">
                    <a16:creationId xmlns:a16="http://schemas.microsoft.com/office/drawing/2014/main" id="{C0FC6CDD-54C8-EEB4-E92B-3E7F0C6A0D5E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918493" y="2516123"/>
                <a:ext cx="8139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623" name="Tinta 622">
                <a:extLst>
                  <a:ext uri="{FF2B5EF4-FFF2-40B4-BE49-F238E27FC236}">
                    <a16:creationId xmlns:a16="http://schemas.microsoft.com/office/drawing/2014/main" id="{32E7F7DB-390C-5C84-FAAD-5751FFCC15E2}"/>
                  </a:ext>
                </a:extLst>
              </p14:cNvPr>
              <p14:cNvContentPartPr/>
              <p14:nvPr/>
            </p14:nvContentPartPr>
            <p14:xfrm>
              <a:off x="8200733" y="2605043"/>
              <a:ext cx="886320" cy="360"/>
            </p14:xfrm>
          </p:contentPart>
        </mc:Choice>
        <mc:Fallback xmlns="">
          <p:pic>
            <p:nvPicPr>
              <p:cNvPr id="623" name="Tinta 622">
                <a:extLst>
                  <a:ext uri="{FF2B5EF4-FFF2-40B4-BE49-F238E27FC236}">
                    <a16:creationId xmlns:a16="http://schemas.microsoft.com/office/drawing/2014/main" id="{32E7F7DB-390C-5C84-FAAD-5751FFCC15E2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8147093" y="2497043"/>
                <a:ext cx="993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624" name="Tinta 623">
                <a:extLst>
                  <a:ext uri="{FF2B5EF4-FFF2-40B4-BE49-F238E27FC236}">
                    <a16:creationId xmlns:a16="http://schemas.microsoft.com/office/drawing/2014/main" id="{7A715E36-2DE5-3874-029B-45A2637C39D8}"/>
                  </a:ext>
                </a:extLst>
              </p14:cNvPr>
              <p14:cNvContentPartPr/>
              <p14:nvPr/>
            </p14:nvContentPartPr>
            <p14:xfrm>
              <a:off x="8333213" y="2485883"/>
              <a:ext cx="887400" cy="175680"/>
            </p14:xfrm>
          </p:contentPart>
        </mc:Choice>
        <mc:Fallback xmlns="">
          <p:pic>
            <p:nvPicPr>
              <p:cNvPr id="624" name="Tinta 623">
                <a:extLst>
                  <a:ext uri="{FF2B5EF4-FFF2-40B4-BE49-F238E27FC236}">
                    <a16:creationId xmlns:a16="http://schemas.microsoft.com/office/drawing/2014/main" id="{7A715E36-2DE5-3874-029B-45A2637C39D8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8279213" y="2377883"/>
                <a:ext cx="9950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625" name="Tinta 624">
                <a:extLst>
                  <a:ext uri="{FF2B5EF4-FFF2-40B4-BE49-F238E27FC236}">
                    <a16:creationId xmlns:a16="http://schemas.microsoft.com/office/drawing/2014/main" id="{7E85E6FF-41BD-D4F4-B5D3-5F6B6C078382}"/>
                  </a:ext>
                </a:extLst>
              </p14:cNvPr>
              <p14:cNvContentPartPr/>
              <p14:nvPr/>
            </p14:nvContentPartPr>
            <p14:xfrm>
              <a:off x="8364893" y="2419283"/>
              <a:ext cx="888480" cy="111600"/>
            </p14:xfrm>
          </p:contentPart>
        </mc:Choice>
        <mc:Fallback xmlns="">
          <p:pic>
            <p:nvPicPr>
              <p:cNvPr id="625" name="Tinta 624">
                <a:extLst>
                  <a:ext uri="{FF2B5EF4-FFF2-40B4-BE49-F238E27FC236}">
                    <a16:creationId xmlns:a16="http://schemas.microsoft.com/office/drawing/2014/main" id="{7E85E6FF-41BD-D4F4-B5D3-5F6B6C078382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8311253" y="2311283"/>
                <a:ext cx="9961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626" name="Tinta 625">
                <a:extLst>
                  <a:ext uri="{FF2B5EF4-FFF2-40B4-BE49-F238E27FC236}">
                    <a16:creationId xmlns:a16="http://schemas.microsoft.com/office/drawing/2014/main" id="{00A9BE79-8BF6-B96B-7083-3BA468E2C366}"/>
                  </a:ext>
                </a:extLst>
              </p14:cNvPr>
              <p14:cNvContentPartPr/>
              <p14:nvPr/>
            </p14:nvContentPartPr>
            <p14:xfrm>
              <a:off x="8512853" y="2538083"/>
              <a:ext cx="759960" cy="446760"/>
            </p14:xfrm>
          </p:contentPart>
        </mc:Choice>
        <mc:Fallback xmlns="">
          <p:pic>
            <p:nvPicPr>
              <p:cNvPr id="626" name="Tinta 625">
                <a:extLst>
                  <a:ext uri="{FF2B5EF4-FFF2-40B4-BE49-F238E27FC236}">
                    <a16:creationId xmlns:a16="http://schemas.microsoft.com/office/drawing/2014/main" id="{00A9BE79-8BF6-B96B-7083-3BA468E2C366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8459213" y="2430443"/>
                <a:ext cx="86760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627" name="Tinta 626">
                <a:extLst>
                  <a:ext uri="{FF2B5EF4-FFF2-40B4-BE49-F238E27FC236}">
                    <a16:creationId xmlns:a16="http://schemas.microsoft.com/office/drawing/2014/main" id="{A74E293A-8DA5-55CE-8C86-E13EB1BE193D}"/>
                  </a:ext>
                </a:extLst>
              </p14:cNvPr>
              <p14:cNvContentPartPr/>
              <p14:nvPr/>
            </p14:nvContentPartPr>
            <p14:xfrm>
              <a:off x="8473973" y="2762003"/>
              <a:ext cx="813240" cy="387360"/>
            </p14:xfrm>
          </p:contentPart>
        </mc:Choice>
        <mc:Fallback xmlns="">
          <p:pic>
            <p:nvPicPr>
              <p:cNvPr id="627" name="Tinta 626">
                <a:extLst>
                  <a:ext uri="{FF2B5EF4-FFF2-40B4-BE49-F238E27FC236}">
                    <a16:creationId xmlns:a16="http://schemas.microsoft.com/office/drawing/2014/main" id="{A74E293A-8DA5-55CE-8C86-E13EB1BE193D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8419973" y="2654363"/>
                <a:ext cx="92088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628" name="Tinta 627">
                <a:extLst>
                  <a:ext uri="{FF2B5EF4-FFF2-40B4-BE49-F238E27FC236}">
                    <a16:creationId xmlns:a16="http://schemas.microsoft.com/office/drawing/2014/main" id="{901BAE25-BB83-2D4F-FE69-F09B31591942}"/>
                  </a:ext>
                </a:extLst>
              </p14:cNvPr>
              <p14:cNvContentPartPr/>
              <p14:nvPr/>
            </p14:nvContentPartPr>
            <p14:xfrm>
              <a:off x="8405933" y="2838323"/>
              <a:ext cx="748080" cy="107280"/>
            </p14:xfrm>
          </p:contentPart>
        </mc:Choice>
        <mc:Fallback xmlns="">
          <p:pic>
            <p:nvPicPr>
              <p:cNvPr id="628" name="Tinta 627">
                <a:extLst>
                  <a:ext uri="{FF2B5EF4-FFF2-40B4-BE49-F238E27FC236}">
                    <a16:creationId xmlns:a16="http://schemas.microsoft.com/office/drawing/2014/main" id="{901BAE25-BB83-2D4F-FE69-F09B31591942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8351933" y="2730323"/>
                <a:ext cx="8557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629" name="Tinta 628">
                <a:extLst>
                  <a:ext uri="{FF2B5EF4-FFF2-40B4-BE49-F238E27FC236}">
                    <a16:creationId xmlns:a16="http://schemas.microsoft.com/office/drawing/2014/main" id="{E1FF7951-C4A5-6422-AE10-35F6E3AB1143}"/>
                  </a:ext>
                </a:extLst>
              </p14:cNvPr>
              <p14:cNvContentPartPr/>
              <p14:nvPr/>
            </p14:nvContentPartPr>
            <p14:xfrm>
              <a:off x="8382893" y="2742203"/>
              <a:ext cx="484920" cy="7560"/>
            </p14:xfrm>
          </p:contentPart>
        </mc:Choice>
        <mc:Fallback xmlns="">
          <p:pic>
            <p:nvPicPr>
              <p:cNvPr id="629" name="Tinta 628">
                <a:extLst>
                  <a:ext uri="{FF2B5EF4-FFF2-40B4-BE49-F238E27FC236}">
                    <a16:creationId xmlns:a16="http://schemas.microsoft.com/office/drawing/2014/main" id="{E1FF7951-C4A5-6422-AE10-35F6E3AB1143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8328893" y="2634203"/>
                <a:ext cx="5925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630" name="Tinta 629">
                <a:extLst>
                  <a:ext uri="{FF2B5EF4-FFF2-40B4-BE49-F238E27FC236}">
                    <a16:creationId xmlns:a16="http://schemas.microsoft.com/office/drawing/2014/main" id="{8D32E22B-8455-4981-13DE-28EDE513E6B8}"/>
                  </a:ext>
                </a:extLst>
              </p14:cNvPr>
              <p14:cNvContentPartPr/>
              <p14:nvPr/>
            </p14:nvContentPartPr>
            <p14:xfrm>
              <a:off x="8092373" y="4036043"/>
              <a:ext cx="242280" cy="226800"/>
            </p14:xfrm>
          </p:contentPart>
        </mc:Choice>
        <mc:Fallback xmlns="">
          <p:pic>
            <p:nvPicPr>
              <p:cNvPr id="630" name="Tinta 629">
                <a:extLst>
                  <a:ext uri="{FF2B5EF4-FFF2-40B4-BE49-F238E27FC236}">
                    <a16:creationId xmlns:a16="http://schemas.microsoft.com/office/drawing/2014/main" id="{8D32E22B-8455-4981-13DE-28EDE513E6B8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8038733" y="3928043"/>
                <a:ext cx="349920" cy="442440"/>
              </a:xfrm>
              <a:prstGeom prst="rect">
                <a:avLst/>
              </a:prstGeom>
            </p:spPr>
          </p:pic>
        </mc:Fallback>
      </mc:AlternateContent>
      <p:sp>
        <p:nvSpPr>
          <p:cNvPr id="631" name="CaixaDeTexto 630">
            <a:extLst>
              <a:ext uri="{FF2B5EF4-FFF2-40B4-BE49-F238E27FC236}">
                <a16:creationId xmlns:a16="http://schemas.microsoft.com/office/drawing/2014/main" id="{34989D9E-FF6F-A5A2-BFB7-4EA20A8AE75A}"/>
              </a:ext>
            </a:extLst>
          </p:cNvPr>
          <p:cNvSpPr txBox="1"/>
          <p:nvPr/>
        </p:nvSpPr>
        <p:spPr>
          <a:xfrm rot="16200000">
            <a:off x="941135" y="2473314"/>
            <a:ext cx="140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–03P Cobertura</a:t>
            </a:r>
          </a:p>
        </p:txBody>
      </p:sp>
      <p:sp>
        <p:nvSpPr>
          <p:cNvPr id="633" name="CaixaDeTexto 632">
            <a:extLst>
              <a:ext uri="{FF2B5EF4-FFF2-40B4-BE49-F238E27FC236}">
                <a16:creationId xmlns:a16="http://schemas.microsoft.com/office/drawing/2014/main" id="{11682D9B-C6AF-74E6-975D-E578BE26C51B}"/>
              </a:ext>
            </a:extLst>
          </p:cNvPr>
          <p:cNvSpPr txBox="1"/>
          <p:nvPr/>
        </p:nvSpPr>
        <p:spPr>
          <a:xfrm rot="16200000">
            <a:off x="7582084" y="3067250"/>
            <a:ext cx="140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–03P Terraços</a:t>
            </a:r>
          </a:p>
        </p:txBody>
      </p:sp>
      <p:sp>
        <p:nvSpPr>
          <p:cNvPr id="635" name="CaixaDeTexto 634">
            <a:extLst>
              <a:ext uri="{FF2B5EF4-FFF2-40B4-BE49-F238E27FC236}">
                <a16:creationId xmlns:a16="http://schemas.microsoft.com/office/drawing/2014/main" id="{0F49D24B-05DC-39F2-6727-1613E35EADBB}"/>
              </a:ext>
            </a:extLst>
          </p:cNvPr>
          <p:cNvSpPr txBox="1"/>
          <p:nvPr/>
        </p:nvSpPr>
        <p:spPr>
          <a:xfrm rot="16200000">
            <a:off x="9697201" y="886391"/>
            <a:ext cx="1404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Laz</a:t>
            </a:r>
            <a:r>
              <a:rPr lang="pt-BR" b="1" dirty="0"/>
              <a:t> –03P Academia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D0506046-FED8-DFCC-2AF4-E8D69A6DD0D4}"/>
              </a:ext>
            </a:extLst>
          </p:cNvPr>
          <p:cNvSpPr/>
          <p:nvPr/>
        </p:nvSpPr>
        <p:spPr>
          <a:xfrm rot="16200000">
            <a:off x="-69861" y="69701"/>
            <a:ext cx="1256950" cy="1117228"/>
          </a:xfrm>
          <a:custGeom>
            <a:avLst/>
            <a:gdLst/>
            <a:ahLst/>
            <a:cxnLst/>
            <a:rect l="l" t="t" r="r" b="b"/>
            <a:pathLst>
              <a:path w="1935604" h="1410840">
                <a:moveTo>
                  <a:pt x="0" y="0"/>
                </a:moveTo>
                <a:lnTo>
                  <a:pt x="1935604" y="0"/>
                </a:lnTo>
                <a:lnTo>
                  <a:pt x="1935604" y="1410840"/>
                </a:lnTo>
                <a:lnTo>
                  <a:pt x="0" y="1410840"/>
                </a:lnTo>
                <a:lnTo>
                  <a:pt x="0" y="0"/>
                </a:lnTo>
                <a:close/>
              </a:path>
            </a:pathLst>
          </a:custGeom>
          <a:blipFill>
            <a:blip r:embed="rId341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4739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0520A-A207-9D3C-256C-1AE2471B3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7B7923-DB3F-0B5F-08D9-BA8A863B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91" y="613969"/>
            <a:ext cx="11765017" cy="5630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BC329A57-E947-455D-915C-C98A3044E874}"/>
                  </a:ext>
                </a:extLst>
              </p14:cNvPr>
              <p14:cNvContentPartPr/>
              <p14:nvPr/>
            </p14:nvContentPartPr>
            <p14:xfrm>
              <a:off x="483624" y="3308256"/>
              <a:ext cx="1180440" cy="5760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BC329A57-E947-455D-915C-C98A3044E8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624" y="3164616"/>
                <a:ext cx="13240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D75B625A-F0D9-7380-D1A7-DA21A1D2869C}"/>
                  </a:ext>
                </a:extLst>
              </p14:cNvPr>
              <p14:cNvContentPartPr/>
              <p14:nvPr/>
            </p14:nvContentPartPr>
            <p14:xfrm>
              <a:off x="539424" y="3529656"/>
              <a:ext cx="484560" cy="5184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D75B625A-F0D9-7380-D1A7-DA21A1D286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24" y="3385656"/>
                <a:ext cx="6282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0617D443-3CF5-B974-C599-28AF850072F5}"/>
                  </a:ext>
                </a:extLst>
              </p14:cNvPr>
              <p14:cNvContentPartPr/>
              <p14:nvPr/>
            </p14:nvContentPartPr>
            <p14:xfrm>
              <a:off x="521064" y="3501936"/>
              <a:ext cx="581040" cy="8352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0617D443-3CF5-B974-C599-28AF850072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9064" y="3357936"/>
                <a:ext cx="724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AB7E8B5C-80F5-AF32-487D-24BD9129ACAE}"/>
                  </a:ext>
                </a:extLst>
              </p14:cNvPr>
              <p14:cNvContentPartPr/>
              <p14:nvPr/>
            </p14:nvContentPartPr>
            <p14:xfrm>
              <a:off x="1207944" y="3565656"/>
              <a:ext cx="430920" cy="464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AB7E8B5C-80F5-AF32-487D-24BD9129AC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6304" y="3422016"/>
                <a:ext cx="5745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3CC9D6F3-5F47-EA2F-8A59-2354947C5B86}"/>
                  </a:ext>
                </a:extLst>
              </p14:cNvPr>
              <p14:cNvContentPartPr/>
              <p14:nvPr/>
            </p14:nvContentPartPr>
            <p14:xfrm>
              <a:off x="910224" y="3694176"/>
              <a:ext cx="690120" cy="14868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3CC9D6F3-5F47-EA2F-8A59-2354947C5B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8584" y="3550176"/>
                <a:ext cx="83376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180E8683-4AE2-5C19-BA9C-84A1B28C3B77}"/>
                  </a:ext>
                </a:extLst>
              </p14:cNvPr>
              <p14:cNvContentPartPr/>
              <p14:nvPr/>
            </p14:nvContentPartPr>
            <p14:xfrm>
              <a:off x="521064" y="3721536"/>
              <a:ext cx="407160" cy="12816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180E8683-4AE2-5C19-BA9C-84A1B28C3B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9064" y="3577536"/>
                <a:ext cx="5508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BC27579B-8394-1540-2B13-18D789AF7FCB}"/>
                  </a:ext>
                </a:extLst>
              </p14:cNvPr>
              <p14:cNvContentPartPr/>
              <p14:nvPr/>
            </p14:nvContentPartPr>
            <p14:xfrm>
              <a:off x="521064" y="3877056"/>
              <a:ext cx="660240" cy="1908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BC27579B-8394-1540-2B13-18D789AF7F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9064" y="3733056"/>
                <a:ext cx="8038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5B7EFF9C-22CC-417A-DE0F-AB5D8ACB64C6}"/>
                  </a:ext>
                </a:extLst>
              </p14:cNvPr>
              <p14:cNvContentPartPr/>
              <p14:nvPr/>
            </p14:nvContentPartPr>
            <p14:xfrm>
              <a:off x="1462824" y="3913056"/>
              <a:ext cx="182520" cy="1080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5B7EFF9C-22CC-417A-DE0F-AB5D8ACB64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90824" y="3769416"/>
                <a:ext cx="3261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AD327B65-1A87-ADBA-34D4-31ABD6915975}"/>
                  </a:ext>
                </a:extLst>
              </p14:cNvPr>
              <p14:cNvContentPartPr/>
              <p14:nvPr/>
            </p14:nvContentPartPr>
            <p14:xfrm>
              <a:off x="859464" y="3877056"/>
              <a:ext cx="658800" cy="5544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AD327B65-1A87-ADBA-34D4-31ABD69159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7464" y="3733056"/>
                <a:ext cx="8024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8B9B7C45-6999-55A1-3F7F-800EEE35B76A}"/>
                  </a:ext>
                </a:extLst>
              </p14:cNvPr>
              <p14:cNvContentPartPr/>
              <p14:nvPr/>
            </p14:nvContentPartPr>
            <p14:xfrm>
              <a:off x="8823744" y="3291696"/>
              <a:ext cx="1006560" cy="72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8B9B7C45-6999-55A1-3F7F-800EEE35B76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51744" y="3003696"/>
                <a:ext cx="115020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2B3DECFD-E3E3-A009-929D-2A69A3EE8E56}"/>
                  </a:ext>
                </a:extLst>
              </p14:cNvPr>
              <p14:cNvContentPartPr/>
              <p14:nvPr/>
            </p14:nvContentPartPr>
            <p14:xfrm>
              <a:off x="8833104" y="3501936"/>
              <a:ext cx="1006200" cy="7344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2B3DECFD-E3E3-A009-929D-2A69A3EE8E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61104" y="3357936"/>
                <a:ext cx="11498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0AAA0868-9A1E-C96C-1E99-F97E1D7CCE10}"/>
                  </a:ext>
                </a:extLst>
              </p14:cNvPr>
              <p14:cNvContentPartPr/>
              <p14:nvPr/>
            </p14:nvContentPartPr>
            <p14:xfrm>
              <a:off x="8842104" y="3785256"/>
              <a:ext cx="951480" cy="2808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0AAA0868-9A1E-C96C-1E99-F97E1D7CCE1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70104" y="3641256"/>
                <a:ext cx="1095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FE7889F1-2092-4C7E-1A46-14B5FBA0355C}"/>
                  </a:ext>
                </a:extLst>
              </p14:cNvPr>
              <p14:cNvContentPartPr/>
              <p14:nvPr/>
            </p14:nvContentPartPr>
            <p14:xfrm>
              <a:off x="8823744" y="4032576"/>
              <a:ext cx="968760" cy="4572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FE7889F1-2092-4C7E-1A46-14B5FBA0355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51744" y="3888576"/>
                <a:ext cx="1112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EC282118-C788-A0F7-05CA-D01D64507A32}"/>
                  </a:ext>
                </a:extLst>
              </p14:cNvPr>
              <p14:cNvContentPartPr/>
              <p14:nvPr/>
            </p14:nvContentPartPr>
            <p14:xfrm>
              <a:off x="9582624" y="3683736"/>
              <a:ext cx="174240" cy="2880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EC282118-C788-A0F7-05CA-D01D64507A3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10984" y="3540096"/>
                <a:ext cx="3178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6EBCB3CA-7451-B5A9-C206-35BE2AE1567D}"/>
                  </a:ext>
                </a:extLst>
              </p14:cNvPr>
              <p14:cNvContentPartPr/>
              <p14:nvPr/>
            </p14:nvContentPartPr>
            <p14:xfrm>
              <a:off x="9101664" y="3712536"/>
              <a:ext cx="682560" cy="16020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6EBCB3CA-7451-B5A9-C206-35BE2AE1567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9664" y="3568536"/>
                <a:ext cx="8262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178842DD-614E-0296-97EC-1DAC9ECB6867}"/>
                  </a:ext>
                </a:extLst>
              </p14:cNvPr>
              <p14:cNvContentPartPr/>
              <p14:nvPr/>
            </p14:nvContentPartPr>
            <p14:xfrm>
              <a:off x="8814384" y="4270176"/>
              <a:ext cx="969480" cy="72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178842DD-614E-0296-97EC-1DAC9ECB686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42744" y="3982176"/>
                <a:ext cx="1113120" cy="57600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CaixaDeTexto 35">
            <a:extLst>
              <a:ext uri="{FF2B5EF4-FFF2-40B4-BE49-F238E27FC236}">
                <a16:creationId xmlns:a16="http://schemas.microsoft.com/office/drawing/2014/main" id="{70B31423-C149-A4B7-4537-E231E4E2D22D}"/>
              </a:ext>
            </a:extLst>
          </p:cNvPr>
          <p:cNvSpPr txBox="1"/>
          <p:nvPr/>
        </p:nvSpPr>
        <p:spPr>
          <a:xfrm>
            <a:off x="6995872" y="4681800"/>
            <a:ext cx="156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Recep – Hall e Área Tec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2D993733-E6C9-D1C6-BEDA-67BAC1559A22}"/>
              </a:ext>
            </a:extLst>
          </p:cNvPr>
          <p:cNvSpPr/>
          <p:nvPr/>
        </p:nvSpPr>
        <p:spPr>
          <a:xfrm>
            <a:off x="0" y="0"/>
            <a:ext cx="1256950" cy="1117228"/>
          </a:xfrm>
          <a:custGeom>
            <a:avLst/>
            <a:gdLst/>
            <a:ahLst/>
            <a:cxnLst/>
            <a:rect l="l" t="t" r="r" b="b"/>
            <a:pathLst>
              <a:path w="1935604" h="1410840">
                <a:moveTo>
                  <a:pt x="0" y="0"/>
                </a:moveTo>
                <a:lnTo>
                  <a:pt x="1935604" y="0"/>
                </a:lnTo>
                <a:lnTo>
                  <a:pt x="1935604" y="1410840"/>
                </a:lnTo>
                <a:lnTo>
                  <a:pt x="0" y="1410840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7901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521D2-466F-FD6F-78F4-03A34525F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E575D61-185B-745F-3815-5BC8E105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6" y="537759"/>
            <a:ext cx="12022228" cy="57824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897FE7C6-C166-C676-A671-42479474B79C}"/>
                  </a:ext>
                </a:extLst>
              </p14:cNvPr>
              <p14:cNvContentPartPr/>
              <p14:nvPr/>
            </p14:nvContentPartPr>
            <p14:xfrm>
              <a:off x="548784" y="3126816"/>
              <a:ext cx="905400" cy="3708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897FE7C6-C166-C676-A671-42479474B7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784" y="2946816"/>
                <a:ext cx="10850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9AB42D11-B058-1312-DBB0-5CEB41D92025}"/>
                  </a:ext>
                </a:extLst>
              </p14:cNvPr>
              <p14:cNvContentPartPr/>
              <p14:nvPr/>
            </p14:nvContentPartPr>
            <p14:xfrm>
              <a:off x="521064" y="3363336"/>
              <a:ext cx="977760" cy="6624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9AB42D11-B058-1312-DBB0-5CEB41D920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064" y="3183336"/>
                <a:ext cx="115740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111B164D-876D-FBB5-EF91-D34799EE7427}"/>
                  </a:ext>
                </a:extLst>
              </p14:cNvPr>
              <p14:cNvContentPartPr/>
              <p14:nvPr/>
            </p14:nvContentPartPr>
            <p14:xfrm>
              <a:off x="521064" y="3611736"/>
              <a:ext cx="996840" cy="10116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111B164D-876D-FBB5-EF91-D34799EE74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064" y="3431736"/>
                <a:ext cx="117648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2C256574-4E74-CF30-F706-09E70E955447}"/>
                  </a:ext>
                </a:extLst>
              </p14:cNvPr>
              <p14:cNvContentPartPr/>
              <p14:nvPr/>
            </p14:nvContentPartPr>
            <p14:xfrm>
              <a:off x="1490544" y="3117816"/>
              <a:ext cx="360" cy="36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2C256574-4E74-CF30-F706-09E70E9554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0544" y="293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AEA271FC-51CF-E606-58EF-94664DF8E8EE}"/>
                  </a:ext>
                </a:extLst>
              </p14:cNvPr>
              <p14:cNvContentPartPr/>
              <p14:nvPr/>
            </p14:nvContentPartPr>
            <p14:xfrm>
              <a:off x="1508544" y="3145176"/>
              <a:ext cx="360" cy="36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AEA271FC-51CF-E606-58EF-94664DF8E8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8904" y="29655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CDF49B0C-0A54-D2B5-8837-B9CEC52B8549}"/>
                  </a:ext>
                </a:extLst>
              </p14:cNvPr>
              <p14:cNvContentPartPr/>
              <p14:nvPr/>
            </p14:nvContentPartPr>
            <p14:xfrm>
              <a:off x="1508544" y="3227616"/>
              <a:ext cx="360" cy="36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CDF49B0C-0A54-D2B5-8837-B9CEC52B85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8904" y="3047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ED9825F6-523C-988A-5245-7F3EC7678844}"/>
                  </a:ext>
                </a:extLst>
              </p14:cNvPr>
              <p14:cNvContentPartPr/>
              <p14:nvPr/>
            </p14:nvContentPartPr>
            <p14:xfrm>
              <a:off x="530424" y="3858696"/>
              <a:ext cx="969480" cy="1872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ED9825F6-523C-988A-5245-7F3EC76788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0424" y="3678696"/>
                <a:ext cx="11491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6783D1BB-1FBC-BA66-1E29-D4354B18DE3C}"/>
                  </a:ext>
                </a:extLst>
              </p14:cNvPr>
              <p14:cNvContentPartPr/>
              <p14:nvPr/>
            </p14:nvContentPartPr>
            <p14:xfrm>
              <a:off x="1508544" y="3812976"/>
              <a:ext cx="360" cy="36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6783D1BB-1FBC-BA66-1E29-D4354B18DE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8904" y="36329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1B11B792-67D8-59DE-0B9A-605E8EEBF918}"/>
                  </a:ext>
                </a:extLst>
              </p14:cNvPr>
              <p14:cNvContentPartPr/>
              <p14:nvPr/>
            </p14:nvContentPartPr>
            <p14:xfrm>
              <a:off x="8933544" y="3684816"/>
              <a:ext cx="767880" cy="58572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1B11B792-67D8-59DE-0B9A-605E8EEBF91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43904" y="3504816"/>
                <a:ext cx="947520" cy="9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D4405E23-D766-9018-60A0-D98B355BE34E}"/>
                  </a:ext>
                </a:extLst>
              </p14:cNvPr>
              <p14:cNvContentPartPr/>
              <p14:nvPr/>
            </p14:nvContentPartPr>
            <p14:xfrm>
              <a:off x="9344664" y="3721536"/>
              <a:ext cx="16920" cy="36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D4405E23-D766-9018-60A0-D98B355BE34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55024" y="3541536"/>
                <a:ext cx="1965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181D3394-9BC7-448B-3012-4066DF1F9DBF}"/>
                  </a:ext>
                </a:extLst>
              </p14:cNvPr>
              <p14:cNvContentPartPr/>
              <p14:nvPr/>
            </p14:nvContentPartPr>
            <p14:xfrm>
              <a:off x="9619344" y="3730536"/>
              <a:ext cx="360" cy="360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181D3394-9BC7-448B-3012-4066DF1F9D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29344" y="35508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4D800A9D-B18F-8422-4899-FC13155C15B7}"/>
                  </a:ext>
                </a:extLst>
              </p14:cNvPr>
              <p14:cNvContentPartPr/>
              <p14:nvPr/>
            </p14:nvContentPartPr>
            <p14:xfrm>
              <a:off x="9524304" y="3721536"/>
              <a:ext cx="3960" cy="36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4D800A9D-B18F-8422-4899-FC13155C15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34664" y="3541536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F51C3E80-565B-615F-DE88-9558AFB1353E}"/>
                  </a:ext>
                </a:extLst>
              </p14:cNvPr>
              <p14:cNvContentPartPr/>
              <p14:nvPr/>
            </p14:nvContentPartPr>
            <p14:xfrm>
              <a:off x="9683064" y="3721536"/>
              <a:ext cx="360" cy="36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F51C3E80-565B-615F-DE88-9558AFB135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93424" y="35415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9EA3AEF0-0DF0-C02C-06E9-C44E89B26062}"/>
                  </a:ext>
                </a:extLst>
              </p14:cNvPr>
              <p14:cNvContentPartPr/>
              <p14:nvPr/>
            </p14:nvContentPartPr>
            <p14:xfrm>
              <a:off x="9664704" y="3849696"/>
              <a:ext cx="360" cy="360"/>
            </p14:xfrm>
          </p:contentPart>
        </mc:Choice>
        <mc:Fallback xmlns=""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9EA3AEF0-0DF0-C02C-06E9-C44E89B260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75064" y="3669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9FD7E429-8365-FA47-3935-4641A5F87592}"/>
                  </a:ext>
                </a:extLst>
              </p14:cNvPr>
              <p14:cNvContentPartPr/>
              <p14:nvPr/>
            </p14:nvContentPartPr>
            <p14:xfrm>
              <a:off x="9692424" y="3977496"/>
              <a:ext cx="360" cy="36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9FD7E429-8365-FA47-3935-4641A5F875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02784" y="37974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B816D3A3-6D9B-90D5-A215-E80AC1325DF6}"/>
                  </a:ext>
                </a:extLst>
              </p14:cNvPr>
              <p14:cNvContentPartPr/>
              <p14:nvPr/>
            </p14:nvContentPartPr>
            <p14:xfrm>
              <a:off x="9593784" y="4260816"/>
              <a:ext cx="16920" cy="36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B816D3A3-6D9B-90D5-A215-E80AC1325D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503784" y="4081176"/>
                <a:ext cx="1965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5719F19E-6E98-01B3-8AE7-3E5D7418AB58}"/>
                  </a:ext>
                </a:extLst>
              </p14:cNvPr>
              <p14:cNvContentPartPr/>
              <p14:nvPr/>
            </p14:nvContentPartPr>
            <p14:xfrm>
              <a:off x="9317304" y="4251816"/>
              <a:ext cx="73800" cy="36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5719F19E-6E98-01B3-8AE7-3E5D7418AB5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27304" y="4072176"/>
                <a:ext cx="253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9C98DE0D-EB7F-92D2-F8AC-FCB0B4384DA7}"/>
                  </a:ext>
                </a:extLst>
              </p14:cNvPr>
              <p14:cNvContentPartPr/>
              <p14:nvPr/>
            </p14:nvContentPartPr>
            <p14:xfrm>
              <a:off x="9256464" y="4288536"/>
              <a:ext cx="97920" cy="36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9C98DE0D-EB7F-92D2-F8AC-FCB0B4384D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66824" y="4108536"/>
                <a:ext cx="2775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A23F2530-95EC-BF46-C1FA-0171042375A0}"/>
                  </a:ext>
                </a:extLst>
              </p14:cNvPr>
              <p14:cNvContentPartPr/>
              <p14:nvPr/>
            </p14:nvContentPartPr>
            <p14:xfrm>
              <a:off x="9253584" y="4251096"/>
              <a:ext cx="316080" cy="1044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A23F2530-95EC-BF46-C1FA-0171042375A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63944" y="4071456"/>
                <a:ext cx="4957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7EDCE755-113E-5CE5-0454-E9A71315BE04}"/>
                  </a:ext>
                </a:extLst>
              </p14:cNvPr>
              <p14:cNvContentPartPr/>
              <p14:nvPr/>
            </p14:nvContentPartPr>
            <p14:xfrm>
              <a:off x="8836344" y="4251816"/>
              <a:ext cx="271440" cy="4140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7EDCE755-113E-5CE5-0454-E9A71315BE0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46704" y="4072176"/>
                <a:ext cx="4510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9609714B-8E4E-AF9E-33A4-8CC3972698D5}"/>
                  </a:ext>
                </a:extLst>
              </p14:cNvPr>
              <p14:cNvContentPartPr/>
              <p14:nvPr/>
            </p14:nvContentPartPr>
            <p14:xfrm>
              <a:off x="9079704" y="4279176"/>
              <a:ext cx="123840" cy="36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9609714B-8E4E-AF9E-33A4-8CC3972698D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90064" y="4099176"/>
                <a:ext cx="3034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FE90BA76-3DA9-9FC6-A0E8-859889AAB836}"/>
                  </a:ext>
                </a:extLst>
              </p14:cNvPr>
              <p14:cNvContentPartPr/>
              <p14:nvPr/>
            </p14:nvContentPartPr>
            <p14:xfrm>
              <a:off x="9284184" y="4270536"/>
              <a:ext cx="262440" cy="2808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FE90BA76-3DA9-9FC6-A0E8-859889AAB83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94184" y="4090536"/>
                <a:ext cx="4420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272A356F-6A3B-250D-5483-E9D51AB01442}"/>
                  </a:ext>
                </a:extLst>
              </p14:cNvPr>
              <p14:cNvContentPartPr/>
              <p14:nvPr/>
            </p14:nvContentPartPr>
            <p14:xfrm>
              <a:off x="9653184" y="4292136"/>
              <a:ext cx="39600" cy="576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272A356F-6A3B-250D-5483-E9D51AB0144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63184" y="4112136"/>
                <a:ext cx="21924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AC3322C6-6C24-0E16-DA05-5B5BFC054C25}"/>
                  </a:ext>
                </a:extLst>
              </p14:cNvPr>
              <p14:cNvContentPartPr/>
              <p14:nvPr/>
            </p14:nvContentPartPr>
            <p14:xfrm>
              <a:off x="8847144" y="4012416"/>
              <a:ext cx="86760" cy="4788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AC3322C6-6C24-0E16-DA05-5B5BFC054C2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57504" y="3832416"/>
                <a:ext cx="2664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E49383DD-7C97-DAD4-C974-187398BE40A6}"/>
                  </a:ext>
                </a:extLst>
              </p14:cNvPr>
              <p14:cNvContentPartPr/>
              <p14:nvPr/>
            </p14:nvContentPartPr>
            <p14:xfrm>
              <a:off x="8869824" y="3712536"/>
              <a:ext cx="360" cy="36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E49383DD-7C97-DAD4-C974-187398BE40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79824" y="3532536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CaixaDeTexto 50">
            <a:extLst>
              <a:ext uri="{FF2B5EF4-FFF2-40B4-BE49-F238E27FC236}">
                <a16:creationId xmlns:a16="http://schemas.microsoft.com/office/drawing/2014/main" id="{4F3FD406-52B4-0348-4D64-63D666528A1B}"/>
              </a:ext>
            </a:extLst>
          </p:cNvPr>
          <p:cNvSpPr txBox="1"/>
          <p:nvPr/>
        </p:nvSpPr>
        <p:spPr>
          <a:xfrm>
            <a:off x="8743712" y="4488768"/>
            <a:ext cx="156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Recep – Hall e Área Tec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F725848F-0431-F216-5DA4-EACFADA49A64}"/>
              </a:ext>
            </a:extLst>
          </p:cNvPr>
          <p:cNvSpPr/>
          <p:nvPr/>
        </p:nvSpPr>
        <p:spPr>
          <a:xfrm>
            <a:off x="0" y="27305"/>
            <a:ext cx="1256950" cy="1117228"/>
          </a:xfrm>
          <a:custGeom>
            <a:avLst/>
            <a:gdLst/>
            <a:ahLst/>
            <a:cxnLst/>
            <a:rect l="l" t="t" r="r" b="b"/>
            <a:pathLst>
              <a:path w="1935604" h="1410840">
                <a:moveTo>
                  <a:pt x="0" y="0"/>
                </a:moveTo>
                <a:lnTo>
                  <a:pt x="1935604" y="0"/>
                </a:lnTo>
                <a:lnTo>
                  <a:pt x="1935604" y="1410840"/>
                </a:lnTo>
                <a:lnTo>
                  <a:pt x="0" y="1410840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9333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3DE2-6522-A663-4E57-5DB46561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EF3EA1-6FED-D2B6-110E-4BD3DFA2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9" y="585390"/>
            <a:ext cx="11984122" cy="5687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9F1D9D1B-C0DC-1051-8BDF-1F4D4CC59EDC}"/>
                  </a:ext>
                </a:extLst>
              </p14:cNvPr>
              <p14:cNvContentPartPr/>
              <p14:nvPr/>
            </p14:nvContentPartPr>
            <p14:xfrm>
              <a:off x="10225860" y="3398340"/>
              <a:ext cx="1487520" cy="72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9F1D9D1B-C0DC-1051-8BDF-1F4D4CC59E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5860" y="3038340"/>
                <a:ext cx="166716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CF87B338-344D-FB61-F522-A46245699BC7}"/>
                  </a:ext>
                </a:extLst>
              </p14:cNvPr>
              <p14:cNvContentPartPr/>
              <p14:nvPr/>
            </p14:nvContentPartPr>
            <p14:xfrm>
              <a:off x="10195260" y="3733500"/>
              <a:ext cx="1509480" cy="792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CF87B338-344D-FB61-F522-A46245699B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05260" y="3553500"/>
                <a:ext cx="16891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81F521B4-73F8-A262-A72C-F8120AF7F04B}"/>
                  </a:ext>
                </a:extLst>
              </p14:cNvPr>
              <p14:cNvContentPartPr/>
              <p14:nvPr/>
            </p14:nvContentPartPr>
            <p14:xfrm>
              <a:off x="11719500" y="3779580"/>
              <a:ext cx="360" cy="36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81F521B4-73F8-A262-A72C-F8120AF7F0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29860" y="35995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9E24B901-76F3-45A8-F1E1-62017C8D9995}"/>
                  </a:ext>
                </a:extLst>
              </p14:cNvPr>
              <p14:cNvContentPartPr/>
              <p14:nvPr/>
            </p14:nvContentPartPr>
            <p14:xfrm>
              <a:off x="11697540" y="3733500"/>
              <a:ext cx="29880" cy="36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9E24B901-76F3-45A8-F1E1-62017C8D99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07540" y="3553860"/>
                <a:ext cx="2095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A2CB663E-F99C-3FF6-72FD-67AF03030B23}"/>
                  </a:ext>
                </a:extLst>
              </p14:cNvPr>
              <p14:cNvContentPartPr/>
              <p14:nvPr/>
            </p14:nvContentPartPr>
            <p14:xfrm>
              <a:off x="10241340" y="4076220"/>
              <a:ext cx="1470600" cy="309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A2CB663E-F99C-3FF6-72FD-67AF03030B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51340" y="3896220"/>
                <a:ext cx="16502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C884D9F7-528A-26C3-5EB0-8AAACCF74F2D}"/>
                  </a:ext>
                </a:extLst>
              </p14:cNvPr>
              <p14:cNvContentPartPr/>
              <p14:nvPr/>
            </p14:nvContentPartPr>
            <p14:xfrm>
              <a:off x="11172660" y="4045980"/>
              <a:ext cx="448200" cy="3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C884D9F7-528A-26C3-5EB0-8AAACCF74F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82660" y="3866340"/>
                <a:ext cx="6278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ECB80F85-3DB2-3F07-86E8-89C1E814F6E9}"/>
                  </a:ext>
                </a:extLst>
              </p14:cNvPr>
              <p14:cNvContentPartPr/>
              <p14:nvPr/>
            </p14:nvContentPartPr>
            <p14:xfrm>
              <a:off x="11364180" y="4441260"/>
              <a:ext cx="355680" cy="399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ECB80F85-3DB2-3F07-86E8-89C1E814F6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74540" y="4261260"/>
                <a:ext cx="5353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4D12FD04-217C-5129-D50C-C2AD2B87FBA5}"/>
                  </a:ext>
                </a:extLst>
              </p14:cNvPr>
              <p14:cNvContentPartPr/>
              <p14:nvPr/>
            </p14:nvContentPartPr>
            <p14:xfrm>
              <a:off x="10942980" y="4403820"/>
              <a:ext cx="464400" cy="864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4D12FD04-217C-5129-D50C-C2AD2B87FB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53340" y="4223820"/>
                <a:ext cx="64404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E6A73961-366F-9EBB-30AF-D57C96581E27}"/>
                  </a:ext>
                </a:extLst>
              </p14:cNvPr>
              <p14:cNvContentPartPr/>
              <p14:nvPr/>
            </p14:nvContentPartPr>
            <p14:xfrm>
              <a:off x="10532220" y="4404180"/>
              <a:ext cx="448200" cy="8640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E6A73961-366F-9EBB-30AF-D57C96581E2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42580" y="4224180"/>
                <a:ext cx="62784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809890B2-27F1-178F-02EA-16FA57BE0359}"/>
                  </a:ext>
                </a:extLst>
              </p14:cNvPr>
              <p14:cNvContentPartPr/>
              <p14:nvPr/>
            </p14:nvContentPartPr>
            <p14:xfrm>
              <a:off x="10317300" y="4381500"/>
              <a:ext cx="340920" cy="792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809890B2-27F1-178F-02EA-16FA57BE03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27300" y="4201500"/>
                <a:ext cx="5205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B7736806-2838-3757-4992-E38BE6E564E7}"/>
                  </a:ext>
                </a:extLst>
              </p14:cNvPr>
              <p14:cNvContentPartPr/>
              <p14:nvPr/>
            </p14:nvContentPartPr>
            <p14:xfrm>
              <a:off x="10241340" y="4434780"/>
              <a:ext cx="440280" cy="792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B7736806-2838-3757-4992-E38BE6E564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51340" y="4254780"/>
                <a:ext cx="6199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D0D02169-2B80-A836-B006-FC44F8FFBA08}"/>
                  </a:ext>
                </a:extLst>
              </p14:cNvPr>
              <p14:cNvContentPartPr/>
              <p14:nvPr/>
            </p14:nvContentPartPr>
            <p14:xfrm>
              <a:off x="10248540" y="4479420"/>
              <a:ext cx="1485360" cy="900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D0D02169-2B80-A836-B006-FC44F8FFBA0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58900" y="4299780"/>
                <a:ext cx="16650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13FC2B57-1EAC-56F8-E349-D4E73C1951BA}"/>
                  </a:ext>
                </a:extLst>
              </p14:cNvPr>
              <p14:cNvContentPartPr/>
              <p14:nvPr/>
            </p14:nvContentPartPr>
            <p14:xfrm>
              <a:off x="10789620" y="4503180"/>
              <a:ext cx="320400" cy="2340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13FC2B57-1EAC-56F8-E349-D4E73C1951B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99980" y="4323540"/>
                <a:ext cx="5000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2E2AF9A5-3EA5-F856-F1A8-C4DADCC0B904}"/>
                  </a:ext>
                </a:extLst>
              </p14:cNvPr>
              <p14:cNvContentPartPr/>
              <p14:nvPr/>
            </p14:nvContentPartPr>
            <p14:xfrm>
              <a:off x="10439340" y="4488060"/>
              <a:ext cx="360" cy="36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2E2AF9A5-3EA5-F856-F1A8-C4DADCC0B9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49700" y="43080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4CCDC773-B7CD-53A1-3AEB-600FBFB59B15}"/>
                  </a:ext>
                </a:extLst>
              </p14:cNvPr>
              <p14:cNvContentPartPr/>
              <p14:nvPr/>
            </p14:nvContentPartPr>
            <p14:xfrm>
              <a:off x="10256460" y="4495620"/>
              <a:ext cx="360" cy="36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4CCDC773-B7CD-53A1-3AEB-600FBFB59B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66820" y="43159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1BFE635D-D8BC-A3EB-B833-359282FF50AE}"/>
                  </a:ext>
                </a:extLst>
              </p14:cNvPr>
              <p14:cNvContentPartPr/>
              <p14:nvPr/>
            </p14:nvContentPartPr>
            <p14:xfrm>
              <a:off x="10577580" y="4454220"/>
              <a:ext cx="212760" cy="4176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1BFE635D-D8BC-A3EB-B833-359282FF50A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87580" y="4274220"/>
                <a:ext cx="3924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34A74C79-4526-61E0-61EB-F9EADDA07197}"/>
                  </a:ext>
                </a:extLst>
              </p14:cNvPr>
              <p14:cNvContentPartPr/>
              <p14:nvPr/>
            </p14:nvContentPartPr>
            <p14:xfrm>
              <a:off x="10428540" y="4884420"/>
              <a:ext cx="3240" cy="36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34A74C79-4526-61E0-61EB-F9EADDA071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38900" y="4704420"/>
                <a:ext cx="182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71D102C5-8BA9-FFAA-D1BA-39EF1DDF5A73}"/>
                  </a:ext>
                </a:extLst>
              </p14:cNvPr>
              <p14:cNvContentPartPr/>
              <p14:nvPr/>
            </p14:nvContentPartPr>
            <p14:xfrm>
              <a:off x="10210740" y="4853100"/>
              <a:ext cx="606240" cy="28800"/>
            </p14:xfrm>
          </p:contentPart>
        </mc:Choice>
        <mc:Fallback xmlns=""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71D102C5-8BA9-FFAA-D1BA-39EF1DDF5A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120740" y="4673100"/>
                <a:ext cx="7858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Tinta 52">
                <a:extLst>
                  <a:ext uri="{FF2B5EF4-FFF2-40B4-BE49-F238E27FC236}">
                    <a16:creationId xmlns:a16="http://schemas.microsoft.com/office/drawing/2014/main" id="{DF6FC1FD-E66B-64D7-20BE-72019389DA06}"/>
                  </a:ext>
                </a:extLst>
              </p14:cNvPr>
              <p14:cNvContentPartPr/>
              <p14:nvPr/>
            </p14:nvContentPartPr>
            <p14:xfrm>
              <a:off x="10576500" y="4823220"/>
              <a:ext cx="1128240" cy="23400"/>
            </p14:xfrm>
          </p:contentPart>
        </mc:Choice>
        <mc:Fallback xmlns="">
          <p:pic>
            <p:nvPicPr>
              <p:cNvPr id="53" name="Tinta 52">
                <a:extLst>
                  <a:ext uri="{FF2B5EF4-FFF2-40B4-BE49-F238E27FC236}">
                    <a16:creationId xmlns:a16="http://schemas.microsoft.com/office/drawing/2014/main" id="{DF6FC1FD-E66B-64D7-20BE-72019389DA0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86500" y="4643220"/>
                <a:ext cx="13078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Tinta 53">
                <a:extLst>
                  <a:ext uri="{FF2B5EF4-FFF2-40B4-BE49-F238E27FC236}">
                    <a16:creationId xmlns:a16="http://schemas.microsoft.com/office/drawing/2014/main" id="{4FEB9B50-CFD4-827D-7B10-480E863B8B40}"/>
                  </a:ext>
                </a:extLst>
              </p14:cNvPr>
              <p14:cNvContentPartPr/>
              <p14:nvPr/>
            </p14:nvContentPartPr>
            <p14:xfrm>
              <a:off x="11711580" y="4868940"/>
              <a:ext cx="360" cy="360"/>
            </p14:xfrm>
          </p:contentPart>
        </mc:Choice>
        <mc:Fallback xmlns="">
          <p:pic>
            <p:nvPicPr>
              <p:cNvPr id="54" name="Tinta 53">
                <a:extLst>
                  <a:ext uri="{FF2B5EF4-FFF2-40B4-BE49-F238E27FC236}">
                    <a16:creationId xmlns:a16="http://schemas.microsoft.com/office/drawing/2014/main" id="{4FEB9B50-CFD4-827D-7B10-480E863B8B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21940" y="46893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5" name="Tinta 54">
                <a:extLst>
                  <a:ext uri="{FF2B5EF4-FFF2-40B4-BE49-F238E27FC236}">
                    <a16:creationId xmlns:a16="http://schemas.microsoft.com/office/drawing/2014/main" id="{1E91462E-6D34-09C2-6CBC-19E513452BA2}"/>
                  </a:ext>
                </a:extLst>
              </p14:cNvPr>
              <p14:cNvContentPartPr/>
              <p14:nvPr/>
            </p14:nvContentPartPr>
            <p14:xfrm>
              <a:off x="11713380" y="4975500"/>
              <a:ext cx="14040" cy="360"/>
            </p14:xfrm>
          </p:contentPart>
        </mc:Choice>
        <mc:Fallback xmlns="">
          <p:pic>
            <p:nvPicPr>
              <p:cNvPr id="55" name="Tinta 54">
                <a:extLst>
                  <a:ext uri="{FF2B5EF4-FFF2-40B4-BE49-F238E27FC236}">
                    <a16:creationId xmlns:a16="http://schemas.microsoft.com/office/drawing/2014/main" id="{1E91462E-6D34-09C2-6CBC-19E513452BA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623740" y="4795860"/>
                <a:ext cx="193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6" name="Tinta 55">
                <a:extLst>
                  <a:ext uri="{FF2B5EF4-FFF2-40B4-BE49-F238E27FC236}">
                    <a16:creationId xmlns:a16="http://schemas.microsoft.com/office/drawing/2014/main" id="{3CEE423A-4C01-DFC1-A94E-5FD9FBCB6C81}"/>
                  </a:ext>
                </a:extLst>
              </p14:cNvPr>
              <p14:cNvContentPartPr/>
              <p14:nvPr/>
            </p14:nvContentPartPr>
            <p14:xfrm>
              <a:off x="10253220" y="5127780"/>
              <a:ext cx="1474200" cy="108360"/>
            </p14:xfrm>
          </p:contentPart>
        </mc:Choice>
        <mc:Fallback xmlns="">
          <p:pic>
            <p:nvPicPr>
              <p:cNvPr id="56" name="Tinta 55">
                <a:extLst>
                  <a:ext uri="{FF2B5EF4-FFF2-40B4-BE49-F238E27FC236}">
                    <a16:creationId xmlns:a16="http://schemas.microsoft.com/office/drawing/2014/main" id="{3CEE423A-4C01-DFC1-A94E-5FD9FBCB6C8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163580" y="4948140"/>
                <a:ext cx="165384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7" name="Tinta 56">
                <a:extLst>
                  <a:ext uri="{FF2B5EF4-FFF2-40B4-BE49-F238E27FC236}">
                    <a16:creationId xmlns:a16="http://schemas.microsoft.com/office/drawing/2014/main" id="{6C6AACA6-B856-6EE9-752A-AABB7B722572}"/>
                  </a:ext>
                </a:extLst>
              </p14:cNvPr>
              <p14:cNvContentPartPr/>
              <p14:nvPr/>
            </p14:nvContentPartPr>
            <p14:xfrm>
              <a:off x="10225860" y="5386260"/>
              <a:ext cx="1029600" cy="32040"/>
            </p14:xfrm>
          </p:contentPart>
        </mc:Choice>
        <mc:Fallback xmlns="">
          <p:pic>
            <p:nvPicPr>
              <p:cNvPr id="57" name="Tinta 56">
                <a:extLst>
                  <a:ext uri="{FF2B5EF4-FFF2-40B4-BE49-F238E27FC236}">
                    <a16:creationId xmlns:a16="http://schemas.microsoft.com/office/drawing/2014/main" id="{6C6AACA6-B856-6EE9-752A-AABB7B72257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136220" y="5206260"/>
                <a:ext cx="12092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8" name="Tinta 57">
                <a:extLst>
                  <a:ext uri="{FF2B5EF4-FFF2-40B4-BE49-F238E27FC236}">
                    <a16:creationId xmlns:a16="http://schemas.microsoft.com/office/drawing/2014/main" id="{21DF1CAC-6F65-0EC7-D67A-4FAB6A59E31F}"/>
                  </a:ext>
                </a:extLst>
              </p14:cNvPr>
              <p14:cNvContentPartPr/>
              <p14:nvPr/>
            </p14:nvContentPartPr>
            <p14:xfrm>
              <a:off x="10241340" y="5540700"/>
              <a:ext cx="1501560" cy="198000"/>
            </p14:xfrm>
          </p:contentPart>
        </mc:Choice>
        <mc:Fallback xmlns="">
          <p:pic>
            <p:nvPicPr>
              <p:cNvPr id="58" name="Tinta 57">
                <a:extLst>
                  <a:ext uri="{FF2B5EF4-FFF2-40B4-BE49-F238E27FC236}">
                    <a16:creationId xmlns:a16="http://schemas.microsoft.com/office/drawing/2014/main" id="{21DF1CAC-6F65-0EC7-D67A-4FAB6A59E31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151340" y="5361060"/>
                <a:ext cx="168120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B7E3EB10-EB4E-A688-A01A-9622D818456C}"/>
                  </a:ext>
                </a:extLst>
              </p14:cNvPr>
              <p14:cNvContentPartPr/>
              <p14:nvPr/>
            </p14:nvContentPartPr>
            <p14:xfrm>
              <a:off x="11029740" y="5509380"/>
              <a:ext cx="461520" cy="36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B7E3EB10-EB4E-A688-A01A-9622D818456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939740" y="5329380"/>
                <a:ext cx="6411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E84C10F4-B421-9BC1-7318-2C18F46EAB05}"/>
                  </a:ext>
                </a:extLst>
              </p14:cNvPr>
              <p14:cNvContentPartPr/>
              <p14:nvPr/>
            </p14:nvContentPartPr>
            <p14:xfrm>
              <a:off x="11390460" y="5935620"/>
              <a:ext cx="321480" cy="360"/>
            </p14:xfrm>
          </p:contentPart>
        </mc:Choice>
        <mc:Fallback xmlns=""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E84C10F4-B421-9BC1-7318-2C18F46EAB0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300820" y="5755980"/>
                <a:ext cx="501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1" name="Tinta 60">
                <a:extLst>
                  <a:ext uri="{FF2B5EF4-FFF2-40B4-BE49-F238E27FC236}">
                    <a16:creationId xmlns:a16="http://schemas.microsoft.com/office/drawing/2014/main" id="{740E2045-AAAB-2C44-B8EF-D92C4BA4337A}"/>
                  </a:ext>
                </a:extLst>
              </p14:cNvPr>
              <p14:cNvContentPartPr/>
              <p14:nvPr/>
            </p14:nvContentPartPr>
            <p14:xfrm>
              <a:off x="11525100" y="5829060"/>
              <a:ext cx="186840" cy="360"/>
            </p14:xfrm>
          </p:contentPart>
        </mc:Choice>
        <mc:Fallback xmlns="">
          <p:pic>
            <p:nvPicPr>
              <p:cNvPr id="61" name="Tinta 60">
                <a:extLst>
                  <a:ext uri="{FF2B5EF4-FFF2-40B4-BE49-F238E27FC236}">
                    <a16:creationId xmlns:a16="http://schemas.microsoft.com/office/drawing/2014/main" id="{740E2045-AAAB-2C44-B8EF-D92C4BA4337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435460" y="5649420"/>
                <a:ext cx="3664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2" name="Tinta 61">
                <a:extLst>
                  <a:ext uri="{FF2B5EF4-FFF2-40B4-BE49-F238E27FC236}">
                    <a16:creationId xmlns:a16="http://schemas.microsoft.com/office/drawing/2014/main" id="{7B3CAFC4-94AF-5372-62F9-25EECA852AC9}"/>
                  </a:ext>
                </a:extLst>
              </p14:cNvPr>
              <p14:cNvContentPartPr/>
              <p14:nvPr/>
            </p14:nvContentPartPr>
            <p14:xfrm>
              <a:off x="10691340" y="5897100"/>
              <a:ext cx="738720" cy="39240"/>
            </p14:xfrm>
          </p:contentPart>
        </mc:Choice>
        <mc:Fallback xmlns="">
          <p:pic>
            <p:nvPicPr>
              <p:cNvPr id="62" name="Tinta 61">
                <a:extLst>
                  <a:ext uri="{FF2B5EF4-FFF2-40B4-BE49-F238E27FC236}">
                    <a16:creationId xmlns:a16="http://schemas.microsoft.com/office/drawing/2014/main" id="{7B3CAFC4-94AF-5372-62F9-25EECA852AC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601700" y="5717460"/>
                <a:ext cx="9183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3" name="Tinta 62">
                <a:extLst>
                  <a:ext uri="{FF2B5EF4-FFF2-40B4-BE49-F238E27FC236}">
                    <a16:creationId xmlns:a16="http://schemas.microsoft.com/office/drawing/2014/main" id="{6607A43D-8AF5-4F04-DBCC-5C88F679FB73}"/>
                  </a:ext>
                </a:extLst>
              </p14:cNvPr>
              <p14:cNvContentPartPr/>
              <p14:nvPr/>
            </p14:nvContentPartPr>
            <p14:xfrm>
              <a:off x="10334220" y="5919780"/>
              <a:ext cx="265320" cy="9000"/>
            </p14:xfrm>
          </p:contentPart>
        </mc:Choice>
        <mc:Fallback xmlns="">
          <p:pic>
            <p:nvPicPr>
              <p:cNvPr id="63" name="Tinta 62">
                <a:extLst>
                  <a:ext uri="{FF2B5EF4-FFF2-40B4-BE49-F238E27FC236}">
                    <a16:creationId xmlns:a16="http://schemas.microsoft.com/office/drawing/2014/main" id="{6607A43D-8AF5-4F04-DBCC-5C88F679FB7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244220" y="5739780"/>
                <a:ext cx="4449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4" name="Tinta 63">
                <a:extLst>
                  <a:ext uri="{FF2B5EF4-FFF2-40B4-BE49-F238E27FC236}">
                    <a16:creationId xmlns:a16="http://schemas.microsoft.com/office/drawing/2014/main" id="{5B55895A-454B-6D31-61A3-B1A421CC97CC}"/>
                  </a:ext>
                </a:extLst>
              </p14:cNvPr>
              <p14:cNvContentPartPr/>
              <p14:nvPr/>
            </p14:nvContentPartPr>
            <p14:xfrm>
              <a:off x="10233420" y="5837700"/>
              <a:ext cx="502560" cy="83160"/>
            </p14:xfrm>
          </p:contentPart>
        </mc:Choice>
        <mc:Fallback xmlns="">
          <p:pic>
            <p:nvPicPr>
              <p:cNvPr id="64" name="Tinta 63">
                <a:extLst>
                  <a:ext uri="{FF2B5EF4-FFF2-40B4-BE49-F238E27FC236}">
                    <a16:creationId xmlns:a16="http://schemas.microsoft.com/office/drawing/2014/main" id="{5B55895A-454B-6D31-61A3-B1A421CC97C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143780" y="5657700"/>
                <a:ext cx="6822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5" name="Tinta 64">
                <a:extLst>
                  <a:ext uri="{FF2B5EF4-FFF2-40B4-BE49-F238E27FC236}">
                    <a16:creationId xmlns:a16="http://schemas.microsoft.com/office/drawing/2014/main" id="{BD678519-382F-C417-CB80-5AA7A6C85D92}"/>
                  </a:ext>
                </a:extLst>
              </p14:cNvPr>
              <p14:cNvContentPartPr/>
              <p14:nvPr/>
            </p14:nvContentPartPr>
            <p14:xfrm>
              <a:off x="10262220" y="4236420"/>
              <a:ext cx="186840" cy="925200"/>
            </p14:xfrm>
          </p:contentPart>
        </mc:Choice>
        <mc:Fallback xmlns="">
          <p:pic>
            <p:nvPicPr>
              <p:cNvPr id="65" name="Tinta 64">
                <a:extLst>
                  <a:ext uri="{FF2B5EF4-FFF2-40B4-BE49-F238E27FC236}">
                    <a16:creationId xmlns:a16="http://schemas.microsoft.com/office/drawing/2014/main" id="{BD678519-382F-C417-CB80-5AA7A6C85D9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172220" y="4056780"/>
                <a:ext cx="366480" cy="12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7" name="Tinta 66">
                <a:extLst>
                  <a:ext uri="{FF2B5EF4-FFF2-40B4-BE49-F238E27FC236}">
                    <a16:creationId xmlns:a16="http://schemas.microsoft.com/office/drawing/2014/main" id="{32782248-636C-3E2F-CFAB-8BD8727E1B08}"/>
                  </a:ext>
                </a:extLst>
              </p14:cNvPr>
              <p14:cNvContentPartPr/>
              <p14:nvPr/>
            </p14:nvContentPartPr>
            <p14:xfrm>
              <a:off x="6240540" y="3428940"/>
              <a:ext cx="7920" cy="670680"/>
            </p14:xfrm>
          </p:contentPart>
        </mc:Choice>
        <mc:Fallback xmlns="">
          <p:pic>
            <p:nvPicPr>
              <p:cNvPr id="67" name="Tinta 66">
                <a:extLst>
                  <a:ext uri="{FF2B5EF4-FFF2-40B4-BE49-F238E27FC236}">
                    <a16:creationId xmlns:a16="http://schemas.microsoft.com/office/drawing/2014/main" id="{32782248-636C-3E2F-CFAB-8BD8727E1B0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150540" y="3248940"/>
                <a:ext cx="187560" cy="10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0" name="Tinta 69">
                <a:extLst>
                  <a:ext uri="{FF2B5EF4-FFF2-40B4-BE49-F238E27FC236}">
                    <a16:creationId xmlns:a16="http://schemas.microsoft.com/office/drawing/2014/main" id="{EE8E68D4-30AD-5FFE-BF80-D933F0292411}"/>
                  </a:ext>
                </a:extLst>
              </p14:cNvPr>
              <p14:cNvContentPartPr/>
              <p14:nvPr/>
            </p14:nvContentPartPr>
            <p14:xfrm>
              <a:off x="6347460" y="3413820"/>
              <a:ext cx="1014120" cy="720"/>
            </p14:xfrm>
          </p:contentPart>
        </mc:Choice>
        <mc:Fallback xmlns="">
          <p:pic>
            <p:nvPicPr>
              <p:cNvPr id="70" name="Tinta 69">
                <a:extLst>
                  <a:ext uri="{FF2B5EF4-FFF2-40B4-BE49-F238E27FC236}">
                    <a16:creationId xmlns:a16="http://schemas.microsoft.com/office/drawing/2014/main" id="{EE8E68D4-30AD-5FFE-BF80-D933F029241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257460" y="3053820"/>
                <a:ext cx="119376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1" name="Tinta 70">
                <a:extLst>
                  <a:ext uri="{FF2B5EF4-FFF2-40B4-BE49-F238E27FC236}">
                    <a16:creationId xmlns:a16="http://schemas.microsoft.com/office/drawing/2014/main" id="{22EA5B60-4850-47E2-5CC5-F3381DA712BB}"/>
                  </a:ext>
                </a:extLst>
              </p14:cNvPr>
              <p14:cNvContentPartPr/>
              <p14:nvPr/>
            </p14:nvContentPartPr>
            <p14:xfrm>
              <a:off x="6530340" y="3701820"/>
              <a:ext cx="1351800" cy="93240"/>
            </p14:xfrm>
          </p:contentPart>
        </mc:Choice>
        <mc:Fallback xmlns="">
          <p:pic>
            <p:nvPicPr>
              <p:cNvPr id="71" name="Tinta 70">
                <a:extLst>
                  <a:ext uri="{FF2B5EF4-FFF2-40B4-BE49-F238E27FC236}">
                    <a16:creationId xmlns:a16="http://schemas.microsoft.com/office/drawing/2014/main" id="{22EA5B60-4850-47E2-5CC5-F3381DA712B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440340" y="3522180"/>
                <a:ext cx="153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2" name="Tinta 71">
                <a:extLst>
                  <a:ext uri="{FF2B5EF4-FFF2-40B4-BE49-F238E27FC236}">
                    <a16:creationId xmlns:a16="http://schemas.microsoft.com/office/drawing/2014/main" id="{10516E61-381C-7666-491B-665B7AA2DE77}"/>
                  </a:ext>
                </a:extLst>
              </p14:cNvPr>
              <p14:cNvContentPartPr/>
              <p14:nvPr/>
            </p14:nvContentPartPr>
            <p14:xfrm>
              <a:off x="6339540" y="3761580"/>
              <a:ext cx="1100160" cy="94320"/>
            </p14:xfrm>
          </p:contentPart>
        </mc:Choice>
        <mc:Fallback xmlns="">
          <p:pic>
            <p:nvPicPr>
              <p:cNvPr id="72" name="Tinta 71">
                <a:extLst>
                  <a:ext uri="{FF2B5EF4-FFF2-40B4-BE49-F238E27FC236}">
                    <a16:creationId xmlns:a16="http://schemas.microsoft.com/office/drawing/2014/main" id="{10516E61-381C-7666-491B-665B7AA2DE7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249900" y="3581940"/>
                <a:ext cx="127980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3" name="Tinta 72">
                <a:extLst>
                  <a:ext uri="{FF2B5EF4-FFF2-40B4-BE49-F238E27FC236}">
                    <a16:creationId xmlns:a16="http://schemas.microsoft.com/office/drawing/2014/main" id="{A58BCDD7-8001-274A-587D-D85C80A55762}"/>
                  </a:ext>
                </a:extLst>
              </p14:cNvPr>
              <p14:cNvContentPartPr/>
              <p14:nvPr/>
            </p14:nvContentPartPr>
            <p14:xfrm>
              <a:off x="6370140" y="4000260"/>
              <a:ext cx="1595880" cy="114840"/>
            </p14:xfrm>
          </p:contentPart>
        </mc:Choice>
        <mc:Fallback xmlns="">
          <p:pic>
            <p:nvPicPr>
              <p:cNvPr id="73" name="Tinta 72">
                <a:extLst>
                  <a:ext uri="{FF2B5EF4-FFF2-40B4-BE49-F238E27FC236}">
                    <a16:creationId xmlns:a16="http://schemas.microsoft.com/office/drawing/2014/main" id="{A58BCDD7-8001-274A-587D-D85C80A5576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280140" y="3820260"/>
                <a:ext cx="177552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4" name="Tinta 73">
                <a:extLst>
                  <a:ext uri="{FF2B5EF4-FFF2-40B4-BE49-F238E27FC236}">
                    <a16:creationId xmlns:a16="http://schemas.microsoft.com/office/drawing/2014/main" id="{B92EA4E9-53EF-5286-A02C-EEEBF650CE1E}"/>
                  </a:ext>
                </a:extLst>
              </p14:cNvPr>
              <p14:cNvContentPartPr/>
              <p14:nvPr/>
            </p14:nvContentPartPr>
            <p14:xfrm>
              <a:off x="7505220" y="3405540"/>
              <a:ext cx="419400" cy="23760"/>
            </p14:xfrm>
          </p:contentPart>
        </mc:Choice>
        <mc:Fallback xmlns="">
          <p:pic>
            <p:nvPicPr>
              <p:cNvPr id="74" name="Tinta 73">
                <a:extLst>
                  <a:ext uri="{FF2B5EF4-FFF2-40B4-BE49-F238E27FC236}">
                    <a16:creationId xmlns:a16="http://schemas.microsoft.com/office/drawing/2014/main" id="{B92EA4E9-53EF-5286-A02C-EEEBF650CE1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415580" y="3225540"/>
                <a:ext cx="5990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5" name="Tinta 74">
                <a:extLst>
                  <a:ext uri="{FF2B5EF4-FFF2-40B4-BE49-F238E27FC236}">
                    <a16:creationId xmlns:a16="http://schemas.microsoft.com/office/drawing/2014/main" id="{724FEC03-BC92-7D08-2F0D-39487D9710D8}"/>
                  </a:ext>
                </a:extLst>
              </p14:cNvPr>
              <p14:cNvContentPartPr/>
              <p14:nvPr/>
            </p14:nvContentPartPr>
            <p14:xfrm>
              <a:off x="7848300" y="3459900"/>
              <a:ext cx="582120" cy="22680"/>
            </p14:xfrm>
          </p:contentPart>
        </mc:Choice>
        <mc:Fallback xmlns="">
          <p:pic>
            <p:nvPicPr>
              <p:cNvPr id="75" name="Tinta 74">
                <a:extLst>
                  <a:ext uri="{FF2B5EF4-FFF2-40B4-BE49-F238E27FC236}">
                    <a16:creationId xmlns:a16="http://schemas.microsoft.com/office/drawing/2014/main" id="{724FEC03-BC92-7D08-2F0D-39487D9710D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758660" y="3280260"/>
                <a:ext cx="7617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6" name="Tinta 75">
                <a:extLst>
                  <a:ext uri="{FF2B5EF4-FFF2-40B4-BE49-F238E27FC236}">
                    <a16:creationId xmlns:a16="http://schemas.microsoft.com/office/drawing/2014/main" id="{78B4695D-3680-ECD1-6257-67C0305C5A61}"/>
                  </a:ext>
                </a:extLst>
              </p14:cNvPr>
              <p14:cNvContentPartPr/>
              <p14:nvPr/>
            </p14:nvContentPartPr>
            <p14:xfrm>
              <a:off x="8076900" y="3413820"/>
              <a:ext cx="326880" cy="360"/>
            </p14:xfrm>
          </p:contentPart>
        </mc:Choice>
        <mc:Fallback xmlns="">
          <p:pic>
            <p:nvPicPr>
              <p:cNvPr id="76" name="Tinta 75">
                <a:extLst>
                  <a:ext uri="{FF2B5EF4-FFF2-40B4-BE49-F238E27FC236}">
                    <a16:creationId xmlns:a16="http://schemas.microsoft.com/office/drawing/2014/main" id="{78B4695D-3680-ECD1-6257-67C0305C5A6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87260" y="3233820"/>
                <a:ext cx="5065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7" name="Tinta 76">
                <a:extLst>
                  <a:ext uri="{FF2B5EF4-FFF2-40B4-BE49-F238E27FC236}">
                    <a16:creationId xmlns:a16="http://schemas.microsoft.com/office/drawing/2014/main" id="{FE7564BA-4917-D228-E99C-E829F4A8DE8D}"/>
                  </a:ext>
                </a:extLst>
              </p14:cNvPr>
              <p14:cNvContentPartPr/>
              <p14:nvPr/>
            </p14:nvContentPartPr>
            <p14:xfrm>
              <a:off x="8458140" y="3397620"/>
              <a:ext cx="295200" cy="8640"/>
            </p14:xfrm>
          </p:contentPart>
        </mc:Choice>
        <mc:Fallback xmlns="">
          <p:pic>
            <p:nvPicPr>
              <p:cNvPr id="77" name="Tinta 76">
                <a:extLst>
                  <a:ext uri="{FF2B5EF4-FFF2-40B4-BE49-F238E27FC236}">
                    <a16:creationId xmlns:a16="http://schemas.microsoft.com/office/drawing/2014/main" id="{FE7564BA-4917-D228-E99C-E829F4A8DE8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368140" y="3217980"/>
                <a:ext cx="47484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8" name="Tinta 77">
                <a:extLst>
                  <a:ext uri="{FF2B5EF4-FFF2-40B4-BE49-F238E27FC236}">
                    <a16:creationId xmlns:a16="http://schemas.microsoft.com/office/drawing/2014/main" id="{A51FDDD6-44D9-C1CC-DC1F-403B68A05810}"/>
                  </a:ext>
                </a:extLst>
              </p14:cNvPr>
              <p14:cNvContentPartPr/>
              <p14:nvPr/>
            </p14:nvContentPartPr>
            <p14:xfrm>
              <a:off x="8846580" y="3428580"/>
              <a:ext cx="373680" cy="16560"/>
            </p14:xfrm>
          </p:contentPart>
        </mc:Choice>
        <mc:Fallback xmlns="">
          <p:pic>
            <p:nvPicPr>
              <p:cNvPr id="78" name="Tinta 77">
                <a:extLst>
                  <a:ext uri="{FF2B5EF4-FFF2-40B4-BE49-F238E27FC236}">
                    <a16:creationId xmlns:a16="http://schemas.microsoft.com/office/drawing/2014/main" id="{A51FDDD6-44D9-C1CC-DC1F-403B68A0581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756940" y="3248580"/>
                <a:ext cx="55332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9" name="Tinta 78">
                <a:extLst>
                  <a:ext uri="{FF2B5EF4-FFF2-40B4-BE49-F238E27FC236}">
                    <a16:creationId xmlns:a16="http://schemas.microsoft.com/office/drawing/2014/main" id="{8AC95DCF-87B0-8F0C-A742-72DE0B20AE83}"/>
                  </a:ext>
                </a:extLst>
              </p14:cNvPr>
              <p14:cNvContentPartPr/>
              <p14:nvPr/>
            </p14:nvContentPartPr>
            <p14:xfrm>
              <a:off x="9280740" y="3413460"/>
              <a:ext cx="182520" cy="15840"/>
            </p14:xfrm>
          </p:contentPart>
        </mc:Choice>
        <mc:Fallback xmlns="">
          <p:pic>
            <p:nvPicPr>
              <p:cNvPr id="79" name="Tinta 78">
                <a:extLst>
                  <a:ext uri="{FF2B5EF4-FFF2-40B4-BE49-F238E27FC236}">
                    <a16:creationId xmlns:a16="http://schemas.microsoft.com/office/drawing/2014/main" id="{8AC95DCF-87B0-8F0C-A742-72DE0B20AE8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191100" y="3233460"/>
                <a:ext cx="3621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1" name="Tinta 80">
                <a:extLst>
                  <a:ext uri="{FF2B5EF4-FFF2-40B4-BE49-F238E27FC236}">
                    <a16:creationId xmlns:a16="http://schemas.microsoft.com/office/drawing/2014/main" id="{EB3863E5-8D2D-6184-E33F-3A60CF686681}"/>
                  </a:ext>
                </a:extLst>
              </p14:cNvPr>
              <p14:cNvContentPartPr/>
              <p14:nvPr/>
            </p14:nvContentPartPr>
            <p14:xfrm>
              <a:off x="9006780" y="3421020"/>
              <a:ext cx="937440" cy="360"/>
            </p14:xfrm>
          </p:contentPart>
        </mc:Choice>
        <mc:Fallback xmlns="">
          <p:pic>
            <p:nvPicPr>
              <p:cNvPr id="81" name="Tinta 80">
                <a:extLst>
                  <a:ext uri="{FF2B5EF4-FFF2-40B4-BE49-F238E27FC236}">
                    <a16:creationId xmlns:a16="http://schemas.microsoft.com/office/drawing/2014/main" id="{EB3863E5-8D2D-6184-E33F-3A60CF68668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916780" y="3241020"/>
                <a:ext cx="1117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2" name="Tinta 81">
                <a:extLst>
                  <a:ext uri="{FF2B5EF4-FFF2-40B4-BE49-F238E27FC236}">
                    <a16:creationId xmlns:a16="http://schemas.microsoft.com/office/drawing/2014/main" id="{E3A67517-BC66-8456-1BFD-7D5C32A169AA}"/>
                  </a:ext>
                </a:extLst>
              </p14:cNvPr>
              <p14:cNvContentPartPr/>
              <p14:nvPr/>
            </p14:nvContentPartPr>
            <p14:xfrm>
              <a:off x="7894020" y="3740700"/>
              <a:ext cx="1310040" cy="24120"/>
            </p14:xfrm>
          </p:contentPart>
        </mc:Choice>
        <mc:Fallback xmlns="">
          <p:pic>
            <p:nvPicPr>
              <p:cNvPr id="82" name="Tinta 81">
                <a:extLst>
                  <a:ext uri="{FF2B5EF4-FFF2-40B4-BE49-F238E27FC236}">
                    <a16:creationId xmlns:a16="http://schemas.microsoft.com/office/drawing/2014/main" id="{E3A67517-BC66-8456-1BFD-7D5C32A169A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804380" y="3560700"/>
                <a:ext cx="148968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3" name="Tinta 82">
                <a:extLst>
                  <a:ext uri="{FF2B5EF4-FFF2-40B4-BE49-F238E27FC236}">
                    <a16:creationId xmlns:a16="http://schemas.microsoft.com/office/drawing/2014/main" id="{0AD544F6-EB68-5801-2884-E20EBBDE87DF}"/>
                  </a:ext>
                </a:extLst>
              </p14:cNvPr>
              <p14:cNvContentPartPr/>
              <p14:nvPr/>
            </p14:nvContentPartPr>
            <p14:xfrm>
              <a:off x="8716980" y="3657180"/>
              <a:ext cx="556920" cy="30960"/>
            </p14:xfrm>
          </p:contentPart>
        </mc:Choice>
        <mc:Fallback xmlns="">
          <p:pic>
            <p:nvPicPr>
              <p:cNvPr id="83" name="Tinta 82">
                <a:extLst>
                  <a:ext uri="{FF2B5EF4-FFF2-40B4-BE49-F238E27FC236}">
                    <a16:creationId xmlns:a16="http://schemas.microsoft.com/office/drawing/2014/main" id="{0AD544F6-EB68-5801-2884-E20EBBDE87D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627340" y="3477540"/>
                <a:ext cx="7365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4" name="Tinta 83">
                <a:extLst>
                  <a:ext uri="{FF2B5EF4-FFF2-40B4-BE49-F238E27FC236}">
                    <a16:creationId xmlns:a16="http://schemas.microsoft.com/office/drawing/2014/main" id="{E6E9EADF-802F-02B7-BE52-FBB25374DCC3}"/>
                  </a:ext>
                </a:extLst>
              </p14:cNvPr>
              <p14:cNvContentPartPr/>
              <p14:nvPr/>
            </p14:nvContentPartPr>
            <p14:xfrm>
              <a:off x="9486660" y="3680220"/>
              <a:ext cx="199440" cy="38880"/>
            </p14:xfrm>
          </p:contentPart>
        </mc:Choice>
        <mc:Fallback xmlns="">
          <p:pic>
            <p:nvPicPr>
              <p:cNvPr id="84" name="Tinta 83">
                <a:extLst>
                  <a:ext uri="{FF2B5EF4-FFF2-40B4-BE49-F238E27FC236}">
                    <a16:creationId xmlns:a16="http://schemas.microsoft.com/office/drawing/2014/main" id="{E6E9EADF-802F-02B7-BE52-FBB25374DCC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397020" y="3500580"/>
                <a:ext cx="3790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5" name="Tinta 84">
                <a:extLst>
                  <a:ext uri="{FF2B5EF4-FFF2-40B4-BE49-F238E27FC236}">
                    <a16:creationId xmlns:a16="http://schemas.microsoft.com/office/drawing/2014/main" id="{69FB1B03-1661-5D33-C95C-98D4F524EF6B}"/>
                  </a:ext>
                </a:extLst>
              </p14:cNvPr>
              <p14:cNvContentPartPr/>
              <p14:nvPr/>
            </p14:nvContentPartPr>
            <p14:xfrm>
              <a:off x="9715260" y="3733500"/>
              <a:ext cx="159840" cy="8280"/>
            </p14:xfrm>
          </p:contentPart>
        </mc:Choice>
        <mc:Fallback xmlns="">
          <p:pic>
            <p:nvPicPr>
              <p:cNvPr id="85" name="Tinta 84">
                <a:extLst>
                  <a:ext uri="{FF2B5EF4-FFF2-40B4-BE49-F238E27FC236}">
                    <a16:creationId xmlns:a16="http://schemas.microsoft.com/office/drawing/2014/main" id="{69FB1B03-1661-5D33-C95C-98D4F524EF6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625260" y="3553860"/>
                <a:ext cx="33948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86" name="Tinta 85">
                <a:extLst>
                  <a:ext uri="{FF2B5EF4-FFF2-40B4-BE49-F238E27FC236}">
                    <a16:creationId xmlns:a16="http://schemas.microsoft.com/office/drawing/2014/main" id="{FA12E89D-7B95-763D-47A3-75728CFA8093}"/>
                  </a:ext>
                </a:extLst>
              </p14:cNvPr>
              <p14:cNvContentPartPr/>
              <p14:nvPr/>
            </p14:nvContentPartPr>
            <p14:xfrm>
              <a:off x="9497100" y="3692100"/>
              <a:ext cx="447120" cy="57240"/>
            </p14:xfrm>
          </p:contentPart>
        </mc:Choice>
        <mc:Fallback xmlns="">
          <p:pic>
            <p:nvPicPr>
              <p:cNvPr id="86" name="Tinta 85">
                <a:extLst>
                  <a:ext uri="{FF2B5EF4-FFF2-40B4-BE49-F238E27FC236}">
                    <a16:creationId xmlns:a16="http://schemas.microsoft.com/office/drawing/2014/main" id="{FA12E89D-7B95-763D-47A3-75728CFA809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407100" y="3512100"/>
                <a:ext cx="6267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7" name="Tinta 86">
                <a:extLst>
                  <a:ext uri="{FF2B5EF4-FFF2-40B4-BE49-F238E27FC236}">
                    <a16:creationId xmlns:a16="http://schemas.microsoft.com/office/drawing/2014/main" id="{3EE017A1-807B-0715-0135-1C6B34BBD727}"/>
                  </a:ext>
                </a:extLst>
              </p14:cNvPr>
              <p14:cNvContentPartPr/>
              <p14:nvPr/>
            </p14:nvContentPartPr>
            <p14:xfrm>
              <a:off x="7977900" y="3972180"/>
              <a:ext cx="1500120" cy="234360"/>
            </p14:xfrm>
          </p:contentPart>
        </mc:Choice>
        <mc:Fallback xmlns="">
          <p:pic>
            <p:nvPicPr>
              <p:cNvPr id="87" name="Tinta 86">
                <a:extLst>
                  <a:ext uri="{FF2B5EF4-FFF2-40B4-BE49-F238E27FC236}">
                    <a16:creationId xmlns:a16="http://schemas.microsoft.com/office/drawing/2014/main" id="{3EE017A1-807B-0715-0135-1C6B34BBD72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888260" y="3792180"/>
                <a:ext cx="167976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8" name="Tinta 87">
                <a:extLst>
                  <a:ext uri="{FF2B5EF4-FFF2-40B4-BE49-F238E27FC236}">
                    <a16:creationId xmlns:a16="http://schemas.microsoft.com/office/drawing/2014/main" id="{B5E397EC-E33A-0444-4D1F-46A4905784B1}"/>
                  </a:ext>
                </a:extLst>
              </p14:cNvPr>
              <p14:cNvContentPartPr/>
              <p14:nvPr/>
            </p14:nvContentPartPr>
            <p14:xfrm>
              <a:off x="8016060" y="3914940"/>
              <a:ext cx="982080" cy="108360"/>
            </p14:xfrm>
          </p:contentPart>
        </mc:Choice>
        <mc:Fallback xmlns="">
          <p:pic>
            <p:nvPicPr>
              <p:cNvPr id="88" name="Tinta 87">
                <a:extLst>
                  <a:ext uri="{FF2B5EF4-FFF2-40B4-BE49-F238E27FC236}">
                    <a16:creationId xmlns:a16="http://schemas.microsoft.com/office/drawing/2014/main" id="{B5E397EC-E33A-0444-4D1F-46A4905784B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926060" y="3735300"/>
                <a:ext cx="11617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89" name="Tinta 88">
                <a:extLst>
                  <a:ext uri="{FF2B5EF4-FFF2-40B4-BE49-F238E27FC236}">
                    <a16:creationId xmlns:a16="http://schemas.microsoft.com/office/drawing/2014/main" id="{FA7A3290-C720-F5B3-B0D5-4A119E33C356}"/>
                  </a:ext>
                </a:extLst>
              </p14:cNvPr>
              <p14:cNvContentPartPr/>
              <p14:nvPr/>
            </p14:nvContentPartPr>
            <p14:xfrm>
              <a:off x="8869980" y="4053540"/>
              <a:ext cx="1082160" cy="8280"/>
            </p14:xfrm>
          </p:contentPart>
        </mc:Choice>
        <mc:Fallback xmlns="">
          <p:pic>
            <p:nvPicPr>
              <p:cNvPr id="89" name="Tinta 88">
                <a:extLst>
                  <a:ext uri="{FF2B5EF4-FFF2-40B4-BE49-F238E27FC236}">
                    <a16:creationId xmlns:a16="http://schemas.microsoft.com/office/drawing/2014/main" id="{FA7A3290-C720-F5B3-B0D5-4A119E33C35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779980" y="3873540"/>
                <a:ext cx="12618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90" name="Tinta 89">
                <a:extLst>
                  <a:ext uri="{FF2B5EF4-FFF2-40B4-BE49-F238E27FC236}">
                    <a16:creationId xmlns:a16="http://schemas.microsoft.com/office/drawing/2014/main" id="{C46AA765-0A36-DE73-3DED-1DA049564A96}"/>
                  </a:ext>
                </a:extLst>
              </p14:cNvPr>
              <p14:cNvContentPartPr/>
              <p14:nvPr/>
            </p14:nvContentPartPr>
            <p14:xfrm>
              <a:off x="8214780" y="4350900"/>
              <a:ext cx="1752480" cy="52920"/>
            </p14:xfrm>
          </p:contentPart>
        </mc:Choice>
        <mc:Fallback xmlns="">
          <p:pic>
            <p:nvPicPr>
              <p:cNvPr id="90" name="Tinta 89">
                <a:extLst>
                  <a:ext uri="{FF2B5EF4-FFF2-40B4-BE49-F238E27FC236}">
                    <a16:creationId xmlns:a16="http://schemas.microsoft.com/office/drawing/2014/main" id="{C46AA765-0A36-DE73-3DED-1DA049564A9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125140" y="4170900"/>
                <a:ext cx="19321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1" name="Tinta 90">
                <a:extLst>
                  <a:ext uri="{FF2B5EF4-FFF2-40B4-BE49-F238E27FC236}">
                    <a16:creationId xmlns:a16="http://schemas.microsoft.com/office/drawing/2014/main" id="{D7464057-BAF1-F467-5FEA-57104091CC0E}"/>
                  </a:ext>
                </a:extLst>
              </p14:cNvPr>
              <p14:cNvContentPartPr/>
              <p14:nvPr/>
            </p14:nvContentPartPr>
            <p14:xfrm>
              <a:off x="8511060" y="4693980"/>
              <a:ext cx="1440720" cy="136440"/>
            </p14:xfrm>
          </p:contentPart>
        </mc:Choice>
        <mc:Fallback xmlns="">
          <p:pic>
            <p:nvPicPr>
              <p:cNvPr id="91" name="Tinta 90">
                <a:extLst>
                  <a:ext uri="{FF2B5EF4-FFF2-40B4-BE49-F238E27FC236}">
                    <a16:creationId xmlns:a16="http://schemas.microsoft.com/office/drawing/2014/main" id="{D7464057-BAF1-F467-5FEA-57104091CC0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421420" y="4513980"/>
                <a:ext cx="16203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92" name="Tinta 91">
                <a:extLst>
                  <a:ext uri="{FF2B5EF4-FFF2-40B4-BE49-F238E27FC236}">
                    <a16:creationId xmlns:a16="http://schemas.microsoft.com/office/drawing/2014/main" id="{F1037C41-9602-10A4-1F69-D53CDAE7CBAD}"/>
                  </a:ext>
                </a:extLst>
              </p14:cNvPr>
              <p14:cNvContentPartPr/>
              <p14:nvPr/>
            </p14:nvContentPartPr>
            <p14:xfrm>
              <a:off x="7937940" y="4663380"/>
              <a:ext cx="1442520" cy="360"/>
            </p14:xfrm>
          </p:contentPart>
        </mc:Choice>
        <mc:Fallback xmlns="">
          <p:pic>
            <p:nvPicPr>
              <p:cNvPr id="92" name="Tinta 91">
                <a:extLst>
                  <a:ext uri="{FF2B5EF4-FFF2-40B4-BE49-F238E27FC236}">
                    <a16:creationId xmlns:a16="http://schemas.microsoft.com/office/drawing/2014/main" id="{F1037C41-9602-10A4-1F69-D53CDAE7CBA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47940" y="4483380"/>
                <a:ext cx="16221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93" name="Tinta 92">
                <a:extLst>
                  <a:ext uri="{FF2B5EF4-FFF2-40B4-BE49-F238E27FC236}">
                    <a16:creationId xmlns:a16="http://schemas.microsoft.com/office/drawing/2014/main" id="{919234FC-B0E7-652F-EF4C-9A6F221938DF}"/>
                  </a:ext>
                </a:extLst>
              </p14:cNvPr>
              <p14:cNvContentPartPr/>
              <p14:nvPr/>
            </p14:nvContentPartPr>
            <p14:xfrm>
              <a:off x="8909940" y="4998540"/>
              <a:ext cx="1049400" cy="76680"/>
            </p14:xfrm>
          </p:contentPart>
        </mc:Choice>
        <mc:Fallback xmlns="">
          <p:pic>
            <p:nvPicPr>
              <p:cNvPr id="93" name="Tinta 92">
                <a:extLst>
                  <a:ext uri="{FF2B5EF4-FFF2-40B4-BE49-F238E27FC236}">
                    <a16:creationId xmlns:a16="http://schemas.microsoft.com/office/drawing/2014/main" id="{919234FC-B0E7-652F-EF4C-9A6F221938D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820300" y="4818900"/>
                <a:ext cx="12290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4" name="Tinta 93">
                <a:extLst>
                  <a:ext uri="{FF2B5EF4-FFF2-40B4-BE49-F238E27FC236}">
                    <a16:creationId xmlns:a16="http://schemas.microsoft.com/office/drawing/2014/main" id="{A817AA90-980F-DB6D-16D0-0AA80630727D}"/>
                  </a:ext>
                </a:extLst>
              </p14:cNvPr>
              <p14:cNvContentPartPr/>
              <p14:nvPr/>
            </p14:nvContentPartPr>
            <p14:xfrm>
              <a:off x="8519700" y="5311020"/>
              <a:ext cx="1455120" cy="102240"/>
            </p14:xfrm>
          </p:contentPart>
        </mc:Choice>
        <mc:Fallback xmlns="">
          <p:pic>
            <p:nvPicPr>
              <p:cNvPr id="94" name="Tinta 93">
                <a:extLst>
                  <a:ext uri="{FF2B5EF4-FFF2-40B4-BE49-F238E27FC236}">
                    <a16:creationId xmlns:a16="http://schemas.microsoft.com/office/drawing/2014/main" id="{A817AA90-980F-DB6D-16D0-0AA80630727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430060" y="5131380"/>
                <a:ext cx="163476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5" name="Tinta 94">
                <a:extLst>
                  <a:ext uri="{FF2B5EF4-FFF2-40B4-BE49-F238E27FC236}">
                    <a16:creationId xmlns:a16="http://schemas.microsoft.com/office/drawing/2014/main" id="{0794C3C5-9D18-B61F-9C4A-25D059AC0393}"/>
                  </a:ext>
                </a:extLst>
              </p14:cNvPr>
              <p14:cNvContentPartPr/>
              <p14:nvPr/>
            </p14:nvContentPartPr>
            <p14:xfrm>
              <a:off x="8767020" y="5592900"/>
              <a:ext cx="1184760" cy="46080"/>
            </p14:xfrm>
          </p:contentPart>
        </mc:Choice>
        <mc:Fallback xmlns="">
          <p:pic>
            <p:nvPicPr>
              <p:cNvPr id="95" name="Tinta 94">
                <a:extLst>
                  <a:ext uri="{FF2B5EF4-FFF2-40B4-BE49-F238E27FC236}">
                    <a16:creationId xmlns:a16="http://schemas.microsoft.com/office/drawing/2014/main" id="{0794C3C5-9D18-B61F-9C4A-25D059AC039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677380" y="5413260"/>
                <a:ext cx="13644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96" name="Tinta 95">
                <a:extLst>
                  <a:ext uri="{FF2B5EF4-FFF2-40B4-BE49-F238E27FC236}">
                    <a16:creationId xmlns:a16="http://schemas.microsoft.com/office/drawing/2014/main" id="{95B38404-09F1-218D-8532-4CA0CF948050}"/>
                  </a:ext>
                </a:extLst>
              </p14:cNvPr>
              <p14:cNvContentPartPr/>
              <p14:nvPr/>
            </p14:nvContentPartPr>
            <p14:xfrm>
              <a:off x="9155820" y="5867220"/>
              <a:ext cx="841680" cy="46440"/>
            </p14:xfrm>
          </p:contentPart>
        </mc:Choice>
        <mc:Fallback xmlns="">
          <p:pic>
            <p:nvPicPr>
              <p:cNvPr id="96" name="Tinta 95">
                <a:extLst>
                  <a:ext uri="{FF2B5EF4-FFF2-40B4-BE49-F238E27FC236}">
                    <a16:creationId xmlns:a16="http://schemas.microsoft.com/office/drawing/2014/main" id="{95B38404-09F1-218D-8532-4CA0CF94805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9065820" y="5687220"/>
                <a:ext cx="1021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97" name="Tinta 96">
                <a:extLst>
                  <a:ext uri="{FF2B5EF4-FFF2-40B4-BE49-F238E27FC236}">
                    <a16:creationId xmlns:a16="http://schemas.microsoft.com/office/drawing/2014/main" id="{032A0BA5-6DBC-920D-824F-467EFCA56037}"/>
                  </a:ext>
                </a:extLst>
              </p14:cNvPr>
              <p14:cNvContentPartPr/>
              <p14:nvPr/>
            </p14:nvContentPartPr>
            <p14:xfrm>
              <a:off x="8321700" y="5905020"/>
              <a:ext cx="1622520" cy="23760"/>
            </p14:xfrm>
          </p:contentPart>
        </mc:Choice>
        <mc:Fallback xmlns="">
          <p:pic>
            <p:nvPicPr>
              <p:cNvPr id="97" name="Tinta 96">
                <a:extLst>
                  <a:ext uri="{FF2B5EF4-FFF2-40B4-BE49-F238E27FC236}">
                    <a16:creationId xmlns:a16="http://schemas.microsoft.com/office/drawing/2014/main" id="{032A0BA5-6DBC-920D-824F-467EFCA5603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232060" y="5725380"/>
                <a:ext cx="18021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9" name="Tinta 98">
                <a:extLst>
                  <a:ext uri="{FF2B5EF4-FFF2-40B4-BE49-F238E27FC236}">
                    <a16:creationId xmlns:a16="http://schemas.microsoft.com/office/drawing/2014/main" id="{A192D1C3-A178-16D6-43A4-248988AF3BE2}"/>
                  </a:ext>
                </a:extLst>
              </p14:cNvPr>
              <p14:cNvContentPartPr/>
              <p14:nvPr/>
            </p14:nvContentPartPr>
            <p14:xfrm>
              <a:off x="7414140" y="5905380"/>
              <a:ext cx="1539720" cy="30600"/>
            </p14:xfrm>
          </p:contentPart>
        </mc:Choice>
        <mc:Fallback xmlns="">
          <p:pic>
            <p:nvPicPr>
              <p:cNvPr id="99" name="Tinta 98">
                <a:extLst>
                  <a:ext uri="{FF2B5EF4-FFF2-40B4-BE49-F238E27FC236}">
                    <a16:creationId xmlns:a16="http://schemas.microsoft.com/office/drawing/2014/main" id="{A192D1C3-A178-16D6-43A4-248988AF3BE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324140" y="5725380"/>
                <a:ext cx="171936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0" name="Tinta 99">
                <a:extLst>
                  <a:ext uri="{FF2B5EF4-FFF2-40B4-BE49-F238E27FC236}">
                    <a16:creationId xmlns:a16="http://schemas.microsoft.com/office/drawing/2014/main" id="{FBA706E7-E7A0-BECC-F76F-D2FC857AE710}"/>
                  </a:ext>
                </a:extLst>
              </p14:cNvPr>
              <p14:cNvContentPartPr/>
              <p14:nvPr/>
            </p14:nvContentPartPr>
            <p14:xfrm>
              <a:off x="7436820" y="5905020"/>
              <a:ext cx="1180800" cy="38880"/>
            </p14:xfrm>
          </p:contentPart>
        </mc:Choice>
        <mc:Fallback xmlns="">
          <p:pic>
            <p:nvPicPr>
              <p:cNvPr id="100" name="Tinta 99">
                <a:extLst>
                  <a:ext uri="{FF2B5EF4-FFF2-40B4-BE49-F238E27FC236}">
                    <a16:creationId xmlns:a16="http://schemas.microsoft.com/office/drawing/2014/main" id="{FBA706E7-E7A0-BECC-F76F-D2FC857AE71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347180" y="5725020"/>
                <a:ext cx="136044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1" name="Tinta 100">
                <a:extLst>
                  <a:ext uri="{FF2B5EF4-FFF2-40B4-BE49-F238E27FC236}">
                    <a16:creationId xmlns:a16="http://schemas.microsoft.com/office/drawing/2014/main" id="{197A7463-17AD-02A3-AE04-472AD130F551}"/>
                  </a:ext>
                </a:extLst>
              </p14:cNvPr>
              <p14:cNvContentPartPr/>
              <p14:nvPr/>
            </p14:nvContentPartPr>
            <p14:xfrm>
              <a:off x="8413500" y="5912220"/>
              <a:ext cx="403200" cy="25920"/>
            </p14:xfrm>
          </p:contentPart>
        </mc:Choice>
        <mc:Fallback xmlns="">
          <p:pic>
            <p:nvPicPr>
              <p:cNvPr id="101" name="Tinta 100">
                <a:extLst>
                  <a:ext uri="{FF2B5EF4-FFF2-40B4-BE49-F238E27FC236}">
                    <a16:creationId xmlns:a16="http://schemas.microsoft.com/office/drawing/2014/main" id="{197A7463-17AD-02A3-AE04-472AD130F55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323500" y="5732580"/>
                <a:ext cx="5828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2" name="Tinta 101">
                <a:extLst>
                  <a:ext uri="{FF2B5EF4-FFF2-40B4-BE49-F238E27FC236}">
                    <a16:creationId xmlns:a16="http://schemas.microsoft.com/office/drawing/2014/main" id="{F30ABB65-FAD4-E82B-49D7-9E2ED5A255C3}"/>
                  </a:ext>
                </a:extLst>
              </p14:cNvPr>
              <p14:cNvContentPartPr/>
              <p14:nvPr/>
            </p14:nvContentPartPr>
            <p14:xfrm>
              <a:off x="8310540" y="5935620"/>
              <a:ext cx="460080" cy="24120"/>
            </p14:xfrm>
          </p:contentPart>
        </mc:Choice>
        <mc:Fallback xmlns="">
          <p:pic>
            <p:nvPicPr>
              <p:cNvPr id="102" name="Tinta 101">
                <a:extLst>
                  <a:ext uri="{FF2B5EF4-FFF2-40B4-BE49-F238E27FC236}">
                    <a16:creationId xmlns:a16="http://schemas.microsoft.com/office/drawing/2014/main" id="{F30ABB65-FAD4-E82B-49D7-9E2ED5A255C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220900" y="5755620"/>
                <a:ext cx="6397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3" name="Tinta 102">
                <a:extLst>
                  <a:ext uri="{FF2B5EF4-FFF2-40B4-BE49-F238E27FC236}">
                    <a16:creationId xmlns:a16="http://schemas.microsoft.com/office/drawing/2014/main" id="{64B7F397-21F2-D4A5-2A37-CE890D6E6478}"/>
                  </a:ext>
                </a:extLst>
              </p14:cNvPr>
              <p14:cNvContentPartPr/>
              <p14:nvPr/>
            </p14:nvContentPartPr>
            <p14:xfrm>
              <a:off x="7421700" y="5562660"/>
              <a:ext cx="1348200" cy="38520"/>
            </p14:xfrm>
          </p:contentPart>
        </mc:Choice>
        <mc:Fallback xmlns="">
          <p:pic>
            <p:nvPicPr>
              <p:cNvPr id="103" name="Tinta 102">
                <a:extLst>
                  <a:ext uri="{FF2B5EF4-FFF2-40B4-BE49-F238E27FC236}">
                    <a16:creationId xmlns:a16="http://schemas.microsoft.com/office/drawing/2014/main" id="{64B7F397-21F2-D4A5-2A37-CE890D6E647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331700" y="5382660"/>
                <a:ext cx="15278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4" name="Tinta 103">
                <a:extLst>
                  <a:ext uri="{FF2B5EF4-FFF2-40B4-BE49-F238E27FC236}">
                    <a16:creationId xmlns:a16="http://schemas.microsoft.com/office/drawing/2014/main" id="{B61DD541-236D-E48C-3BA2-679E20CA8250}"/>
                  </a:ext>
                </a:extLst>
              </p14:cNvPr>
              <p14:cNvContentPartPr/>
              <p14:nvPr/>
            </p14:nvContentPartPr>
            <p14:xfrm>
              <a:off x="7436820" y="5211660"/>
              <a:ext cx="1735920" cy="8280"/>
            </p14:xfrm>
          </p:contentPart>
        </mc:Choice>
        <mc:Fallback xmlns="">
          <p:pic>
            <p:nvPicPr>
              <p:cNvPr id="104" name="Tinta 103">
                <a:extLst>
                  <a:ext uri="{FF2B5EF4-FFF2-40B4-BE49-F238E27FC236}">
                    <a16:creationId xmlns:a16="http://schemas.microsoft.com/office/drawing/2014/main" id="{B61DD541-236D-E48C-3BA2-679E20CA825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347180" y="5032020"/>
                <a:ext cx="19155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5" name="Tinta 104">
                <a:extLst>
                  <a:ext uri="{FF2B5EF4-FFF2-40B4-BE49-F238E27FC236}">
                    <a16:creationId xmlns:a16="http://schemas.microsoft.com/office/drawing/2014/main" id="{3107F338-3222-A58B-535A-A6FCC2F55CC4}"/>
                  </a:ext>
                </a:extLst>
              </p14:cNvPr>
              <p14:cNvContentPartPr/>
              <p14:nvPr/>
            </p14:nvContentPartPr>
            <p14:xfrm>
              <a:off x="7414140" y="4861380"/>
              <a:ext cx="1717920" cy="7920"/>
            </p14:xfrm>
          </p:contentPart>
        </mc:Choice>
        <mc:Fallback xmlns="">
          <p:pic>
            <p:nvPicPr>
              <p:cNvPr id="105" name="Tinta 104">
                <a:extLst>
                  <a:ext uri="{FF2B5EF4-FFF2-40B4-BE49-F238E27FC236}">
                    <a16:creationId xmlns:a16="http://schemas.microsoft.com/office/drawing/2014/main" id="{3107F338-3222-A58B-535A-A6FCC2F55CC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324140" y="4681740"/>
                <a:ext cx="18975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6" name="Tinta 105">
                <a:extLst>
                  <a:ext uri="{FF2B5EF4-FFF2-40B4-BE49-F238E27FC236}">
                    <a16:creationId xmlns:a16="http://schemas.microsoft.com/office/drawing/2014/main" id="{69494F49-D6BA-5F17-54DE-F8D016B4B6A3}"/>
                  </a:ext>
                </a:extLst>
              </p14:cNvPr>
              <p14:cNvContentPartPr/>
              <p14:nvPr/>
            </p14:nvContentPartPr>
            <p14:xfrm>
              <a:off x="7429260" y="5227140"/>
              <a:ext cx="360" cy="360"/>
            </p14:xfrm>
          </p:contentPart>
        </mc:Choice>
        <mc:Fallback xmlns="">
          <p:pic>
            <p:nvPicPr>
              <p:cNvPr id="106" name="Tinta 105">
                <a:extLst>
                  <a:ext uri="{FF2B5EF4-FFF2-40B4-BE49-F238E27FC236}">
                    <a16:creationId xmlns:a16="http://schemas.microsoft.com/office/drawing/2014/main" id="{69494F49-D6BA-5F17-54DE-F8D016B4B6A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39620" y="50475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7" name="Tinta 106">
                <a:extLst>
                  <a:ext uri="{FF2B5EF4-FFF2-40B4-BE49-F238E27FC236}">
                    <a16:creationId xmlns:a16="http://schemas.microsoft.com/office/drawing/2014/main" id="{C6E4C75B-FEBC-CB9C-F1BF-315E2014A3DC}"/>
                  </a:ext>
                </a:extLst>
              </p14:cNvPr>
              <p14:cNvContentPartPr/>
              <p14:nvPr/>
            </p14:nvContentPartPr>
            <p14:xfrm>
              <a:off x="7414140" y="5341260"/>
              <a:ext cx="360" cy="44280"/>
            </p14:xfrm>
          </p:contentPart>
        </mc:Choice>
        <mc:Fallback xmlns="">
          <p:pic>
            <p:nvPicPr>
              <p:cNvPr id="107" name="Tinta 106">
                <a:extLst>
                  <a:ext uri="{FF2B5EF4-FFF2-40B4-BE49-F238E27FC236}">
                    <a16:creationId xmlns:a16="http://schemas.microsoft.com/office/drawing/2014/main" id="{C6E4C75B-FEBC-CB9C-F1BF-315E2014A3D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324140" y="5161620"/>
                <a:ext cx="18000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8" name="Tinta 107">
                <a:extLst>
                  <a:ext uri="{FF2B5EF4-FFF2-40B4-BE49-F238E27FC236}">
                    <a16:creationId xmlns:a16="http://schemas.microsoft.com/office/drawing/2014/main" id="{A43EA6FD-F5F6-DB76-D8E9-CE50E7AA51BE}"/>
                  </a:ext>
                </a:extLst>
              </p14:cNvPr>
              <p14:cNvContentPartPr/>
              <p14:nvPr/>
            </p14:nvContentPartPr>
            <p14:xfrm>
              <a:off x="7391460" y="5638620"/>
              <a:ext cx="360" cy="360"/>
            </p14:xfrm>
          </p:contentPart>
        </mc:Choice>
        <mc:Fallback xmlns="">
          <p:pic>
            <p:nvPicPr>
              <p:cNvPr id="108" name="Tinta 107">
                <a:extLst>
                  <a:ext uri="{FF2B5EF4-FFF2-40B4-BE49-F238E27FC236}">
                    <a16:creationId xmlns:a16="http://schemas.microsoft.com/office/drawing/2014/main" id="{A43EA6FD-F5F6-DB76-D8E9-CE50E7AA51BE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01460" y="54586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9" name="Tinta 108">
                <a:extLst>
                  <a:ext uri="{FF2B5EF4-FFF2-40B4-BE49-F238E27FC236}">
                    <a16:creationId xmlns:a16="http://schemas.microsoft.com/office/drawing/2014/main" id="{F36F1FE9-D6C4-52E3-F6DF-6A8C8ED37A8C}"/>
                  </a:ext>
                </a:extLst>
              </p14:cNvPr>
              <p14:cNvContentPartPr/>
              <p14:nvPr/>
            </p14:nvContentPartPr>
            <p14:xfrm>
              <a:off x="7421700" y="5433060"/>
              <a:ext cx="360" cy="360"/>
            </p14:xfrm>
          </p:contentPart>
        </mc:Choice>
        <mc:Fallback xmlns="">
          <p:pic>
            <p:nvPicPr>
              <p:cNvPr id="109" name="Tinta 108">
                <a:extLst>
                  <a:ext uri="{FF2B5EF4-FFF2-40B4-BE49-F238E27FC236}">
                    <a16:creationId xmlns:a16="http://schemas.microsoft.com/office/drawing/2014/main" id="{F36F1FE9-D6C4-52E3-F6DF-6A8C8ED37A8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31700" y="52530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0" name="Tinta 109">
                <a:extLst>
                  <a:ext uri="{FF2B5EF4-FFF2-40B4-BE49-F238E27FC236}">
                    <a16:creationId xmlns:a16="http://schemas.microsoft.com/office/drawing/2014/main" id="{223640A8-08EF-FA83-67ED-81C6F38A44AB}"/>
                  </a:ext>
                </a:extLst>
              </p14:cNvPr>
              <p14:cNvContentPartPr/>
              <p14:nvPr/>
            </p14:nvContentPartPr>
            <p14:xfrm>
              <a:off x="7406580" y="5798820"/>
              <a:ext cx="360" cy="360"/>
            </p14:xfrm>
          </p:contentPart>
        </mc:Choice>
        <mc:Fallback xmlns="">
          <p:pic>
            <p:nvPicPr>
              <p:cNvPr id="110" name="Tinta 109">
                <a:extLst>
                  <a:ext uri="{FF2B5EF4-FFF2-40B4-BE49-F238E27FC236}">
                    <a16:creationId xmlns:a16="http://schemas.microsoft.com/office/drawing/2014/main" id="{223640A8-08EF-FA83-67ED-81C6F38A44AB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16940" y="56188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1" name="Tinta 110">
                <a:extLst>
                  <a:ext uri="{FF2B5EF4-FFF2-40B4-BE49-F238E27FC236}">
                    <a16:creationId xmlns:a16="http://schemas.microsoft.com/office/drawing/2014/main" id="{5B127364-00D9-7ED3-6676-E4AD5C47FC16}"/>
                  </a:ext>
                </a:extLst>
              </p14:cNvPr>
              <p14:cNvContentPartPr/>
              <p14:nvPr/>
            </p14:nvContentPartPr>
            <p14:xfrm>
              <a:off x="7421700" y="4503900"/>
              <a:ext cx="1444320" cy="7560"/>
            </p14:xfrm>
          </p:contentPart>
        </mc:Choice>
        <mc:Fallback xmlns="">
          <p:pic>
            <p:nvPicPr>
              <p:cNvPr id="111" name="Tinta 110">
                <a:extLst>
                  <a:ext uri="{FF2B5EF4-FFF2-40B4-BE49-F238E27FC236}">
                    <a16:creationId xmlns:a16="http://schemas.microsoft.com/office/drawing/2014/main" id="{5B127364-00D9-7ED3-6676-E4AD5C47FC1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331700" y="4324260"/>
                <a:ext cx="16239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12" name="Tinta 111">
                <a:extLst>
                  <a:ext uri="{FF2B5EF4-FFF2-40B4-BE49-F238E27FC236}">
                    <a16:creationId xmlns:a16="http://schemas.microsoft.com/office/drawing/2014/main" id="{01E060F2-4E12-51EE-E53B-DB4C7EF36FC5}"/>
                  </a:ext>
                </a:extLst>
              </p14:cNvPr>
              <p14:cNvContentPartPr/>
              <p14:nvPr/>
            </p14:nvContentPartPr>
            <p14:xfrm>
              <a:off x="7436820" y="4224540"/>
              <a:ext cx="1686960" cy="73440"/>
            </p14:xfrm>
          </p:contentPart>
        </mc:Choice>
        <mc:Fallback xmlns="">
          <p:pic>
            <p:nvPicPr>
              <p:cNvPr id="112" name="Tinta 111">
                <a:extLst>
                  <a:ext uri="{FF2B5EF4-FFF2-40B4-BE49-F238E27FC236}">
                    <a16:creationId xmlns:a16="http://schemas.microsoft.com/office/drawing/2014/main" id="{01E060F2-4E12-51EE-E53B-DB4C7EF36FC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347180" y="4044540"/>
                <a:ext cx="186660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3" name="Tinta 112">
                <a:extLst>
                  <a:ext uri="{FF2B5EF4-FFF2-40B4-BE49-F238E27FC236}">
                    <a16:creationId xmlns:a16="http://schemas.microsoft.com/office/drawing/2014/main" id="{4ADDF97C-DF01-A113-5D92-7B2BF4C6523E}"/>
                  </a:ext>
                </a:extLst>
              </p14:cNvPr>
              <p14:cNvContentPartPr/>
              <p14:nvPr/>
            </p14:nvContentPartPr>
            <p14:xfrm>
              <a:off x="6735900" y="4097100"/>
              <a:ext cx="1051200" cy="25560"/>
            </p14:xfrm>
          </p:contentPart>
        </mc:Choice>
        <mc:Fallback xmlns="">
          <p:pic>
            <p:nvPicPr>
              <p:cNvPr id="113" name="Tinta 112">
                <a:extLst>
                  <a:ext uri="{FF2B5EF4-FFF2-40B4-BE49-F238E27FC236}">
                    <a16:creationId xmlns:a16="http://schemas.microsoft.com/office/drawing/2014/main" id="{4ADDF97C-DF01-A113-5D92-7B2BF4C6523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645900" y="3917460"/>
                <a:ext cx="12308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4" name="Tinta 113">
                <a:extLst>
                  <a:ext uri="{FF2B5EF4-FFF2-40B4-BE49-F238E27FC236}">
                    <a16:creationId xmlns:a16="http://schemas.microsoft.com/office/drawing/2014/main" id="{900229A2-E41F-F163-1850-FC8C2A2D8C79}"/>
                  </a:ext>
                </a:extLst>
              </p14:cNvPr>
              <p14:cNvContentPartPr/>
              <p14:nvPr/>
            </p14:nvContentPartPr>
            <p14:xfrm>
              <a:off x="4917540" y="3428940"/>
              <a:ext cx="1132920" cy="56520"/>
            </p14:xfrm>
          </p:contentPart>
        </mc:Choice>
        <mc:Fallback xmlns="">
          <p:pic>
            <p:nvPicPr>
              <p:cNvPr id="114" name="Tinta 113">
                <a:extLst>
                  <a:ext uri="{FF2B5EF4-FFF2-40B4-BE49-F238E27FC236}">
                    <a16:creationId xmlns:a16="http://schemas.microsoft.com/office/drawing/2014/main" id="{900229A2-E41F-F163-1850-FC8C2A2D8C7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27540" y="3249300"/>
                <a:ext cx="13125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5" name="Tinta 114">
                <a:extLst>
                  <a:ext uri="{FF2B5EF4-FFF2-40B4-BE49-F238E27FC236}">
                    <a16:creationId xmlns:a16="http://schemas.microsoft.com/office/drawing/2014/main" id="{FEFC66EE-899B-2EB7-BF16-57EAA7727691}"/>
                  </a:ext>
                </a:extLst>
              </p14:cNvPr>
              <p14:cNvContentPartPr/>
              <p14:nvPr/>
            </p14:nvContentPartPr>
            <p14:xfrm>
              <a:off x="2433900" y="3397620"/>
              <a:ext cx="3174480" cy="115920"/>
            </p14:xfrm>
          </p:contentPart>
        </mc:Choice>
        <mc:Fallback xmlns="">
          <p:pic>
            <p:nvPicPr>
              <p:cNvPr id="115" name="Tinta 114">
                <a:extLst>
                  <a:ext uri="{FF2B5EF4-FFF2-40B4-BE49-F238E27FC236}">
                    <a16:creationId xmlns:a16="http://schemas.microsoft.com/office/drawing/2014/main" id="{FEFC66EE-899B-2EB7-BF16-57EAA772769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343900" y="3217620"/>
                <a:ext cx="335412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6" name="Tinta 115">
                <a:extLst>
                  <a:ext uri="{FF2B5EF4-FFF2-40B4-BE49-F238E27FC236}">
                    <a16:creationId xmlns:a16="http://schemas.microsoft.com/office/drawing/2014/main" id="{CC71EF8E-C09D-C4FB-D29F-FF1F42F76B8C}"/>
                  </a:ext>
                </a:extLst>
              </p14:cNvPr>
              <p14:cNvContentPartPr/>
              <p14:nvPr/>
            </p14:nvContentPartPr>
            <p14:xfrm>
              <a:off x="1905060" y="3442620"/>
              <a:ext cx="1356120" cy="47520"/>
            </p14:xfrm>
          </p:contentPart>
        </mc:Choice>
        <mc:Fallback xmlns="">
          <p:pic>
            <p:nvPicPr>
              <p:cNvPr id="116" name="Tinta 115">
                <a:extLst>
                  <a:ext uri="{FF2B5EF4-FFF2-40B4-BE49-F238E27FC236}">
                    <a16:creationId xmlns:a16="http://schemas.microsoft.com/office/drawing/2014/main" id="{CC71EF8E-C09D-C4FB-D29F-FF1F42F76B8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15060" y="3262980"/>
                <a:ext cx="15357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7" name="Tinta 116">
                <a:extLst>
                  <a:ext uri="{FF2B5EF4-FFF2-40B4-BE49-F238E27FC236}">
                    <a16:creationId xmlns:a16="http://schemas.microsoft.com/office/drawing/2014/main" id="{67A339D8-EB77-B748-460C-7AE690D0F1A3}"/>
                  </a:ext>
                </a:extLst>
              </p14:cNvPr>
              <p14:cNvContentPartPr/>
              <p14:nvPr/>
            </p14:nvContentPartPr>
            <p14:xfrm>
              <a:off x="2247780" y="3412740"/>
              <a:ext cx="2338920" cy="16560"/>
            </p14:xfrm>
          </p:contentPart>
        </mc:Choice>
        <mc:Fallback xmlns="">
          <p:pic>
            <p:nvPicPr>
              <p:cNvPr id="117" name="Tinta 116">
                <a:extLst>
                  <a:ext uri="{FF2B5EF4-FFF2-40B4-BE49-F238E27FC236}">
                    <a16:creationId xmlns:a16="http://schemas.microsoft.com/office/drawing/2014/main" id="{67A339D8-EB77-B748-460C-7AE690D0F1A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157780" y="3233100"/>
                <a:ext cx="25185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8" name="Tinta 117">
                <a:extLst>
                  <a:ext uri="{FF2B5EF4-FFF2-40B4-BE49-F238E27FC236}">
                    <a16:creationId xmlns:a16="http://schemas.microsoft.com/office/drawing/2014/main" id="{680CFB6F-81BD-8C60-B548-80617B5B641A}"/>
                  </a:ext>
                </a:extLst>
              </p14:cNvPr>
              <p14:cNvContentPartPr/>
              <p14:nvPr/>
            </p14:nvContentPartPr>
            <p14:xfrm>
              <a:off x="548580" y="3421020"/>
              <a:ext cx="1775160" cy="15840"/>
            </p14:xfrm>
          </p:contentPart>
        </mc:Choice>
        <mc:Fallback xmlns="">
          <p:pic>
            <p:nvPicPr>
              <p:cNvPr id="118" name="Tinta 117">
                <a:extLst>
                  <a:ext uri="{FF2B5EF4-FFF2-40B4-BE49-F238E27FC236}">
                    <a16:creationId xmlns:a16="http://schemas.microsoft.com/office/drawing/2014/main" id="{680CFB6F-81BD-8C60-B548-80617B5B641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58580" y="3241380"/>
                <a:ext cx="19548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9" name="Tinta 118">
                <a:extLst>
                  <a:ext uri="{FF2B5EF4-FFF2-40B4-BE49-F238E27FC236}">
                    <a16:creationId xmlns:a16="http://schemas.microsoft.com/office/drawing/2014/main" id="{F517CC7B-21DE-2DC5-D55B-C33E385211DA}"/>
                  </a:ext>
                </a:extLst>
              </p14:cNvPr>
              <p14:cNvContentPartPr/>
              <p14:nvPr/>
            </p14:nvContentPartPr>
            <p14:xfrm>
              <a:off x="1866540" y="3428580"/>
              <a:ext cx="320760" cy="5400"/>
            </p14:xfrm>
          </p:contentPart>
        </mc:Choice>
        <mc:Fallback xmlns="">
          <p:pic>
            <p:nvPicPr>
              <p:cNvPr id="119" name="Tinta 118">
                <a:extLst>
                  <a:ext uri="{FF2B5EF4-FFF2-40B4-BE49-F238E27FC236}">
                    <a16:creationId xmlns:a16="http://schemas.microsoft.com/office/drawing/2014/main" id="{F517CC7B-21DE-2DC5-D55B-C33E385211D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776900" y="3248580"/>
                <a:ext cx="5004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20" name="Tinta 119">
                <a:extLst>
                  <a:ext uri="{FF2B5EF4-FFF2-40B4-BE49-F238E27FC236}">
                    <a16:creationId xmlns:a16="http://schemas.microsoft.com/office/drawing/2014/main" id="{9EC83E00-A0BA-12A1-17B3-DC5B237C3038}"/>
                  </a:ext>
                </a:extLst>
              </p14:cNvPr>
              <p14:cNvContentPartPr/>
              <p14:nvPr/>
            </p14:nvContentPartPr>
            <p14:xfrm>
              <a:off x="1485660" y="3421020"/>
              <a:ext cx="243000" cy="360"/>
            </p14:xfrm>
          </p:contentPart>
        </mc:Choice>
        <mc:Fallback xmlns="">
          <p:pic>
            <p:nvPicPr>
              <p:cNvPr id="120" name="Tinta 119">
                <a:extLst>
                  <a:ext uri="{FF2B5EF4-FFF2-40B4-BE49-F238E27FC236}">
                    <a16:creationId xmlns:a16="http://schemas.microsoft.com/office/drawing/2014/main" id="{9EC83E00-A0BA-12A1-17B3-DC5B237C303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395660" y="3241380"/>
                <a:ext cx="4226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2" name="Tinta 121">
                <a:extLst>
                  <a:ext uri="{FF2B5EF4-FFF2-40B4-BE49-F238E27FC236}">
                    <a16:creationId xmlns:a16="http://schemas.microsoft.com/office/drawing/2014/main" id="{D61DA41A-75F0-DC0D-9A7F-ABA8A68D1368}"/>
                  </a:ext>
                </a:extLst>
              </p14:cNvPr>
              <p14:cNvContentPartPr/>
              <p14:nvPr/>
            </p14:nvContentPartPr>
            <p14:xfrm>
              <a:off x="1607700" y="3398340"/>
              <a:ext cx="84240" cy="7920"/>
            </p14:xfrm>
          </p:contentPart>
        </mc:Choice>
        <mc:Fallback xmlns="">
          <p:pic>
            <p:nvPicPr>
              <p:cNvPr id="122" name="Tinta 121">
                <a:extLst>
                  <a:ext uri="{FF2B5EF4-FFF2-40B4-BE49-F238E27FC236}">
                    <a16:creationId xmlns:a16="http://schemas.microsoft.com/office/drawing/2014/main" id="{D61DA41A-75F0-DC0D-9A7F-ABA8A68D136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517700" y="3218340"/>
                <a:ext cx="2638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4" name="Tinta 123">
                <a:extLst>
                  <a:ext uri="{FF2B5EF4-FFF2-40B4-BE49-F238E27FC236}">
                    <a16:creationId xmlns:a16="http://schemas.microsoft.com/office/drawing/2014/main" id="{F52670B8-3510-651E-C431-EFF83CE1717E}"/>
                  </a:ext>
                </a:extLst>
              </p14:cNvPr>
              <p14:cNvContentPartPr/>
              <p14:nvPr/>
            </p14:nvContentPartPr>
            <p14:xfrm>
              <a:off x="541020" y="3741060"/>
              <a:ext cx="5509440" cy="38880"/>
            </p14:xfrm>
          </p:contentPart>
        </mc:Choice>
        <mc:Fallback xmlns="">
          <p:pic>
            <p:nvPicPr>
              <p:cNvPr id="124" name="Tinta 123">
                <a:extLst>
                  <a:ext uri="{FF2B5EF4-FFF2-40B4-BE49-F238E27FC236}">
                    <a16:creationId xmlns:a16="http://schemas.microsoft.com/office/drawing/2014/main" id="{F52670B8-3510-651E-C431-EFF83CE1717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51020" y="3561060"/>
                <a:ext cx="56890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25" name="Tinta 124">
                <a:extLst>
                  <a:ext uri="{FF2B5EF4-FFF2-40B4-BE49-F238E27FC236}">
                    <a16:creationId xmlns:a16="http://schemas.microsoft.com/office/drawing/2014/main" id="{364ECD65-085B-54C1-D43D-EAC1BDDE5B93}"/>
                  </a:ext>
                </a:extLst>
              </p14:cNvPr>
              <p14:cNvContentPartPr/>
              <p14:nvPr/>
            </p14:nvContentPartPr>
            <p14:xfrm>
              <a:off x="3482220" y="4129500"/>
              <a:ext cx="2583720" cy="54360"/>
            </p14:xfrm>
          </p:contentPart>
        </mc:Choice>
        <mc:Fallback xmlns="">
          <p:pic>
            <p:nvPicPr>
              <p:cNvPr id="125" name="Tinta 124">
                <a:extLst>
                  <a:ext uri="{FF2B5EF4-FFF2-40B4-BE49-F238E27FC236}">
                    <a16:creationId xmlns:a16="http://schemas.microsoft.com/office/drawing/2014/main" id="{364ECD65-085B-54C1-D43D-EAC1BDDE5B9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392220" y="3949500"/>
                <a:ext cx="27633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6" name="Tinta 125">
                <a:extLst>
                  <a:ext uri="{FF2B5EF4-FFF2-40B4-BE49-F238E27FC236}">
                    <a16:creationId xmlns:a16="http://schemas.microsoft.com/office/drawing/2014/main" id="{CFBDACCA-5CC3-744C-2E13-D2EE4006AF43}"/>
                  </a:ext>
                </a:extLst>
              </p14:cNvPr>
              <p14:cNvContentPartPr/>
              <p14:nvPr/>
            </p14:nvContentPartPr>
            <p14:xfrm>
              <a:off x="3777060" y="4045980"/>
              <a:ext cx="1892160" cy="29160"/>
            </p14:xfrm>
          </p:contentPart>
        </mc:Choice>
        <mc:Fallback xmlns="">
          <p:pic>
            <p:nvPicPr>
              <p:cNvPr id="126" name="Tinta 125">
                <a:extLst>
                  <a:ext uri="{FF2B5EF4-FFF2-40B4-BE49-F238E27FC236}">
                    <a16:creationId xmlns:a16="http://schemas.microsoft.com/office/drawing/2014/main" id="{CFBDACCA-5CC3-744C-2E13-D2EE4006AF4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687420" y="3866340"/>
                <a:ext cx="20718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27" name="Tinta 126">
                <a:extLst>
                  <a:ext uri="{FF2B5EF4-FFF2-40B4-BE49-F238E27FC236}">
                    <a16:creationId xmlns:a16="http://schemas.microsoft.com/office/drawing/2014/main" id="{DC48019B-392A-94BE-CF9F-7F7F67A73996}"/>
                  </a:ext>
                </a:extLst>
              </p14:cNvPr>
              <p14:cNvContentPartPr/>
              <p14:nvPr/>
            </p14:nvContentPartPr>
            <p14:xfrm>
              <a:off x="2538300" y="4251900"/>
              <a:ext cx="1050840" cy="23760"/>
            </p14:xfrm>
          </p:contentPart>
        </mc:Choice>
        <mc:Fallback xmlns="">
          <p:pic>
            <p:nvPicPr>
              <p:cNvPr id="127" name="Tinta 126">
                <a:extLst>
                  <a:ext uri="{FF2B5EF4-FFF2-40B4-BE49-F238E27FC236}">
                    <a16:creationId xmlns:a16="http://schemas.microsoft.com/office/drawing/2014/main" id="{DC48019B-392A-94BE-CF9F-7F7F67A7399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448300" y="4071900"/>
                <a:ext cx="123048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8" name="Tinta 127">
                <a:extLst>
                  <a:ext uri="{FF2B5EF4-FFF2-40B4-BE49-F238E27FC236}">
                    <a16:creationId xmlns:a16="http://schemas.microsoft.com/office/drawing/2014/main" id="{2DBE349D-EDC4-DD98-C9B6-E343AEB2DB36}"/>
                  </a:ext>
                </a:extLst>
              </p14:cNvPr>
              <p14:cNvContentPartPr/>
              <p14:nvPr/>
            </p14:nvContentPartPr>
            <p14:xfrm>
              <a:off x="2619300" y="4162980"/>
              <a:ext cx="1411560" cy="12960"/>
            </p14:xfrm>
          </p:contentPart>
        </mc:Choice>
        <mc:Fallback xmlns="">
          <p:pic>
            <p:nvPicPr>
              <p:cNvPr id="128" name="Tinta 127">
                <a:extLst>
                  <a:ext uri="{FF2B5EF4-FFF2-40B4-BE49-F238E27FC236}">
                    <a16:creationId xmlns:a16="http://schemas.microsoft.com/office/drawing/2014/main" id="{2DBE349D-EDC4-DD98-C9B6-E343AEB2DB3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529660" y="3983340"/>
                <a:ext cx="159120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9" name="Tinta 128">
                <a:extLst>
                  <a:ext uri="{FF2B5EF4-FFF2-40B4-BE49-F238E27FC236}">
                    <a16:creationId xmlns:a16="http://schemas.microsoft.com/office/drawing/2014/main" id="{8A6885A9-968D-AAEA-668F-F7C945DE4DBC}"/>
                  </a:ext>
                </a:extLst>
              </p14:cNvPr>
              <p14:cNvContentPartPr/>
              <p14:nvPr/>
            </p14:nvContentPartPr>
            <p14:xfrm>
              <a:off x="1746300" y="4053540"/>
              <a:ext cx="2559240" cy="39240"/>
            </p14:xfrm>
          </p:contentPart>
        </mc:Choice>
        <mc:Fallback xmlns="">
          <p:pic>
            <p:nvPicPr>
              <p:cNvPr id="129" name="Tinta 128">
                <a:extLst>
                  <a:ext uri="{FF2B5EF4-FFF2-40B4-BE49-F238E27FC236}">
                    <a16:creationId xmlns:a16="http://schemas.microsoft.com/office/drawing/2014/main" id="{8A6885A9-968D-AAEA-668F-F7C945DE4DB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656300" y="3873900"/>
                <a:ext cx="273888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0" name="Tinta 129">
                <a:extLst>
                  <a:ext uri="{FF2B5EF4-FFF2-40B4-BE49-F238E27FC236}">
                    <a16:creationId xmlns:a16="http://schemas.microsoft.com/office/drawing/2014/main" id="{85C3B9D2-0E6F-E32A-096C-9927EA5CE2C7}"/>
                  </a:ext>
                </a:extLst>
              </p14:cNvPr>
              <p14:cNvContentPartPr/>
              <p14:nvPr/>
            </p14:nvContentPartPr>
            <p14:xfrm>
              <a:off x="517980" y="4038420"/>
              <a:ext cx="2328120" cy="29160"/>
            </p14:xfrm>
          </p:contentPart>
        </mc:Choice>
        <mc:Fallback xmlns="">
          <p:pic>
            <p:nvPicPr>
              <p:cNvPr id="130" name="Tinta 129">
                <a:extLst>
                  <a:ext uri="{FF2B5EF4-FFF2-40B4-BE49-F238E27FC236}">
                    <a16:creationId xmlns:a16="http://schemas.microsoft.com/office/drawing/2014/main" id="{85C3B9D2-0E6F-E32A-096C-9927EA5CE2C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27980" y="3858420"/>
                <a:ext cx="25077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1" name="Tinta 130">
                <a:extLst>
                  <a:ext uri="{FF2B5EF4-FFF2-40B4-BE49-F238E27FC236}">
                    <a16:creationId xmlns:a16="http://schemas.microsoft.com/office/drawing/2014/main" id="{E0B41F2A-2647-0FC3-DE33-E4F96A4C71A5}"/>
                  </a:ext>
                </a:extLst>
              </p14:cNvPr>
              <p14:cNvContentPartPr/>
              <p14:nvPr/>
            </p14:nvContentPartPr>
            <p14:xfrm>
              <a:off x="541020" y="4381500"/>
              <a:ext cx="3998160" cy="84960"/>
            </p14:xfrm>
          </p:contentPart>
        </mc:Choice>
        <mc:Fallback xmlns="">
          <p:pic>
            <p:nvPicPr>
              <p:cNvPr id="131" name="Tinta 130">
                <a:extLst>
                  <a:ext uri="{FF2B5EF4-FFF2-40B4-BE49-F238E27FC236}">
                    <a16:creationId xmlns:a16="http://schemas.microsoft.com/office/drawing/2014/main" id="{E0B41F2A-2647-0FC3-DE33-E4F96A4C71A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51020" y="4201500"/>
                <a:ext cx="417780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2" name="Tinta 131">
                <a:extLst>
                  <a:ext uri="{FF2B5EF4-FFF2-40B4-BE49-F238E27FC236}">
                    <a16:creationId xmlns:a16="http://schemas.microsoft.com/office/drawing/2014/main" id="{E63B112D-2EC3-0EF8-535D-B9D331960A8B}"/>
                  </a:ext>
                </a:extLst>
              </p14:cNvPr>
              <p14:cNvContentPartPr/>
              <p14:nvPr/>
            </p14:nvContentPartPr>
            <p14:xfrm>
              <a:off x="3668700" y="4480500"/>
              <a:ext cx="1010160" cy="37440"/>
            </p14:xfrm>
          </p:contentPart>
        </mc:Choice>
        <mc:Fallback xmlns="">
          <p:pic>
            <p:nvPicPr>
              <p:cNvPr id="132" name="Tinta 131">
                <a:extLst>
                  <a:ext uri="{FF2B5EF4-FFF2-40B4-BE49-F238E27FC236}">
                    <a16:creationId xmlns:a16="http://schemas.microsoft.com/office/drawing/2014/main" id="{E63B112D-2EC3-0EF8-535D-B9D331960A8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78700" y="4300500"/>
                <a:ext cx="11898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3" name="Tinta 132">
                <a:extLst>
                  <a:ext uri="{FF2B5EF4-FFF2-40B4-BE49-F238E27FC236}">
                    <a16:creationId xmlns:a16="http://schemas.microsoft.com/office/drawing/2014/main" id="{F79A7580-29B5-BA58-ABCE-CEEF037FC6E8}"/>
                  </a:ext>
                </a:extLst>
              </p14:cNvPr>
              <p14:cNvContentPartPr/>
              <p14:nvPr/>
            </p14:nvContentPartPr>
            <p14:xfrm>
              <a:off x="4281420" y="4785060"/>
              <a:ext cx="450720" cy="360"/>
            </p14:xfrm>
          </p:contentPart>
        </mc:Choice>
        <mc:Fallback xmlns="">
          <p:pic>
            <p:nvPicPr>
              <p:cNvPr id="133" name="Tinta 132">
                <a:extLst>
                  <a:ext uri="{FF2B5EF4-FFF2-40B4-BE49-F238E27FC236}">
                    <a16:creationId xmlns:a16="http://schemas.microsoft.com/office/drawing/2014/main" id="{F79A7580-29B5-BA58-ABCE-CEEF037FC6E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91780" y="4605420"/>
                <a:ext cx="6303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4" name="Tinta 133">
                <a:extLst>
                  <a:ext uri="{FF2B5EF4-FFF2-40B4-BE49-F238E27FC236}">
                    <a16:creationId xmlns:a16="http://schemas.microsoft.com/office/drawing/2014/main" id="{3079E6F2-5A9E-79CC-4326-6127700E8D1D}"/>
                  </a:ext>
                </a:extLst>
              </p14:cNvPr>
              <p14:cNvContentPartPr/>
              <p14:nvPr/>
            </p14:nvContentPartPr>
            <p14:xfrm>
              <a:off x="4686060" y="4503180"/>
              <a:ext cx="360" cy="360"/>
            </p14:xfrm>
          </p:contentPart>
        </mc:Choice>
        <mc:Fallback xmlns="">
          <p:pic>
            <p:nvPicPr>
              <p:cNvPr id="134" name="Tinta 133">
                <a:extLst>
                  <a:ext uri="{FF2B5EF4-FFF2-40B4-BE49-F238E27FC236}">
                    <a16:creationId xmlns:a16="http://schemas.microsoft.com/office/drawing/2014/main" id="{3079E6F2-5A9E-79CC-4326-6127700E8D1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596420" y="43235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5" name="Tinta 134">
                <a:extLst>
                  <a:ext uri="{FF2B5EF4-FFF2-40B4-BE49-F238E27FC236}">
                    <a16:creationId xmlns:a16="http://schemas.microsoft.com/office/drawing/2014/main" id="{746B1A00-28DD-3A4A-634A-B3CDE5D16E19}"/>
                  </a:ext>
                </a:extLst>
              </p14:cNvPr>
              <p14:cNvContentPartPr/>
              <p14:nvPr/>
            </p14:nvContentPartPr>
            <p14:xfrm>
              <a:off x="4701540" y="4503180"/>
              <a:ext cx="360" cy="360"/>
            </p14:xfrm>
          </p:contentPart>
        </mc:Choice>
        <mc:Fallback xmlns="">
          <p:pic>
            <p:nvPicPr>
              <p:cNvPr id="135" name="Tinta 134">
                <a:extLst>
                  <a:ext uri="{FF2B5EF4-FFF2-40B4-BE49-F238E27FC236}">
                    <a16:creationId xmlns:a16="http://schemas.microsoft.com/office/drawing/2014/main" id="{746B1A00-28DD-3A4A-634A-B3CDE5D16E1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611540" y="43235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36" name="Tinta 135">
                <a:extLst>
                  <a:ext uri="{FF2B5EF4-FFF2-40B4-BE49-F238E27FC236}">
                    <a16:creationId xmlns:a16="http://schemas.microsoft.com/office/drawing/2014/main" id="{77EAF30E-5B72-1732-8583-94D805D8F872}"/>
                  </a:ext>
                </a:extLst>
              </p14:cNvPr>
              <p14:cNvContentPartPr/>
              <p14:nvPr/>
            </p14:nvContentPartPr>
            <p14:xfrm>
              <a:off x="2139780" y="4907100"/>
              <a:ext cx="2462760" cy="31320"/>
            </p14:xfrm>
          </p:contentPart>
        </mc:Choice>
        <mc:Fallback xmlns="">
          <p:pic>
            <p:nvPicPr>
              <p:cNvPr id="136" name="Tinta 135">
                <a:extLst>
                  <a:ext uri="{FF2B5EF4-FFF2-40B4-BE49-F238E27FC236}">
                    <a16:creationId xmlns:a16="http://schemas.microsoft.com/office/drawing/2014/main" id="{77EAF30E-5B72-1732-8583-94D805D8F87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050140" y="4727460"/>
                <a:ext cx="26424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37" name="Tinta 136">
                <a:extLst>
                  <a:ext uri="{FF2B5EF4-FFF2-40B4-BE49-F238E27FC236}">
                    <a16:creationId xmlns:a16="http://schemas.microsoft.com/office/drawing/2014/main" id="{0D1C48FE-1FDA-C815-01AE-D5402CBB7226}"/>
                  </a:ext>
                </a:extLst>
              </p14:cNvPr>
              <p14:cNvContentPartPr/>
              <p14:nvPr/>
            </p14:nvContentPartPr>
            <p14:xfrm>
              <a:off x="2832060" y="4731420"/>
              <a:ext cx="1023840" cy="8280"/>
            </p14:xfrm>
          </p:contentPart>
        </mc:Choice>
        <mc:Fallback xmlns="">
          <p:pic>
            <p:nvPicPr>
              <p:cNvPr id="137" name="Tinta 136">
                <a:extLst>
                  <a:ext uri="{FF2B5EF4-FFF2-40B4-BE49-F238E27FC236}">
                    <a16:creationId xmlns:a16="http://schemas.microsoft.com/office/drawing/2014/main" id="{0D1C48FE-1FDA-C815-01AE-D5402CBB722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742060" y="4551780"/>
                <a:ext cx="120348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38" name="Tinta 137">
                <a:extLst>
                  <a:ext uri="{FF2B5EF4-FFF2-40B4-BE49-F238E27FC236}">
                    <a16:creationId xmlns:a16="http://schemas.microsoft.com/office/drawing/2014/main" id="{07730BCC-4FB6-3F99-F683-62171859C560}"/>
                  </a:ext>
                </a:extLst>
              </p14:cNvPr>
              <p14:cNvContentPartPr/>
              <p14:nvPr/>
            </p14:nvContentPartPr>
            <p14:xfrm>
              <a:off x="1891380" y="4632780"/>
              <a:ext cx="1636920" cy="59760"/>
            </p14:xfrm>
          </p:contentPart>
        </mc:Choice>
        <mc:Fallback xmlns="">
          <p:pic>
            <p:nvPicPr>
              <p:cNvPr id="138" name="Tinta 137">
                <a:extLst>
                  <a:ext uri="{FF2B5EF4-FFF2-40B4-BE49-F238E27FC236}">
                    <a16:creationId xmlns:a16="http://schemas.microsoft.com/office/drawing/2014/main" id="{07730BCC-4FB6-3F99-F683-62171859C560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801740" y="4453140"/>
                <a:ext cx="181656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39" name="Tinta 138">
                <a:extLst>
                  <a:ext uri="{FF2B5EF4-FFF2-40B4-BE49-F238E27FC236}">
                    <a16:creationId xmlns:a16="http://schemas.microsoft.com/office/drawing/2014/main" id="{7B7A5E2D-46ED-313F-82AE-2DB6B0756608}"/>
                  </a:ext>
                </a:extLst>
              </p14:cNvPr>
              <p14:cNvContentPartPr/>
              <p14:nvPr/>
            </p14:nvContentPartPr>
            <p14:xfrm>
              <a:off x="548580" y="4700820"/>
              <a:ext cx="1313280" cy="16560"/>
            </p14:xfrm>
          </p:contentPart>
        </mc:Choice>
        <mc:Fallback xmlns="">
          <p:pic>
            <p:nvPicPr>
              <p:cNvPr id="139" name="Tinta 138">
                <a:extLst>
                  <a:ext uri="{FF2B5EF4-FFF2-40B4-BE49-F238E27FC236}">
                    <a16:creationId xmlns:a16="http://schemas.microsoft.com/office/drawing/2014/main" id="{7B7A5E2D-46ED-313F-82AE-2DB6B075660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58580" y="4520820"/>
                <a:ext cx="149292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40" name="Tinta 139">
                <a:extLst>
                  <a:ext uri="{FF2B5EF4-FFF2-40B4-BE49-F238E27FC236}">
                    <a16:creationId xmlns:a16="http://schemas.microsoft.com/office/drawing/2014/main" id="{997435A0-EE0C-2BAB-9F38-61A9AD93D532}"/>
                  </a:ext>
                </a:extLst>
              </p14:cNvPr>
              <p14:cNvContentPartPr/>
              <p14:nvPr/>
            </p14:nvContentPartPr>
            <p14:xfrm>
              <a:off x="578820" y="4967940"/>
              <a:ext cx="1452240" cy="360"/>
            </p14:xfrm>
          </p:contentPart>
        </mc:Choice>
        <mc:Fallback xmlns="">
          <p:pic>
            <p:nvPicPr>
              <p:cNvPr id="140" name="Tinta 139">
                <a:extLst>
                  <a:ext uri="{FF2B5EF4-FFF2-40B4-BE49-F238E27FC236}">
                    <a16:creationId xmlns:a16="http://schemas.microsoft.com/office/drawing/2014/main" id="{997435A0-EE0C-2BAB-9F38-61A9AD93D532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89180" y="4788300"/>
                <a:ext cx="1631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41" name="Tinta 140">
                <a:extLst>
                  <a:ext uri="{FF2B5EF4-FFF2-40B4-BE49-F238E27FC236}">
                    <a16:creationId xmlns:a16="http://schemas.microsoft.com/office/drawing/2014/main" id="{9D3583EF-86EE-D494-FBC6-6FE7FE3F0934}"/>
                  </a:ext>
                </a:extLst>
              </p14:cNvPr>
              <p14:cNvContentPartPr/>
              <p14:nvPr/>
            </p14:nvContentPartPr>
            <p14:xfrm>
              <a:off x="541020" y="5014020"/>
              <a:ext cx="360" cy="360"/>
            </p14:xfrm>
          </p:contentPart>
        </mc:Choice>
        <mc:Fallback xmlns="">
          <p:pic>
            <p:nvPicPr>
              <p:cNvPr id="141" name="Tinta 140">
                <a:extLst>
                  <a:ext uri="{FF2B5EF4-FFF2-40B4-BE49-F238E27FC236}">
                    <a16:creationId xmlns:a16="http://schemas.microsoft.com/office/drawing/2014/main" id="{9D3583EF-86EE-D494-FBC6-6FE7FE3F093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51020" y="48340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2" name="Tinta 141">
                <a:extLst>
                  <a:ext uri="{FF2B5EF4-FFF2-40B4-BE49-F238E27FC236}">
                    <a16:creationId xmlns:a16="http://schemas.microsoft.com/office/drawing/2014/main" id="{B7837A3D-B8D3-B58A-0C49-D3AAD35A9734}"/>
                  </a:ext>
                </a:extLst>
              </p14:cNvPr>
              <p14:cNvContentPartPr/>
              <p14:nvPr/>
            </p14:nvContentPartPr>
            <p14:xfrm>
              <a:off x="533100" y="4670940"/>
              <a:ext cx="360" cy="360"/>
            </p14:xfrm>
          </p:contentPart>
        </mc:Choice>
        <mc:Fallback xmlns="">
          <p:pic>
            <p:nvPicPr>
              <p:cNvPr id="142" name="Tinta 141">
                <a:extLst>
                  <a:ext uri="{FF2B5EF4-FFF2-40B4-BE49-F238E27FC236}">
                    <a16:creationId xmlns:a16="http://schemas.microsoft.com/office/drawing/2014/main" id="{B7837A3D-B8D3-B58A-0C49-D3AAD35A973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43460" y="44909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43" name="Tinta 142">
                <a:extLst>
                  <a:ext uri="{FF2B5EF4-FFF2-40B4-BE49-F238E27FC236}">
                    <a16:creationId xmlns:a16="http://schemas.microsoft.com/office/drawing/2014/main" id="{5D287AA0-657E-BE58-0ECC-79787CE811A0}"/>
                  </a:ext>
                </a:extLst>
              </p14:cNvPr>
              <p14:cNvContentPartPr/>
              <p14:nvPr/>
            </p14:nvContentPartPr>
            <p14:xfrm>
              <a:off x="571260" y="5310660"/>
              <a:ext cx="1436760" cy="8280"/>
            </p14:xfrm>
          </p:contentPart>
        </mc:Choice>
        <mc:Fallback xmlns="">
          <p:pic>
            <p:nvPicPr>
              <p:cNvPr id="143" name="Tinta 142">
                <a:extLst>
                  <a:ext uri="{FF2B5EF4-FFF2-40B4-BE49-F238E27FC236}">
                    <a16:creationId xmlns:a16="http://schemas.microsoft.com/office/drawing/2014/main" id="{5D287AA0-657E-BE58-0ECC-79787CE811A0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81260" y="5131020"/>
                <a:ext cx="16164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44" name="Tinta 143">
                <a:extLst>
                  <a:ext uri="{FF2B5EF4-FFF2-40B4-BE49-F238E27FC236}">
                    <a16:creationId xmlns:a16="http://schemas.microsoft.com/office/drawing/2014/main" id="{C0C8BABD-4E5D-D434-1EE6-774E8C911ED3}"/>
                  </a:ext>
                </a:extLst>
              </p14:cNvPr>
              <p14:cNvContentPartPr/>
              <p14:nvPr/>
            </p14:nvContentPartPr>
            <p14:xfrm>
              <a:off x="533100" y="5318580"/>
              <a:ext cx="360" cy="360"/>
            </p14:xfrm>
          </p:contentPart>
        </mc:Choice>
        <mc:Fallback xmlns="">
          <p:pic>
            <p:nvPicPr>
              <p:cNvPr id="144" name="Tinta 143">
                <a:extLst>
                  <a:ext uri="{FF2B5EF4-FFF2-40B4-BE49-F238E27FC236}">
                    <a16:creationId xmlns:a16="http://schemas.microsoft.com/office/drawing/2014/main" id="{C0C8BABD-4E5D-D434-1EE6-774E8C911ED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43460" y="51385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5" name="Tinta 144">
                <a:extLst>
                  <a:ext uri="{FF2B5EF4-FFF2-40B4-BE49-F238E27FC236}">
                    <a16:creationId xmlns:a16="http://schemas.microsoft.com/office/drawing/2014/main" id="{2730F18B-7690-F62F-233A-253C48565C16}"/>
                  </a:ext>
                </a:extLst>
              </p14:cNvPr>
              <p14:cNvContentPartPr/>
              <p14:nvPr/>
            </p14:nvContentPartPr>
            <p14:xfrm>
              <a:off x="3616860" y="4758780"/>
              <a:ext cx="642960" cy="34200"/>
            </p14:xfrm>
          </p:contentPart>
        </mc:Choice>
        <mc:Fallback xmlns="">
          <p:pic>
            <p:nvPicPr>
              <p:cNvPr id="145" name="Tinta 144">
                <a:extLst>
                  <a:ext uri="{FF2B5EF4-FFF2-40B4-BE49-F238E27FC236}">
                    <a16:creationId xmlns:a16="http://schemas.microsoft.com/office/drawing/2014/main" id="{2730F18B-7690-F62F-233A-253C48565C1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526860" y="4579140"/>
                <a:ext cx="82260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6" name="Tinta 145">
                <a:extLst>
                  <a:ext uri="{FF2B5EF4-FFF2-40B4-BE49-F238E27FC236}">
                    <a16:creationId xmlns:a16="http://schemas.microsoft.com/office/drawing/2014/main" id="{C8E9B71B-37EC-D09A-25B4-D1E94C1885E8}"/>
                  </a:ext>
                </a:extLst>
              </p14:cNvPr>
              <p14:cNvContentPartPr/>
              <p14:nvPr/>
            </p14:nvContentPartPr>
            <p14:xfrm>
              <a:off x="1296660" y="5135700"/>
              <a:ext cx="3405240" cy="115920"/>
            </p14:xfrm>
          </p:contentPart>
        </mc:Choice>
        <mc:Fallback xmlns="">
          <p:pic>
            <p:nvPicPr>
              <p:cNvPr id="146" name="Tinta 145">
                <a:extLst>
                  <a:ext uri="{FF2B5EF4-FFF2-40B4-BE49-F238E27FC236}">
                    <a16:creationId xmlns:a16="http://schemas.microsoft.com/office/drawing/2014/main" id="{C8E9B71B-37EC-D09A-25B4-D1E94C1885E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206660" y="4955700"/>
                <a:ext cx="358488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7" name="Tinta 146">
                <a:extLst>
                  <a:ext uri="{FF2B5EF4-FFF2-40B4-BE49-F238E27FC236}">
                    <a16:creationId xmlns:a16="http://schemas.microsoft.com/office/drawing/2014/main" id="{9DDFA677-F7FF-364A-10A6-28D903340FB8}"/>
                  </a:ext>
                </a:extLst>
              </p14:cNvPr>
              <p14:cNvContentPartPr/>
              <p14:nvPr/>
            </p14:nvContentPartPr>
            <p14:xfrm>
              <a:off x="1638660" y="5470860"/>
              <a:ext cx="3055320" cy="107280"/>
            </p14:xfrm>
          </p:contentPart>
        </mc:Choice>
        <mc:Fallback xmlns="">
          <p:pic>
            <p:nvPicPr>
              <p:cNvPr id="147" name="Tinta 146">
                <a:extLst>
                  <a:ext uri="{FF2B5EF4-FFF2-40B4-BE49-F238E27FC236}">
                    <a16:creationId xmlns:a16="http://schemas.microsoft.com/office/drawing/2014/main" id="{9DDFA677-F7FF-364A-10A6-28D903340FB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549020" y="5291220"/>
                <a:ext cx="323496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8" name="Tinta 147">
                <a:extLst>
                  <a:ext uri="{FF2B5EF4-FFF2-40B4-BE49-F238E27FC236}">
                    <a16:creationId xmlns:a16="http://schemas.microsoft.com/office/drawing/2014/main" id="{3069A966-B527-3384-065C-F62D68A39201}"/>
                  </a:ext>
                </a:extLst>
              </p14:cNvPr>
              <p14:cNvContentPartPr/>
              <p14:nvPr/>
            </p14:nvContentPartPr>
            <p14:xfrm>
              <a:off x="913620" y="5752740"/>
              <a:ext cx="3788280" cy="77040"/>
            </p14:xfrm>
          </p:contentPart>
        </mc:Choice>
        <mc:Fallback xmlns="">
          <p:pic>
            <p:nvPicPr>
              <p:cNvPr id="148" name="Tinta 147">
                <a:extLst>
                  <a:ext uri="{FF2B5EF4-FFF2-40B4-BE49-F238E27FC236}">
                    <a16:creationId xmlns:a16="http://schemas.microsoft.com/office/drawing/2014/main" id="{3069A966-B527-3384-065C-F62D68A3920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23620" y="5572740"/>
                <a:ext cx="39679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9" name="Tinta 148">
                <a:extLst>
                  <a:ext uri="{FF2B5EF4-FFF2-40B4-BE49-F238E27FC236}">
                    <a16:creationId xmlns:a16="http://schemas.microsoft.com/office/drawing/2014/main" id="{610CEBBF-35A6-73FC-56C3-72D60DEED831}"/>
                  </a:ext>
                </a:extLst>
              </p14:cNvPr>
              <p14:cNvContentPartPr/>
              <p14:nvPr/>
            </p14:nvContentPartPr>
            <p14:xfrm>
              <a:off x="541020" y="5592900"/>
              <a:ext cx="1165680" cy="30600"/>
            </p14:xfrm>
          </p:contentPart>
        </mc:Choice>
        <mc:Fallback xmlns="">
          <p:pic>
            <p:nvPicPr>
              <p:cNvPr id="149" name="Tinta 148">
                <a:extLst>
                  <a:ext uri="{FF2B5EF4-FFF2-40B4-BE49-F238E27FC236}">
                    <a16:creationId xmlns:a16="http://schemas.microsoft.com/office/drawing/2014/main" id="{610CEBBF-35A6-73FC-56C3-72D60DEED83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51020" y="5413260"/>
                <a:ext cx="13453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50" name="Tinta 149">
                <a:extLst>
                  <a:ext uri="{FF2B5EF4-FFF2-40B4-BE49-F238E27FC236}">
                    <a16:creationId xmlns:a16="http://schemas.microsoft.com/office/drawing/2014/main" id="{72D1D1EC-5CE8-D176-9525-F5825A154CE3}"/>
                  </a:ext>
                </a:extLst>
              </p14:cNvPr>
              <p14:cNvContentPartPr/>
              <p14:nvPr/>
            </p14:nvContentPartPr>
            <p14:xfrm>
              <a:off x="541020" y="5905020"/>
              <a:ext cx="1591920" cy="38880"/>
            </p14:xfrm>
          </p:contentPart>
        </mc:Choice>
        <mc:Fallback xmlns="">
          <p:pic>
            <p:nvPicPr>
              <p:cNvPr id="150" name="Tinta 149">
                <a:extLst>
                  <a:ext uri="{FF2B5EF4-FFF2-40B4-BE49-F238E27FC236}">
                    <a16:creationId xmlns:a16="http://schemas.microsoft.com/office/drawing/2014/main" id="{72D1D1EC-5CE8-D176-9525-F5825A154CE3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51020" y="5725380"/>
                <a:ext cx="17715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51" name="Tinta 150">
                <a:extLst>
                  <a:ext uri="{FF2B5EF4-FFF2-40B4-BE49-F238E27FC236}">
                    <a16:creationId xmlns:a16="http://schemas.microsoft.com/office/drawing/2014/main" id="{031F3008-1BC0-4E4F-F8B9-068C63BE0622}"/>
                  </a:ext>
                </a:extLst>
              </p14:cNvPr>
              <p14:cNvContentPartPr/>
              <p14:nvPr/>
            </p14:nvContentPartPr>
            <p14:xfrm>
              <a:off x="1439940" y="5928060"/>
              <a:ext cx="1302480" cy="15840"/>
            </p14:xfrm>
          </p:contentPart>
        </mc:Choice>
        <mc:Fallback xmlns="">
          <p:pic>
            <p:nvPicPr>
              <p:cNvPr id="151" name="Tinta 150">
                <a:extLst>
                  <a:ext uri="{FF2B5EF4-FFF2-40B4-BE49-F238E27FC236}">
                    <a16:creationId xmlns:a16="http://schemas.microsoft.com/office/drawing/2014/main" id="{031F3008-1BC0-4E4F-F8B9-068C63BE062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350300" y="5748060"/>
                <a:ext cx="14821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53" name="Tinta 152">
                <a:extLst>
                  <a:ext uri="{FF2B5EF4-FFF2-40B4-BE49-F238E27FC236}">
                    <a16:creationId xmlns:a16="http://schemas.microsoft.com/office/drawing/2014/main" id="{1ED2013F-EF0C-BFEB-9BCA-F13428A1606E}"/>
                  </a:ext>
                </a:extLst>
              </p14:cNvPr>
              <p14:cNvContentPartPr/>
              <p14:nvPr/>
            </p14:nvContentPartPr>
            <p14:xfrm>
              <a:off x="2941140" y="5943540"/>
              <a:ext cx="694080" cy="720"/>
            </p14:xfrm>
          </p:contentPart>
        </mc:Choice>
        <mc:Fallback xmlns="">
          <p:pic>
            <p:nvPicPr>
              <p:cNvPr id="153" name="Tinta 152">
                <a:extLst>
                  <a:ext uri="{FF2B5EF4-FFF2-40B4-BE49-F238E27FC236}">
                    <a16:creationId xmlns:a16="http://schemas.microsoft.com/office/drawing/2014/main" id="{1ED2013F-EF0C-BFEB-9BCA-F13428A1606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851140" y="5583540"/>
                <a:ext cx="87372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54" name="Tinta 153">
                <a:extLst>
                  <a:ext uri="{FF2B5EF4-FFF2-40B4-BE49-F238E27FC236}">
                    <a16:creationId xmlns:a16="http://schemas.microsoft.com/office/drawing/2014/main" id="{0CE7F65F-D568-0068-FD43-49E8DCEC622A}"/>
                  </a:ext>
                </a:extLst>
              </p14:cNvPr>
              <p14:cNvContentPartPr/>
              <p14:nvPr/>
            </p14:nvContentPartPr>
            <p14:xfrm>
              <a:off x="2438220" y="5897460"/>
              <a:ext cx="585720" cy="15840"/>
            </p14:xfrm>
          </p:contentPart>
        </mc:Choice>
        <mc:Fallback xmlns="">
          <p:pic>
            <p:nvPicPr>
              <p:cNvPr id="154" name="Tinta 153">
                <a:extLst>
                  <a:ext uri="{FF2B5EF4-FFF2-40B4-BE49-F238E27FC236}">
                    <a16:creationId xmlns:a16="http://schemas.microsoft.com/office/drawing/2014/main" id="{0CE7F65F-D568-0068-FD43-49E8DCEC622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348580" y="5717820"/>
                <a:ext cx="7653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5" name="Tinta 154">
                <a:extLst>
                  <a:ext uri="{FF2B5EF4-FFF2-40B4-BE49-F238E27FC236}">
                    <a16:creationId xmlns:a16="http://schemas.microsoft.com/office/drawing/2014/main" id="{EB9EF190-E918-FA4A-251C-6C31CD1749B4}"/>
                  </a:ext>
                </a:extLst>
              </p14:cNvPr>
              <p14:cNvContentPartPr/>
              <p14:nvPr/>
            </p14:nvContentPartPr>
            <p14:xfrm>
              <a:off x="3695340" y="5912940"/>
              <a:ext cx="671040" cy="360"/>
            </p14:xfrm>
          </p:contentPart>
        </mc:Choice>
        <mc:Fallback xmlns="">
          <p:pic>
            <p:nvPicPr>
              <p:cNvPr id="155" name="Tinta 154">
                <a:extLst>
                  <a:ext uri="{FF2B5EF4-FFF2-40B4-BE49-F238E27FC236}">
                    <a16:creationId xmlns:a16="http://schemas.microsoft.com/office/drawing/2014/main" id="{EB9EF190-E918-FA4A-251C-6C31CD1749B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605700" y="5733300"/>
                <a:ext cx="850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56" name="Tinta 155">
                <a:extLst>
                  <a:ext uri="{FF2B5EF4-FFF2-40B4-BE49-F238E27FC236}">
                    <a16:creationId xmlns:a16="http://schemas.microsoft.com/office/drawing/2014/main" id="{681BD804-F9B4-E94C-4841-0932E7A48DC8}"/>
                  </a:ext>
                </a:extLst>
              </p14:cNvPr>
              <p14:cNvContentPartPr/>
              <p14:nvPr/>
            </p14:nvContentPartPr>
            <p14:xfrm>
              <a:off x="4084140" y="5912940"/>
              <a:ext cx="351360" cy="7920"/>
            </p14:xfrm>
          </p:contentPart>
        </mc:Choice>
        <mc:Fallback xmlns="">
          <p:pic>
            <p:nvPicPr>
              <p:cNvPr id="156" name="Tinta 155">
                <a:extLst>
                  <a:ext uri="{FF2B5EF4-FFF2-40B4-BE49-F238E27FC236}">
                    <a16:creationId xmlns:a16="http://schemas.microsoft.com/office/drawing/2014/main" id="{681BD804-F9B4-E94C-4841-0932E7A48DC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994500" y="5732940"/>
                <a:ext cx="5310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7" name="Tinta 156">
                <a:extLst>
                  <a:ext uri="{FF2B5EF4-FFF2-40B4-BE49-F238E27FC236}">
                    <a16:creationId xmlns:a16="http://schemas.microsoft.com/office/drawing/2014/main" id="{40DA120E-F4BD-77B6-CFF3-DBEC1AED47D2}"/>
                  </a:ext>
                </a:extLst>
              </p14:cNvPr>
              <p14:cNvContentPartPr/>
              <p14:nvPr/>
            </p14:nvContentPartPr>
            <p14:xfrm>
              <a:off x="4281060" y="5919420"/>
              <a:ext cx="412920" cy="8640"/>
            </p14:xfrm>
          </p:contentPart>
        </mc:Choice>
        <mc:Fallback xmlns="">
          <p:pic>
            <p:nvPicPr>
              <p:cNvPr id="157" name="Tinta 156">
                <a:extLst>
                  <a:ext uri="{FF2B5EF4-FFF2-40B4-BE49-F238E27FC236}">
                    <a16:creationId xmlns:a16="http://schemas.microsoft.com/office/drawing/2014/main" id="{40DA120E-F4BD-77B6-CFF3-DBEC1AED47D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191060" y="5739780"/>
                <a:ext cx="5925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58" name="Tinta 157">
                <a:extLst>
                  <a:ext uri="{FF2B5EF4-FFF2-40B4-BE49-F238E27FC236}">
                    <a16:creationId xmlns:a16="http://schemas.microsoft.com/office/drawing/2014/main" id="{0EC5EB8D-43D9-097F-7E54-3DE55C1620D6}"/>
                  </a:ext>
                </a:extLst>
              </p14:cNvPr>
              <p14:cNvContentPartPr/>
              <p14:nvPr/>
            </p14:nvContentPartPr>
            <p14:xfrm>
              <a:off x="3604620" y="5962980"/>
              <a:ext cx="380880" cy="11520"/>
            </p14:xfrm>
          </p:contentPart>
        </mc:Choice>
        <mc:Fallback xmlns="">
          <p:pic>
            <p:nvPicPr>
              <p:cNvPr id="158" name="Tinta 157">
                <a:extLst>
                  <a:ext uri="{FF2B5EF4-FFF2-40B4-BE49-F238E27FC236}">
                    <a16:creationId xmlns:a16="http://schemas.microsoft.com/office/drawing/2014/main" id="{0EC5EB8D-43D9-097F-7E54-3DE55C1620D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514980" y="5782980"/>
                <a:ext cx="5605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0" name="Tinta 159">
                <a:extLst>
                  <a:ext uri="{FF2B5EF4-FFF2-40B4-BE49-F238E27FC236}">
                    <a16:creationId xmlns:a16="http://schemas.microsoft.com/office/drawing/2014/main" id="{808255F5-7761-32DA-C5CF-6ACBDCA6F4B3}"/>
                  </a:ext>
                </a:extLst>
              </p14:cNvPr>
              <p14:cNvContentPartPr/>
              <p14:nvPr/>
            </p14:nvContentPartPr>
            <p14:xfrm>
              <a:off x="4899540" y="4511100"/>
              <a:ext cx="2342160" cy="720"/>
            </p14:xfrm>
          </p:contentPart>
        </mc:Choice>
        <mc:Fallback xmlns="">
          <p:pic>
            <p:nvPicPr>
              <p:cNvPr id="160" name="Tinta 159">
                <a:extLst>
                  <a:ext uri="{FF2B5EF4-FFF2-40B4-BE49-F238E27FC236}">
                    <a16:creationId xmlns:a16="http://schemas.microsoft.com/office/drawing/2014/main" id="{808255F5-7761-32DA-C5CF-6ACBDCA6F4B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809540" y="4151100"/>
                <a:ext cx="252180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1" name="Tinta 160">
                <a:extLst>
                  <a:ext uri="{FF2B5EF4-FFF2-40B4-BE49-F238E27FC236}">
                    <a16:creationId xmlns:a16="http://schemas.microsoft.com/office/drawing/2014/main" id="{1FA56F05-3797-9BEB-DD9F-4A6F3216F8D0}"/>
                  </a:ext>
                </a:extLst>
              </p14:cNvPr>
              <p14:cNvContentPartPr/>
              <p14:nvPr/>
            </p14:nvContentPartPr>
            <p14:xfrm>
              <a:off x="6527820" y="4754460"/>
              <a:ext cx="696600" cy="1098720"/>
            </p14:xfrm>
          </p:contentPart>
        </mc:Choice>
        <mc:Fallback xmlns="">
          <p:pic>
            <p:nvPicPr>
              <p:cNvPr id="161" name="Tinta 160">
                <a:extLst>
                  <a:ext uri="{FF2B5EF4-FFF2-40B4-BE49-F238E27FC236}">
                    <a16:creationId xmlns:a16="http://schemas.microsoft.com/office/drawing/2014/main" id="{1FA56F05-3797-9BEB-DD9F-4A6F3216F8D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438180" y="4574820"/>
                <a:ext cx="876240" cy="14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4" name="Tinta 163">
                <a:extLst>
                  <a:ext uri="{FF2B5EF4-FFF2-40B4-BE49-F238E27FC236}">
                    <a16:creationId xmlns:a16="http://schemas.microsoft.com/office/drawing/2014/main" id="{BC734194-EAAF-38A7-49C1-EAAC751C4272}"/>
                  </a:ext>
                </a:extLst>
              </p14:cNvPr>
              <p14:cNvContentPartPr/>
              <p14:nvPr/>
            </p14:nvContentPartPr>
            <p14:xfrm>
              <a:off x="5776860" y="5836620"/>
              <a:ext cx="868320" cy="47160"/>
            </p14:xfrm>
          </p:contentPart>
        </mc:Choice>
        <mc:Fallback xmlns="">
          <p:pic>
            <p:nvPicPr>
              <p:cNvPr id="164" name="Tinta 163">
                <a:extLst>
                  <a:ext uri="{FF2B5EF4-FFF2-40B4-BE49-F238E27FC236}">
                    <a16:creationId xmlns:a16="http://schemas.microsoft.com/office/drawing/2014/main" id="{BC734194-EAAF-38A7-49C1-EAAC751C427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686860" y="5656980"/>
                <a:ext cx="104796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5" name="Tinta 164">
                <a:extLst>
                  <a:ext uri="{FF2B5EF4-FFF2-40B4-BE49-F238E27FC236}">
                    <a16:creationId xmlns:a16="http://schemas.microsoft.com/office/drawing/2014/main" id="{9B08A476-D036-D783-E1AB-4E31E9B16833}"/>
                  </a:ext>
                </a:extLst>
              </p14:cNvPr>
              <p14:cNvContentPartPr/>
              <p14:nvPr/>
            </p14:nvContentPartPr>
            <p14:xfrm>
              <a:off x="4922940" y="5874420"/>
              <a:ext cx="1401840" cy="24480"/>
            </p14:xfrm>
          </p:contentPart>
        </mc:Choice>
        <mc:Fallback xmlns="">
          <p:pic>
            <p:nvPicPr>
              <p:cNvPr id="165" name="Tinta 164">
                <a:extLst>
                  <a:ext uri="{FF2B5EF4-FFF2-40B4-BE49-F238E27FC236}">
                    <a16:creationId xmlns:a16="http://schemas.microsoft.com/office/drawing/2014/main" id="{9B08A476-D036-D783-E1AB-4E31E9B1683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832940" y="5694780"/>
                <a:ext cx="158148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68" name="Tinta 167">
                <a:extLst>
                  <a:ext uri="{FF2B5EF4-FFF2-40B4-BE49-F238E27FC236}">
                    <a16:creationId xmlns:a16="http://schemas.microsoft.com/office/drawing/2014/main" id="{FF1F4EAD-E932-5C9A-ECF1-C1841612844E}"/>
                  </a:ext>
                </a:extLst>
              </p14:cNvPr>
              <p14:cNvContentPartPr/>
              <p14:nvPr/>
            </p14:nvContentPartPr>
            <p14:xfrm>
              <a:off x="4922220" y="4716660"/>
              <a:ext cx="720" cy="929880"/>
            </p14:xfrm>
          </p:contentPart>
        </mc:Choice>
        <mc:Fallback xmlns="">
          <p:pic>
            <p:nvPicPr>
              <p:cNvPr id="168" name="Tinta 167">
                <a:extLst>
                  <a:ext uri="{FF2B5EF4-FFF2-40B4-BE49-F238E27FC236}">
                    <a16:creationId xmlns:a16="http://schemas.microsoft.com/office/drawing/2014/main" id="{FF1F4EAD-E932-5C9A-ECF1-C1841612844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742220" y="4536660"/>
                <a:ext cx="360000" cy="12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69" name="Tinta 168">
                <a:extLst>
                  <a:ext uri="{FF2B5EF4-FFF2-40B4-BE49-F238E27FC236}">
                    <a16:creationId xmlns:a16="http://schemas.microsoft.com/office/drawing/2014/main" id="{30AE37AC-3A46-74EE-BF37-C64EECD10CBD}"/>
                  </a:ext>
                </a:extLst>
              </p14:cNvPr>
              <p14:cNvContentPartPr/>
              <p14:nvPr/>
            </p14:nvContentPartPr>
            <p14:xfrm>
              <a:off x="5074500" y="4838340"/>
              <a:ext cx="31320" cy="613080"/>
            </p14:xfrm>
          </p:contentPart>
        </mc:Choice>
        <mc:Fallback xmlns="">
          <p:pic>
            <p:nvPicPr>
              <p:cNvPr id="169" name="Tinta 168">
                <a:extLst>
                  <a:ext uri="{FF2B5EF4-FFF2-40B4-BE49-F238E27FC236}">
                    <a16:creationId xmlns:a16="http://schemas.microsoft.com/office/drawing/2014/main" id="{30AE37AC-3A46-74EE-BF37-C64EECD10CB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984860" y="4658700"/>
                <a:ext cx="210960" cy="9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0" name="Tinta 169">
                <a:extLst>
                  <a:ext uri="{FF2B5EF4-FFF2-40B4-BE49-F238E27FC236}">
                    <a16:creationId xmlns:a16="http://schemas.microsoft.com/office/drawing/2014/main" id="{204903FE-0F95-8ACD-CFC0-83DE3442CD65}"/>
                  </a:ext>
                </a:extLst>
              </p14:cNvPr>
              <p14:cNvContentPartPr/>
              <p14:nvPr/>
            </p14:nvContentPartPr>
            <p14:xfrm>
              <a:off x="5097180" y="5014020"/>
              <a:ext cx="111960" cy="627480"/>
            </p14:xfrm>
          </p:contentPart>
        </mc:Choice>
        <mc:Fallback xmlns="">
          <p:pic>
            <p:nvPicPr>
              <p:cNvPr id="170" name="Tinta 169">
                <a:extLst>
                  <a:ext uri="{FF2B5EF4-FFF2-40B4-BE49-F238E27FC236}">
                    <a16:creationId xmlns:a16="http://schemas.microsoft.com/office/drawing/2014/main" id="{204903FE-0F95-8ACD-CFC0-83DE3442CD6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007180" y="4834020"/>
                <a:ext cx="291600" cy="9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1" name="Tinta 170">
                <a:extLst>
                  <a:ext uri="{FF2B5EF4-FFF2-40B4-BE49-F238E27FC236}">
                    <a16:creationId xmlns:a16="http://schemas.microsoft.com/office/drawing/2014/main" id="{2E5F89F0-A8B7-6259-873E-35350FAA0B92}"/>
                  </a:ext>
                </a:extLst>
              </p14:cNvPr>
              <p14:cNvContentPartPr/>
              <p14:nvPr/>
            </p14:nvContentPartPr>
            <p14:xfrm>
              <a:off x="7013820" y="4488780"/>
              <a:ext cx="149400" cy="502200"/>
            </p14:xfrm>
          </p:contentPart>
        </mc:Choice>
        <mc:Fallback xmlns="">
          <p:pic>
            <p:nvPicPr>
              <p:cNvPr id="171" name="Tinta 170">
                <a:extLst>
                  <a:ext uri="{FF2B5EF4-FFF2-40B4-BE49-F238E27FC236}">
                    <a16:creationId xmlns:a16="http://schemas.microsoft.com/office/drawing/2014/main" id="{2E5F89F0-A8B7-6259-873E-35350FAA0B9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923820" y="4309140"/>
                <a:ext cx="32904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4" name="Tinta 173">
                <a:extLst>
                  <a:ext uri="{FF2B5EF4-FFF2-40B4-BE49-F238E27FC236}">
                    <a16:creationId xmlns:a16="http://schemas.microsoft.com/office/drawing/2014/main" id="{EA1C5414-CC1E-414C-C6FF-FBE23B0F3946}"/>
                  </a:ext>
                </a:extLst>
              </p14:cNvPr>
              <p14:cNvContentPartPr/>
              <p14:nvPr/>
            </p14:nvContentPartPr>
            <p14:xfrm>
              <a:off x="525180" y="1219260"/>
              <a:ext cx="720" cy="1806120"/>
            </p14:xfrm>
          </p:contentPart>
        </mc:Choice>
        <mc:Fallback xmlns="">
          <p:pic>
            <p:nvPicPr>
              <p:cNvPr id="174" name="Tinta 173">
                <a:extLst>
                  <a:ext uri="{FF2B5EF4-FFF2-40B4-BE49-F238E27FC236}">
                    <a16:creationId xmlns:a16="http://schemas.microsoft.com/office/drawing/2014/main" id="{EA1C5414-CC1E-414C-C6FF-FBE23B0F394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45180" y="1039260"/>
                <a:ext cx="360000" cy="21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77" name="Tinta 176">
                <a:extLst>
                  <a:ext uri="{FF2B5EF4-FFF2-40B4-BE49-F238E27FC236}">
                    <a16:creationId xmlns:a16="http://schemas.microsoft.com/office/drawing/2014/main" id="{E6A5E0C3-F413-400A-A7D5-64D70222F628}"/>
                  </a:ext>
                </a:extLst>
              </p14:cNvPr>
              <p14:cNvContentPartPr/>
              <p14:nvPr/>
            </p14:nvContentPartPr>
            <p14:xfrm>
              <a:off x="11704260" y="1234380"/>
              <a:ext cx="23040" cy="670680"/>
            </p14:xfrm>
          </p:contentPart>
        </mc:Choice>
        <mc:Fallback xmlns="">
          <p:pic>
            <p:nvPicPr>
              <p:cNvPr id="177" name="Tinta 176">
                <a:extLst>
                  <a:ext uri="{FF2B5EF4-FFF2-40B4-BE49-F238E27FC236}">
                    <a16:creationId xmlns:a16="http://schemas.microsoft.com/office/drawing/2014/main" id="{E6A5E0C3-F413-400A-A7D5-64D70222F62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614260" y="1054380"/>
                <a:ext cx="202680" cy="10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78" name="Tinta 177">
                <a:extLst>
                  <a:ext uri="{FF2B5EF4-FFF2-40B4-BE49-F238E27FC236}">
                    <a16:creationId xmlns:a16="http://schemas.microsoft.com/office/drawing/2014/main" id="{1CC48CDF-79C2-8387-81A2-BF5CFE8BD94D}"/>
                  </a:ext>
                </a:extLst>
              </p14:cNvPr>
              <p14:cNvContentPartPr/>
              <p14:nvPr/>
            </p14:nvContentPartPr>
            <p14:xfrm>
              <a:off x="11711460" y="1699140"/>
              <a:ext cx="360" cy="360"/>
            </p14:xfrm>
          </p:contentPart>
        </mc:Choice>
        <mc:Fallback xmlns="">
          <p:pic>
            <p:nvPicPr>
              <p:cNvPr id="178" name="Tinta 177">
                <a:extLst>
                  <a:ext uri="{FF2B5EF4-FFF2-40B4-BE49-F238E27FC236}">
                    <a16:creationId xmlns:a16="http://schemas.microsoft.com/office/drawing/2014/main" id="{1CC48CDF-79C2-8387-81A2-BF5CFE8BD94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621820" y="15195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79" name="Tinta 178">
                <a:extLst>
                  <a:ext uri="{FF2B5EF4-FFF2-40B4-BE49-F238E27FC236}">
                    <a16:creationId xmlns:a16="http://schemas.microsoft.com/office/drawing/2014/main" id="{B578F494-879C-FC29-EBE3-3DFCC43AFD6C}"/>
                  </a:ext>
                </a:extLst>
              </p14:cNvPr>
              <p14:cNvContentPartPr/>
              <p14:nvPr/>
            </p14:nvContentPartPr>
            <p14:xfrm>
              <a:off x="11719380" y="2011260"/>
              <a:ext cx="360" cy="360"/>
            </p14:xfrm>
          </p:contentPart>
        </mc:Choice>
        <mc:Fallback xmlns="">
          <p:pic>
            <p:nvPicPr>
              <p:cNvPr id="179" name="Tinta 178">
                <a:extLst>
                  <a:ext uri="{FF2B5EF4-FFF2-40B4-BE49-F238E27FC236}">
                    <a16:creationId xmlns:a16="http://schemas.microsoft.com/office/drawing/2014/main" id="{B578F494-879C-FC29-EBE3-3DFCC43AFD6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629740" y="18316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80" name="Tinta 179">
                <a:extLst>
                  <a:ext uri="{FF2B5EF4-FFF2-40B4-BE49-F238E27FC236}">
                    <a16:creationId xmlns:a16="http://schemas.microsoft.com/office/drawing/2014/main" id="{97DA3FD3-D437-D009-B065-C390294791B3}"/>
                  </a:ext>
                </a:extLst>
              </p14:cNvPr>
              <p14:cNvContentPartPr/>
              <p14:nvPr/>
            </p14:nvContentPartPr>
            <p14:xfrm>
              <a:off x="11704260" y="1851420"/>
              <a:ext cx="3240" cy="360"/>
            </p14:xfrm>
          </p:contentPart>
        </mc:Choice>
        <mc:Fallback xmlns="">
          <p:pic>
            <p:nvPicPr>
              <p:cNvPr id="180" name="Tinta 179">
                <a:extLst>
                  <a:ext uri="{FF2B5EF4-FFF2-40B4-BE49-F238E27FC236}">
                    <a16:creationId xmlns:a16="http://schemas.microsoft.com/office/drawing/2014/main" id="{97DA3FD3-D437-D009-B065-C390294791B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1614260" y="1671780"/>
                <a:ext cx="182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81" name="Tinta 180">
                <a:extLst>
                  <a:ext uri="{FF2B5EF4-FFF2-40B4-BE49-F238E27FC236}">
                    <a16:creationId xmlns:a16="http://schemas.microsoft.com/office/drawing/2014/main" id="{F9AD3ED7-9583-CA34-E982-2DBC62EF54C7}"/>
                  </a:ext>
                </a:extLst>
              </p14:cNvPr>
              <p14:cNvContentPartPr/>
              <p14:nvPr/>
            </p14:nvContentPartPr>
            <p14:xfrm>
              <a:off x="11704260" y="1805700"/>
              <a:ext cx="28440" cy="360"/>
            </p14:xfrm>
          </p:contentPart>
        </mc:Choice>
        <mc:Fallback xmlns="">
          <p:pic>
            <p:nvPicPr>
              <p:cNvPr id="181" name="Tinta 180">
                <a:extLst>
                  <a:ext uri="{FF2B5EF4-FFF2-40B4-BE49-F238E27FC236}">
                    <a16:creationId xmlns:a16="http://schemas.microsoft.com/office/drawing/2014/main" id="{F9AD3ED7-9583-CA34-E982-2DBC62EF54C7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1614260" y="1626060"/>
                <a:ext cx="2080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83" name="Tinta 182">
                <a:extLst>
                  <a:ext uri="{FF2B5EF4-FFF2-40B4-BE49-F238E27FC236}">
                    <a16:creationId xmlns:a16="http://schemas.microsoft.com/office/drawing/2014/main" id="{E8861A0A-CE05-0F9B-166C-00D8B0D9BD70}"/>
                  </a:ext>
                </a:extLst>
              </p14:cNvPr>
              <p14:cNvContentPartPr/>
              <p14:nvPr/>
            </p14:nvContentPartPr>
            <p14:xfrm>
              <a:off x="11734500" y="2194140"/>
              <a:ext cx="360" cy="808200"/>
            </p14:xfrm>
          </p:contentPart>
        </mc:Choice>
        <mc:Fallback xmlns="">
          <p:pic>
            <p:nvPicPr>
              <p:cNvPr id="183" name="Tinta 182">
                <a:extLst>
                  <a:ext uri="{FF2B5EF4-FFF2-40B4-BE49-F238E27FC236}">
                    <a16:creationId xmlns:a16="http://schemas.microsoft.com/office/drawing/2014/main" id="{E8861A0A-CE05-0F9B-166C-00D8B0D9BD70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1644500" y="2014140"/>
                <a:ext cx="18000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84" name="Tinta 183">
                <a:extLst>
                  <a:ext uri="{FF2B5EF4-FFF2-40B4-BE49-F238E27FC236}">
                    <a16:creationId xmlns:a16="http://schemas.microsoft.com/office/drawing/2014/main" id="{27CB859D-4A4F-ADD9-A27F-E3D515F83564}"/>
                  </a:ext>
                </a:extLst>
              </p14:cNvPr>
              <p14:cNvContentPartPr/>
              <p14:nvPr/>
            </p14:nvContentPartPr>
            <p14:xfrm>
              <a:off x="11696700" y="3009540"/>
              <a:ext cx="360" cy="360"/>
            </p14:xfrm>
          </p:contentPart>
        </mc:Choice>
        <mc:Fallback xmlns="">
          <p:pic>
            <p:nvPicPr>
              <p:cNvPr id="184" name="Tinta 183">
                <a:extLst>
                  <a:ext uri="{FF2B5EF4-FFF2-40B4-BE49-F238E27FC236}">
                    <a16:creationId xmlns:a16="http://schemas.microsoft.com/office/drawing/2014/main" id="{27CB859D-4A4F-ADD9-A27F-E3D515F8356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606700" y="28299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85" name="Tinta 184">
                <a:extLst>
                  <a:ext uri="{FF2B5EF4-FFF2-40B4-BE49-F238E27FC236}">
                    <a16:creationId xmlns:a16="http://schemas.microsoft.com/office/drawing/2014/main" id="{436AEB25-F115-47B8-6F76-5D0F0C74C6FC}"/>
                  </a:ext>
                </a:extLst>
              </p14:cNvPr>
              <p14:cNvContentPartPr/>
              <p14:nvPr/>
            </p14:nvContentPartPr>
            <p14:xfrm>
              <a:off x="11689140" y="3021780"/>
              <a:ext cx="23040" cy="3240"/>
            </p14:xfrm>
          </p:contentPart>
        </mc:Choice>
        <mc:Fallback xmlns="">
          <p:pic>
            <p:nvPicPr>
              <p:cNvPr id="185" name="Tinta 184">
                <a:extLst>
                  <a:ext uri="{FF2B5EF4-FFF2-40B4-BE49-F238E27FC236}">
                    <a16:creationId xmlns:a16="http://schemas.microsoft.com/office/drawing/2014/main" id="{436AEB25-F115-47B8-6F76-5D0F0C74C6FC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1599140" y="2842140"/>
                <a:ext cx="2026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86" name="Tinta 185">
                <a:extLst>
                  <a:ext uri="{FF2B5EF4-FFF2-40B4-BE49-F238E27FC236}">
                    <a16:creationId xmlns:a16="http://schemas.microsoft.com/office/drawing/2014/main" id="{3BBBC90C-2E91-19C1-7E3F-0E117842DEE9}"/>
                  </a:ext>
                </a:extLst>
              </p14:cNvPr>
              <p14:cNvContentPartPr/>
              <p14:nvPr/>
            </p14:nvContentPartPr>
            <p14:xfrm>
              <a:off x="6049380" y="2894340"/>
              <a:ext cx="5609520" cy="146880"/>
            </p14:xfrm>
          </p:contentPart>
        </mc:Choice>
        <mc:Fallback xmlns="">
          <p:pic>
            <p:nvPicPr>
              <p:cNvPr id="186" name="Tinta 185">
                <a:extLst>
                  <a:ext uri="{FF2B5EF4-FFF2-40B4-BE49-F238E27FC236}">
                    <a16:creationId xmlns:a16="http://schemas.microsoft.com/office/drawing/2014/main" id="{3BBBC90C-2E91-19C1-7E3F-0E117842DEE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959380" y="2714700"/>
                <a:ext cx="57891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7" name="Tinta 186">
                <a:extLst>
                  <a:ext uri="{FF2B5EF4-FFF2-40B4-BE49-F238E27FC236}">
                    <a16:creationId xmlns:a16="http://schemas.microsoft.com/office/drawing/2014/main" id="{872053D8-3044-0D2C-0DD5-5E6541D919EB}"/>
                  </a:ext>
                </a:extLst>
              </p14:cNvPr>
              <p14:cNvContentPartPr/>
              <p14:nvPr/>
            </p14:nvContentPartPr>
            <p14:xfrm>
              <a:off x="649380" y="1210980"/>
              <a:ext cx="10902600" cy="327600"/>
            </p14:xfrm>
          </p:contentPart>
        </mc:Choice>
        <mc:Fallback xmlns="">
          <p:pic>
            <p:nvPicPr>
              <p:cNvPr id="187" name="Tinta 186">
                <a:extLst>
                  <a:ext uri="{FF2B5EF4-FFF2-40B4-BE49-F238E27FC236}">
                    <a16:creationId xmlns:a16="http://schemas.microsoft.com/office/drawing/2014/main" id="{872053D8-3044-0D2C-0DD5-5E6541D919E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59740" y="1031340"/>
                <a:ext cx="1108224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8" name="Tinta 187">
                <a:extLst>
                  <a:ext uri="{FF2B5EF4-FFF2-40B4-BE49-F238E27FC236}">
                    <a16:creationId xmlns:a16="http://schemas.microsoft.com/office/drawing/2014/main" id="{A0D68F28-9D87-5F6A-413E-5883B8F20CA3}"/>
                  </a:ext>
                </a:extLst>
              </p14:cNvPr>
              <p14:cNvContentPartPr/>
              <p14:nvPr/>
            </p14:nvContentPartPr>
            <p14:xfrm>
              <a:off x="647580" y="1211340"/>
              <a:ext cx="360" cy="360"/>
            </p14:xfrm>
          </p:contentPart>
        </mc:Choice>
        <mc:Fallback xmlns="">
          <p:pic>
            <p:nvPicPr>
              <p:cNvPr id="188" name="Tinta 187">
                <a:extLst>
                  <a:ext uri="{FF2B5EF4-FFF2-40B4-BE49-F238E27FC236}">
                    <a16:creationId xmlns:a16="http://schemas.microsoft.com/office/drawing/2014/main" id="{A0D68F28-9D87-5F6A-413E-5883B8F20CA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57580" y="10313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89" name="Tinta 188">
                <a:extLst>
                  <a:ext uri="{FF2B5EF4-FFF2-40B4-BE49-F238E27FC236}">
                    <a16:creationId xmlns:a16="http://schemas.microsoft.com/office/drawing/2014/main" id="{874AB0D7-5453-9F21-2A73-A89997A733A1}"/>
                  </a:ext>
                </a:extLst>
              </p14:cNvPr>
              <p14:cNvContentPartPr/>
              <p14:nvPr/>
            </p14:nvContentPartPr>
            <p14:xfrm>
              <a:off x="1257060" y="1218180"/>
              <a:ext cx="10049040" cy="185400"/>
            </p14:xfrm>
          </p:contentPart>
        </mc:Choice>
        <mc:Fallback xmlns="">
          <p:pic>
            <p:nvPicPr>
              <p:cNvPr id="189" name="Tinta 188">
                <a:extLst>
                  <a:ext uri="{FF2B5EF4-FFF2-40B4-BE49-F238E27FC236}">
                    <a16:creationId xmlns:a16="http://schemas.microsoft.com/office/drawing/2014/main" id="{874AB0D7-5453-9F21-2A73-A89997A733A1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167420" y="1038180"/>
                <a:ext cx="1022868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90" name="Tinta 189">
                <a:extLst>
                  <a:ext uri="{FF2B5EF4-FFF2-40B4-BE49-F238E27FC236}">
                    <a16:creationId xmlns:a16="http://schemas.microsoft.com/office/drawing/2014/main" id="{202CA422-1686-64E7-BB39-ADC84821C0CB}"/>
                  </a:ext>
                </a:extLst>
              </p14:cNvPr>
              <p14:cNvContentPartPr/>
              <p14:nvPr/>
            </p14:nvContentPartPr>
            <p14:xfrm>
              <a:off x="9781140" y="1241220"/>
              <a:ext cx="315360" cy="8640"/>
            </p14:xfrm>
          </p:contentPart>
        </mc:Choice>
        <mc:Fallback xmlns="">
          <p:pic>
            <p:nvPicPr>
              <p:cNvPr id="190" name="Tinta 189">
                <a:extLst>
                  <a:ext uri="{FF2B5EF4-FFF2-40B4-BE49-F238E27FC236}">
                    <a16:creationId xmlns:a16="http://schemas.microsoft.com/office/drawing/2014/main" id="{202CA422-1686-64E7-BB39-ADC84821C0C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691500" y="1061220"/>
                <a:ext cx="4950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91" name="Tinta 190">
                <a:extLst>
                  <a:ext uri="{FF2B5EF4-FFF2-40B4-BE49-F238E27FC236}">
                    <a16:creationId xmlns:a16="http://schemas.microsoft.com/office/drawing/2014/main" id="{BED11DB2-6426-C09B-A186-7604DFEBFE1E}"/>
                  </a:ext>
                </a:extLst>
              </p14:cNvPr>
              <p14:cNvContentPartPr/>
              <p14:nvPr/>
            </p14:nvContentPartPr>
            <p14:xfrm>
              <a:off x="8890500" y="1263900"/>
              <a:ext cx="1099800" cy="55440"/>
            </p14:xfrm>
          </p:contentPart>
        </mc:Choice>
        <mc:Fallback xmlns="">
          <p:pic>
            <p:nvPicPr>
              <p:cNvPr id="191" name="Tinta 190">
                <a:extLst>
                  <a:ext uri="{FF2B5EF4-FFF2-40B4-BE49-F238E27FC236}">
                    <a16:creationId xmlns:a16="http://schemas.microsoft.com/office/drawing/2014/main" id="{BED11DB2-6426-C09B-A186-7604DFEBFE1E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800500" y="1083900"/>
                <a:ext cx="1279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93" name="Tinta 192">
                <a:extLst>
                  <a:ext uri="{FF2B5EF4-FFF2-40B4-BE49-F238E27FC236}">
                    <a16:creationId xmlns:a16="http://schemas.microsoft.com/office/drawing/2014/main" id="{87AF9565-75C7-3D15-E81D-ECD6EA19138B}"/>
                  </a:ext>
                </a:extLst>
              </p14:cNvPr>
              <p14:cNvContentPartPr/>
              <p14:nvPr/>
            </p14:nvContentPartPr>
            <p14:xfrm>
              <a:off x="8848020" y="1234380"/>
              <a:ext cx="913320" cy="106920"/>
            </p14:xfrm>
          </p:contentPart>
        </mc:Choice>
        <mc:Fallback xmlns="">
          <p:pic>
            <p:nvPicPr>
              <p:cNvPr id="193" name="Tinta 192">
                <a:extLst>
                  <a:ext uri="{FF2B5EF4-FFF2-40B4-BE49-F238E27FC236}">
                    <a16:creationId xmlns:a16="http://schemas.microsoft.com/office/drawing/2014/main" id="{87AF9565-75C7-3D15-E81D-ECD6EA19138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8758380" y="1054380"/>
                <a:ext cx="109296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94" name="Tinta 193">
                <a:extLst>
                  <a:ext uri="{FF2B5EF4-FFF2-40B4-BE49-F238E27FC236}">
                    <a16:creationId xmlns:a16="http://schemas.microsoft.com/office/drawing/2014/main" id="{6FAF5E63-6EEF-1C62-F60D-F138CE1F98A0}"/>
                  </a:ext>
                </a:extLst>
              </p14:cNvPr>
              <p14:cNvContentPartPr/>
              <p14:nvPr/>
            </p14:nvContentPartPr>
            <p14:xfrm>
              <a:off x="8386140" y="1241580"/>
              <a:ext cx="1116000" cy="67320"/>
            </p14:xfrm>
          </p:contentPart>
        </mc:Choice>
        <mc:Fallback xmlns="">
          <p:pic>
            <p:nvPicPr>
              <p:cNvPr id="194" name="Tinta 193">
                <a:extLst>
                  <a:ext uri="{FF2B5EF4-FFF2-40B4-BE49-F238E27FC236}">
                    <a16:creationId xmlns:a16="http://schemas.microsoft.com/office/drawing/2014/main" id="{6FAF5E63-6EEF-1C62-F60D-F138CE1F98A0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296500" y="1061940"/>
                <a:ext cx="12956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95" name="Tinta 194">
                <a:extLst>
                  <a:ext uri="{FF2B5EF4-FFF2-40B4-BE49-F238E27FC236}">
                    <a16:creationId xmlns:a16="http://schemas.microsoft.com/office/drawing/2014/main" id="{FA0A4664-66F7-D05D-7C0A-262352D89DCE}"/>
                  </a:ext>
                </a:extLst>
              </p14:cNvPr>
              <p14:cNvContentPartPr/>
              <p14:nvPr/>
            </p14:nvContentPartPr>
            <p14:xfrm>
              <a:off x="8484420" y="1241580"/>
              <a:ext cx="423360" cy="16560"/>
            </p14:xfrm>
          </p:contentPart>
        </mc:Choice>
        <mc:Fallback xmlns="">
          <p:pic>
            <p:nvPicPr>
              <p:cNvPr id="195" name="Tinta 194">
                <a:extLst>
                  <a:ext uri="{FF2B5EF4-FFF2-40B4-BE49-F238E27FC236}">
                    <a16:creationId xmlns:a16="http://schemas.microsoft.com/office/drawing/2014/main" id="{FA0A4664-66F7-D05D-7C0A-262352D89DCE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394780" y="1061940"/>
                <a:ext cx="6030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96" name="Tinta 195">
                <a:extLst>
                  <a:ext uri="{FF2B5EF4-FFF2-40B4-BE49-F238E27FC236}">
                    <a16:creationId xmlns:a16="http://schemas.microsoft.com/office/drawing/2014/main" id="{393FC9AF-3FA7-8C08-9A5E-AEAFECCD79CF}"/>
                  </a:ext>
                </a:extLst>
              </p14:cNvPr>
              <p14:cNvContentPartPr/>
              <p14:nvPr/>
            </p14:nvContentPartPr>
            <p14:xfrm>
              <a:off x="6759660" y="1232940"/>
              <a:ext cx="2392920" cy="72360"/>
            </p14:xfrm>
          </p:contentPart>
        </mc:Choice>
        <mc:Fallback xmlns="">
          <p:pic>
            <p:nvPicPr>
              <p:cNvPr id="196" name="Tinta 195">
                <a:extLst>
                  <a:ext uri="{FF2B5EF4-FFF2-40B4-BE49-F238E27FC236}">
                    <a16:creationId xmlns:a16="http://schemas.microsoft.com/office/drawing/2014/main" id="{393FC9AF-3FA7-8C08-9A5E-AEAFECCD79CF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670020" y="1053300"/>
                <a:ext cx="25725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98" name="Tinta 197">
                <a:extLst>
                  <a:ext uri="{FF2B5EF4-FFF2-40B4-BE49-F238E27FC236}">
                    <a16:creationId xmlns:a16="http://schemas.microsoft.com/office/drawing/2014/main" id="{F1560E6F-CA85-1580-8FC1-63D9948551EA}"/>
                  </a:ext>
                </a:extLst>
              </p14:cNvPr>
              <p14:cNvContentPartPr/>
              <p14:nvPr/>
            </p14:nvContentPartPr>
            <p14:xfrm>
              <a:off x="7068900" y="1248780"/>
              <a:ext cx="429480" cy="23760"/>
            </p14:xfrm>
          </p:contentPart>
        </mc:Choice>
        <mc:Fallback xmlns="">
          <p:pic>
            <p:nvPicPr>
              <p:cNvPr id="198" name="Tinta 197">
                <a:extLst>
                  <a:ext uri="{FF2B5EF4-FFF2-40B4-BE49-F238E27FC236}">
                    <a16:creationId xmlns:a16="http://schemas.microsoft.com/office/drawing/2014/main" id="{F1560E6F-CA85-1580-8FC1-63D9948551EA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979260" y="1069140"/>
                <a:ext cx="60912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99" name="Tinta 198">
                <a:extLst>
                  <a:ext uri="{FF2B5EF4-FFF2-40B4-BE49-F238E27FC236}">
                    <a16:creationId xmlns:a16="http://schemas.microsoft.com/office/drawing/2014/main" id="{9267A0ED-EFAA-A4CF-1E1E-8F21AE01A3A3}"/>
                  </a:ext>
                </a:extLst>
              </p14:cNvPr>
              <p14:cNvContentPartPr/>
              <p14:nvPr/>
            </p14:nvContentPartPr>
            <p14:xfrm>
              <a:off x="6791340" y="1249140"/>
              <a:ext cx="402120" cy="37800"/>
            </p14:xfrm>
          </p:contentPart>
        </mc:Choice>
        <mc:Fallback xmlns="">
          <p:pic>
            <p:nvPicPr>
              <p:cNvPr id="199" name="Tinta 198">
                <a:extLst>
                  <a:ext uri="{FF2B5EF4-FFF2-40B4-BE49-F238E27FC236}">
                    <a16:creationId xmlns:a16="http://schemas.microsoft.com/office/drawing/2014/main" id="{9267A0ED-EFAA-A4CF-1E1E-8F21AE01A3A3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701700" y="1069500"/>
                <a:ext cx="5817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01" name="Tinta 200">
                <a:extLst>
                  <a:ext uri="{FF2B5EF4-FFF2-40B4-BE49-F238E27FC236}">
                    <a16:creationId xmlns:a16="http://schemas.microsoft.com/office/drawing/2014/main" id="{ABDBE7FB-B203-19F2-48FF-1485D415CBEE}"/>
                  </a:ext>
                </a:extLst>
              </p14:cNvPr>
              <p14:cNvContentPartPr/>
              <p14:nvPr/>
            </p14:nvContentPartPr>
            <p14:xfrm>
              <a:off x="4373580" y="1233300"/>
              <a:ext cx="2545560" cy="9720"/>
            </p14:xfrm>
          </p:contentPart>
        </mc:Choice>
        <mc:Fallback xmlns="">
          <p:pic>
            <p:nvPicPr>
              <p:cNvPr id="201" name="Tinta 200">
                <a:extLst>
                  <a:ext uri="{FF2B5EF4-FFF2-40B4-BE49-F238E27FC236}">
                    <a16:creationId xmlns:a16="http://schemas.microsoft.com/office/drawing/2014/main" id="{ABDBE7FB-B203-19F2-48FF-1485D415CBEE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283580" y="1053660"/>
                <a:ext cx="272520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202" name="Tinta 201">
                <a:extLst>
                  <a:ext uri="{FF2B5EF4-FFF2-40B4-BE49-F238E27FC236}">
                    <a16:creationId xmlns:a16="http://schemas.microsoft.com/office/drawing/2014/main" id="{E799F054-91D8-8EDC-D046-BBC77FFB3F1F}"/>
                  </a:ext>
                </a:extLst>
              </p14:cNvPr>
              <p14:cNvContentPartPr/>
              <p14:nvPr/>
            </p14:nvContentPartPr>
            <p14:xfrm>
              <a:off x="5433060" y="1219260"/>
              <a:ext cx="360" cy="360"/>
            </p14:xfrm>
          </p:contentPart>
        </mc:Choice>
        <mc:Fallback xmlns="">
          <p:pic>
            <p:nvPicPr>
              <p:cNvPr id="202" name="Tinta 201">
                <a:extLst>
                  <a:ext uri="{FF2B5EF4-FFF2-40B4-BE49-F238E27FC236}">
                    <a16:creationId xmlns:a16="http://schemas.microsoft.com/office/drawing/2014/main" id="{E799F054-91D8-8EDC-D046-BBC77FFB3F1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343060" y="10392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03" name="Tinta 202">
                <a:extLst>
                  <a:ext uri="{FF2B5EF4-FFF2-40B4-BE49-F238E27FC236}">
                    <a16:creationId xmlns:a16="http://schemas.microsoft.com/office/drawing/2014/main" id="{15A79604-05DA-0D33-BEBC-6D97DC9179D0}"/>
                  </a:ext>
                </a:extLst>
              </p14:cNvPr>
              <p14:cNvContentPartPr/>
              <p14:nvPr/>
            </p14:nvContentPartPr>
            <p14:xfrm>
              <a:off x="1509780" y="1188300"/>
              <a:ext cx="3755880" cy="31320"/>
            </p14:xfrm>
          </p:contentPart>
        </mc:Choice>
        <mc:Fallback xmlns="">
          <p:pic>
            <p:nvPicPr>
              <p:cNvPr id="203" name="Tinta 202">
                <a:extLst>
                  <a:ext uri="{FF2B5EF4-FFF2-40B4-BE49-F238E27FC236}">
                    <a16:creationId xmlns:a16="http://schemas.microsoft.com/office/drawing/2014/main" id="{15A79604-05DA-0D33-BEBC-6D97DC9179D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420140" y="1008300"/>
                <a:ext cx="393552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04" name="Tinta 203">
                <a:extLst>
                  <a:ext uri="{FF2B5EF4-FFF2-40B4-BE49-F238E27FC236}">
                    <a16:creationId xmlns:a16="http://schemas.microsoft.com/office/drawing/2014/main" id="{FE805920-761C-9D79-8740-5D9FA26007E3}"/>
                  </a:ext>
                </a:extLst>
              </p14:cNvPr>
              <p14:cNvContentPartPr/>
              <p14:nvPr/>
            </p14:nvContentPartPr>
            <p14:xfrm>
              <a:off x="5707020" y="2985780"/>
              <a:ext cx="4709880" cy="39600"/>
            </p14:xfrm>
          </p:contentPart>
        </mc:Choice>
        <mc:Fallback xmlns="">
          <p:pic>
            <p:nvPicPr>
              <p:cNvPr id="204" name="Tinta 203">
                <a:extLst>
                  <a:ext uri="{FF2B5EF4-FFF2-40B4-BE49-F238E27FC236}">
                    <a16:creationId xmlns:a16="http://schemas.microsoft.com/office/drawing/2014/main" id="{FE805920-761C-9D79-8740-5D9FA26007E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617380" y="2806140"/>
                <a:ext cx="48895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05" name="Tinta 204">
                <a:extLst>
                  <a:ext uri="{FF2B5EF4-FFF2-40B4-BE49-F238E27FC236}">
                    <a16:creationId xmlns:a16="http://schemas.microsoft.com/office/drawing/2014/main" id="{255B4AF5-C542-B81F-90A9-BA69346352AE}"/>
                  </a:ext>
                </a:extLst>
              </p14:cNvPr>
              <p14:cNvContentPartPr/>
              <p14:nvPr/>
            </p14:nvContentPartPr>
            <p14:xfrm>
              <a:off x="7948740" y="3017460"/>
              <a:ext cx="852480" cy="31320"/>
            </p14:xfrm>
          </p:contentPart>
        </mc:Choice>
        <mc:Fallback xmlns="">
          <p:pic>
            <p:nvPicPr>
              <p:cNvPr id="205" name="Tinta 204">
                <a:extLst>
                  <a:ext uri="{FF2B5EF4-FFF2-40B4-BE49-F238E27FC236}">
                    <a16:creationId xmlns:a16="http://schemas.microsoft.com/office/drawing/2014/main" id="{255B4AF5-C542-B81F-90A9-BA69346352A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858740" y="2837460"/>
                <a:ext cx="103212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06" name="Tinta 205">
                <a:extLst>
                  <a:ext uri="{FF2B5EF4-FFF2-40B4-BE49-F238E27FC236}">
                    <a16:creationId xmlns:a16="http://schemas.microsoft.com/office/drawing/2014/main" id="{0CD2F574-D2B0-16B5-7F0E-82C41802BC35}"/>
                  </a:ext>
                </a:extLst>
              </p14:cNvPr>
              <p14:cNvContentPartPr/>
              <p14:nvPr/>
            </p14:nvContentPartPr>
            <p14:xfrm>
              <a:off x="7319820" y="2971740"/>
              <a:ext cx="414720" cy="61200"/>
            </p14:xfrm>
          </p:contentPart>
        </mc:Choice>
        <mc:Fallback xmlns="">
          <p:pic>
            <p:nvPicPr>
              <p:cNvPr id="206" name="Tinta 205">
                <a:extLst>
                  <a:ext uri="{FF2B5EF4-FFF2-40B4-BE49-F238E27FC236}">
                    <a16:creationId xmlns:a16="http://schemas.microsoft.com/office/drawing/2014/main" id="{0CD2F574-D2B0-16B5-7F0E-82C41802BC3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229820" y="2791740"/>
                <a:ext cx="5943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07" name="Tinta 206">
                <a:extLst>
                  <a:ext uri="{FF2B5EF4-FFF2-40B4-BE49-F238E27FC236}">
                    <a16:creationId xmlns:a16="http://schemas.microsoft.com/office/drawing/2014/main" id="{6EB481E4-6268-D1C6-6F1E-CCE02B4EFD27}"/>
                  </a:ext>
                </a:extLst>
              </p14:cNvPr>
              <p14:cNvContentPartPr/>
              <p14:nvPr/>
            </p14:nvContentPartPr>
            <p14:xfrm>
              <a:off x="7419540" y="2980380"/>
              <a:ext cx="482400" cy="37440"/>
            </p14:xfrm>
          </p:contentPart>
        </mc:Choice>
        <mc:Fallback xmlns="">
          <p:pic>
            <p:nvPicPr>
              <p:cNvPr id="207" name="Tinta 206">
                <a:extLst>
                  <a:ext uri="{FF2B5EF4-FFF2-40B4-BE49-F238E27FC236}">
                    <a16:creationId xmlns:a16="http://schemas.microsoft.com/office/drawing/2014/main" id="{6EB481E4-6268-D1C6-6F1E-CCE02B4EFD2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7329900" y="2800380"/>
                <a:ext cx="66204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08" name="Tinta 207">
                <a:extLst>
                  <a:ext uri="{FF2B5EF4-FFF2-40B4-BE49-F238E27FC236}">
                    <a16:creationId xmlns:a16="http://schemas.microsoft.com/office/drawing/2014/main" id="{D693677A-E6DA-A13B-CE1E-605895B15E52}"/>
                  </a:ext>
                </a:extLst>
              </p14:cNvPr>
              <p14:cNvContentPartPr/>
              <p14:nvPr/>
            </p14:nvContentPartPr>
            <p14:xfrm>
              <a:off x="6830580" y="3001620"/>
              <a:ext cx="606600" cy="23760"/>
            </p14:xfrm>
          </p:contentPart>
        </mc:Choice>
        <mc:Fallback xmlns="">
          <p:pic>
            <p:nvPicPr>
              <p:cNvPr id="208" name="Tinta 207">
                <a:extLst>
                  <a:ext uri="{FF2B5EF4-FFF2-40B4-BE49-F238E27FC236}">
                    <a16:creationId xmlns:a16="http://schemas.microsoft.com/office/drawing/2014/main" id="{D693677A-E6DA-A13B-CE1E-605895B15E5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740940" y="2821980"/>
                <a:ext cx="786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09" name="Tinta 208">
                <a:extLst>
                  <a:ext uri="{FF2B5EF4-FFF2-40B4-BE49-F238E27FC236}">
                    <a16:creationId xmlns:a16="http://schemas.microsoft.com/office/drawing/2014/main" id="{812FEF08-D1D5-00C7-8DFC-0DD5C64C8E75}"/>
                  </a:ext>
                </a:extLst>
              </p14:cNvPr>
              <p14:cNvContentPartPr/>
              <p14:nvPr/>
            </p14:nvContentPartPr>
            <p14:xfrm>
              <a:off x="5268900" y="2924940"/>
              <a:ext cx="1094040" cy="47160"/>
            </p14:xfrm>
          </p:contentPart>
        </mc:Choice>
        <mc:Fallback xmlns="">
          <p:pic>
            <p:nvPicPr>
              <p:cNvPr id="209" name="Tinta 208">
                <a:extLst>
                  <a:ext uri="{FF2B5EF4-FFF2-40B4-BE49-F238E27FC236}">
                    <a16:creationId xmlns:a16="http://schemas.microsoft.com/office/drawing/2014/main" id="{812FEF08-D1D5-00C7-8DFC-0DD5C64C8E7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179260" y="2744940"/>
                <a:ext cx="12736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10" name="Tinta 209">
                <a:extLst>
                  <a:ext uri="{FF2B5EF4-FFF2-40B4-BE49-F238E27FC236}">
                    <a16:creationId xmlns:a16="http://schemas.microsoft.com/office/drawing/2014/main" id="{74E22D9B-DB44-5D67-F8FD-C369800D6951}"/>
                  </a:ext>
                </a:extLst>
              </p14:cNvPr>
              <p14:cNvContentPartPr/>
              <p14:nvPr/>
            </p14:nvContentPartPr>
            <p14:xfrm>
              <a:off x="2918820" y="3008820"/>
              <a:ext cx="4267080" cy="40680"/>
            </p14:xfrm>
          </p:contentPart>
        </mc:Choice>
        <mc:Fallback xmlns="">
          <p:pic>
            <p:nvPicPr>
              <p:cNvPr id="210" name="Tinta 209">
                <a:extLst>
                  <a:ext uri="{FF2B5EF4-FFF2-40B4-BE49-F238E27FC236}">
                    <a16:creationId xmlns:a16="http://schemas.microsoft.com/office/drawing/2014/main" id="{74E22D9B-DB44-5D67-F8FD-C369800D6951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828820" y="2828820"/>
                <a:ext cx="44467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12" name="Tinta 211">
                <a:extLst>
                  <a:ext uri="{FF2B5EF4-FFF2-40B4-BE49-F238E27FC236}">
                    <a16:creationId xmlns:a16="http://schemas.microsoft.com/office/drawing/2014/main" id="{701CEDCF-2575-B395-BDA2-BEA5D29A196C}"/>
                  </a:ext>
                </a:extLst>
              </p14:cNvPr>
              <p14:cNvContentPartPr/>
              <p14:nvPr/>
            </p14:nvContentPartPr>
            <p14:xfrm>
              <a:off x="2643060" y="3032220"/>
              <a:ext cx="3133080" cy="720"/>
            </p14:xfrm>
          </p:contentPart>
        </mc:Choice>
        <mc:Fallback xmlns="">
          <p:pic>
            <p:nvPicPr>
              <p:cNvPr id="212" name="Tinta 211">
                <a:extLst>
                  <a:ext uri="{FF2B5EF4-FFF2-40B4-BE49-F238E27FC236}">
                    <a16:creationId xmlns:a16="http://schemas.microsoft.com/office/drawing/2014/main" id="{701CEDCF-2575-B395-BDA2-BEA5D29A196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553060" y="2672220"/>
                <a:ext cx="331272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13" name="Tinta 212">
                <a:extLst>
                  <a:ext uri="{FF2B5EF4-FFF2-40B4-BE49-F238E27FC236}">
                    <a16:creationId xmlns:a16="http://schemas.microsoft.com/office/drawing/2014/main" id="{D5610C03-A2A8-A6A5-DAFF-46D828CCCF70}"/>
                  </a:ext>
                </a:extLst>
              </p14:cNvPr>
              <p14:cNvContentPartPr/>
              <p14:nvPr/>
            </p14:nvContentPartPr>
            <p14:xfrm>
              <a:off x="655140" y="3009180"/>
              <a:ext cx="2099880" cy="23760"/>
            </p14:xfrm>
          </p:contentPart>
        </mc:Choice>
        <mc:Fallback xmlns="">
          <p:pic>
            <p:nvPicPr>
              <p:cNvPr id="213" name="Tinta 212">
                <a:extLst>
                  <a:ext uri="{FF2B5EF4-FFF2-40B4-BE49-F238E27FC236}">
                    <a16:creationId xmlns:a16="http://schemas.microsoft.com/office/drawing/2014/main" id="{D5610C03-A2A8-A6A5-DAFF-46D828CCCF70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65140" y="2829540"/>
                <a:ext cx="227952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15" name="Tinta 214">
                <a:extLst>
                  <a:ext uri="{FF2B5EF4-FFF2-40B4-BE49-F238E27FC236}">
                    <a16:creationId xmlns:a16="http://schemas.microsoft.com/office/drawing/2014/main" id="{B7173BCC-9250-0018-688B-025287A75F15}"/>
                  </a:ext>
                </a:extLst>
              </p14:cNvPr>
              <p14:cNvContentPartPr/>
              <p14:nvPr/>
            </p14:nvContentPartPr>
            <p14:xfrm>
              <a:off x="539940" y="1585020"/>
              <a:ext cx="5767200" cy="1215360"/>
            </p14:xfrm>
          </p:contentPart>
        </mc:Choice>
        <mc:Fallback xmlns="">
          <p:pic>
            <p:nvPicPr>
              <p:cNvPr id="215" name="Tinta 214">
                <a:extLst>
                  <a:ext uri="{FF2B5EF4-FFF2-40B4-BE49-F238E27FC236}">
                    <a16:creationId xmlns:a16="http://schemas.microsoft.com/office/drawing/2014/main" id="{B7173BCC-9250-0018-688B-025287A75F1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449940" y="1405020"/>
                <a:ext cx="5946840" cy="15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17" name="Tinta 216">
                <a:extLst>
                  <a:ext uri="{FF2B5EF4-FFF2-40B4-BE49-F238E27FC236}">
                    <a16:creationId xmlns:a16="http://schemas.microsoft.com/office/drawing/2014/main" id="{0E1629D0-C411-B062-35AC-C7EC818A3E39}"/>
                  </a:ext>
                </a:extLst>
              </p14:cNvPr>
              <p14:cNvContentPartPr/>
              <p14:nvPr/>
            </p14:nvContentPartPr>
            <p14:xfrm>
              <a:off x="4818540" y="1468380"/>
              <a:ext cx="6572160" cy="1411920"/>
            </p14:xfrm>
          </p:contentPart>
        </mc:Choice>
        <mc:Fallback xmlns="">
          <p:pic>
            <p:nvPicPr>
              <p:cNvPr id="217" name="Tinta 216">
                <a:extLst>
                  <a:ext uri="{FF2B5EF4-FFF2-40B4-BE49-F238E27FC236}">
                    <a16:creationId xmlns:a16="http://schemas.microsoft.com/office/drawing/2014/main" id="{0E1629D0-C411-B062-35AC-C7EC818A3E3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4728540" y="1288380"/>
                <a:ext cx="6751800" cy="17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18" name="Tinta 217">
                <a:extLst>
                  <a:ext uri="{FF2B5EF4-FFF2-40B4-BE49-F238E27FC236}">
                    <a16:creationId xmlns:a16="http://schemas.microsoft.com/office/drawing/2014/main" id="{9B81A084-B4DF-951C-3BEE-3F643A1C07B1}"/>
                  </a:ext>
                </a:extLst>
              </p14:cNvPr>
              <p14:cNvContentPartPr/>
              <p14:nvPr/>
            </p14:nvContentPartPr>
            <p14:xfrm>
              <a:off x="10749540" y="1554420"/>
              <a:ext cx="825480" cy="189000"/>
            </p14:xfrm>
          </p:contentPart>
        </mc:Choice>
        <mc:Fallback xmlns="">
          <p:pic>
            <p:nvPicPr>
              <p:cNvPr id="218" name="Tinta 217">
                <a:extLst>
                  <a:ext uri="{FF2B5EF4-FFF2-40B4-BE49-F238E27FC236}">
                    <a16:creationId xmlns:a16="http://schemas.microsoft.com/office/drawing/2014/main" id="{9B81A084-B4DF-951C-3BEE-3F643A1C07B1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659540" y="1374420"/>
                <a:ext cx="100512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19" name="Tinta 218">
                <a:extLst>
                  <a:ext uri="{FF2B5EF4-FFF2-40B4-BE49-F238E27FC236}">
                    <a16:creationId xmlns:a16="http://schemas.microsoft.com/office/drawing/2014/main" id="{4060465E-7458-8827-6DA9-5BBAB0009FDB}"/>
                  </a:ext>
                </a:extLst>
              </p14:cNvPr>
              <p14:cNvContentPartPr/>
              <p14:nvPr/>
            </p14:nvContentPartPr>
            <p14:xfrm>
              <a:off x="9415380" y="1447500"/>
              <a:ext cx="1687320" cy="411840"/>
            </p14:xfrm>
          </p:contentPart>
        </mc:Choice>
        <mc:Fallback xmlns="">
          <p:pic>
            <p:nvPicPr>
              <p:cNvPr id="219" name="Tinta 218">
                <a:extLst>
                  <a:ext uri="{FF2B5EF4-FFF2-40B4-BE49-F238E27FC236}">
                    <a16:creationId xmlns:a16="http://schemas.microsoft.com/office/drawing/2014/main" id="{4060465E-7458-8827-6DA9-5BBAB0009FD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9325380" y="1267500"/>
                <a:ext cx="186696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20" name="Tinta 219">
                <a:extLst>
                  <a:ext uri="{FF2B5EF4-FFF2-40B4-BE49-F238E27FC236}">
                    <a16:creationId xmlns:a16="http://schemas.microsoft.com/office/drawing/2014/main" id="{920C46FC-210C-03CD-BF17-FB72FB6C2655}"/>
                  </a:ext>
                </a:extLst>
              </p14:cNvPr>
              <p14:cNvContentPartPr/>
              <p14:nvPr/>
            </p14:nvContentPartPr>
            <p14:xfrm>
              <a:off x="10923420" y="1752420"/>
              <a:ext cx="735480" cy="338040"/>
            </p14:xfrm>
          </p:contentPart>
        </mc:Choice>
        <mc:Fallback xmlns="">
          <p:pic>
            <p:nvPicPr>
              <p:cNvPr id="220" name="Tinta 219">
                <a:extLst>
                  <a:ext uri="{FF2B5EF4-FFF2-40B4-BE49-F238E27FC236}">
                    <a16:creationId xmlns:a16="http://schemas.microsoft.com/office/drawing/2014/main" id="{920C46FC-210C-03CD-BF17-FB72FB6C2655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833420" y="1572780"/>
                <a:ext cx="91512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21" name="Tinta 220">
                <a:extLst>
                  <a:ext uri="{FF2B5EF4-FFF2-40B4-BE49-F238E27FC236}">
                    <a16:creationId xmlns:a16="http://schemas.microsoft.com/office/drawing/2014/main" id="{5D7C3BD9-93D5-9075-B12E-C27D07C71085}"/>
                  </a:ext>
                </a:extLst>
              </p14:cNvPr>
              <p14:cNvContentPartPr/>
              <p14:nvPr/>
            </p14:nvContentPartPr>
            <p14:xfrm>
              <a:off x="11050500" y="2125740"/>
              <a:ext cx="547200" cy="390240"/>
            </p14:xfrm>
          </p:contentPart>
        </mc:Choice>
        <mc:Fallback xmlns="">
          <p:pic>
            <p:nvPicPr>
              <p:cNvPr id="221" name="Tinta 220">
                <a:extLst>
                  <a:ext uri="{FF2B5EF4-FFF2-40B4-BE49-F238E27FC236}">
                    <a16:creationId xmlns:a16="http://schemas.microsoft.com/office/drawing/2014/main" id="{5D7C3BD9-93D5-9075-B12E-C27D07C71085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960860" y="1945740"/>
                <a:ext cx="72684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22" name="Tinta 221">
                <a:extLst>
                  <a:ext uri="{FF2B5EF4-FFF2-40B4-BE49-F238E27FC236}">
                    <a16:creationId xmlns:a16="http://schemas.microsoft.com/office/drawing/2014/main" id="{861BF5A7-4E00-1642-9329-90BCF582A301}"/>
                  </a:ext>
                </a:extLst>
              </p14:cNvPr>
              <p14:cNvContentPartPr/>
              <p14:nvPr/>
            </p14:nvContentPartPr>
            <p14:xfrm>
              <a:off x="10745580" y="2415540"/>
              <a:ext cx="860040" cy="340560"/>
            </p14:xfrm>
          </p:contentPart>
        </mc:Choice>
        <mc:Fallback xmlns="">
          <p:pic>
            <p:nvPicPr>
              <p:cNvPr id="222" name="Tinta 221">
                <a:extLst>
                  <a:ext uri="{FF2B5EF4-FFF2-40B4-BE49-F238E27FC236}">
                    <a16:creationId xmlns:a16="http://schemas.microsoft.com/office/drawing/2014/main" id="{861BF5A7-4E00-1642-9329-90BCF582A301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655580" y="2235540"/>
                <a:ext cx="103968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23" name="Tinta 222">
                <a:extLst>
                  <a:ext uri="{FF2B5EF4-FFF2-40B4-BE49-F238E27FC236}">
                    <a16:creationId xmlns:a16="http://schemas.microsoft.com/office/drawing/2014/main" id="{B04E048B-7869-40C9-B57E-15A69D7744B2}"/>
                  </a:ext>
                </a:extLst>
              </p14:cNvPr>
              <p14:cNvContentPartPr/>
              <p14:nvPr/>
            </p14:nvContentPartPr>
            <p14:xfrm>
              <a:off x="10190820" y="2674380"/>
              <a:ext cx="1445040" cy="78480"/>
            </p14:xfrm>
          </p:contentPart>
        </mc:Choice>
        <mc:Fallback xmlns="">
          <p:pic>
            <p:nvPicPr>
              <p:cNvPr id="223" name="Tinta 222">
                <a:extLst>
                  <a:ext uri="{FF2B5EF4-FFF2-40B4-BE49-F238E27FC236}">
                    <a16:creationId xmlns:a16="http://schemas.microsoft.com/office/drawing/2014/main" id="{B04E048B-7869-40C9-B57E-15A69D7744B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0100820" y="2494740"/>
                <a:ext cx="16246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24" name="Tinta 223">
                <a:extLst>
                  <a:ext uri="{FF2B5EF4-FFF2-40B4-BE49-F238E27FC236}">
                    <a16:creationId xmlns:a16="http://schemas.microsoft.com/office/drawing/2014/main" id="{17E711A4-8A0B-876C-BFD8-FD648954159B}"/>
                  </a:ext>
                </a:extLst>
              </p14:cNvPr>
              <p14:cNvContentPartPr/>
              <p14:nvPr/>
            </p14:nvContentPartPr>
            <p14:xfrm>
              <a:off x="7640220" y="2278020"/>
              <a:ext cx="3485160" cy="233640"/>
            </p14:xfrm>
          </p:contentPart>
        </mc:Choice>
        <mc:Fallback xmlns="">
          <p:pic>
            <p:nvPicPr>
              <p:cNvPr id="224" name="Tinta 223">
                <a:extLst>
                  <a:ext uri="{FF2B5EF4-FFF2-40B4-BE49-F238E27FC236}">
                    <a16:creationId xmlns:a16="http://schemas.microsoft.com/office/drawing/2014/main" id="{17E711A4-8A0B-876C-BFD8-FD648954159B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550220" y="2098380"/>
                <a:ext cx="366480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25" name="Tinta 224">
                <a:extLst>
                  <a:ext uri="{FF2B5EF4-FFF2-40B4-BE49-F238E27FC236}">
                    <a16:creationId xmlns:a16="http://schemas.microsoft.com/office/drawing/2014/main" id="{AB350E97-678A-0394-8F87-6690683946B6}"/>
                  </a:ext>
                </a:extLst>
              </p14:cNvPr>
              <p14:cNvContentPartPr/>
              <p14:nvPr/>
            </p14:nvContentPartPr>
            <p14:xfrm>
              <a:off x="8571900" y="2118900"/>
              <a:ext cx="2393640" cy="244800"/>
            </p14:xfrm>
          </p:contentPart>
        </mc:Choice>
        <mc:Fallback xmlns="">
          <p:pic>
            <p:nvPicPr>
              <p:cNvPr id="225" name="Tinta 224">
                <a:extLst>
                  <a:ext uri="{FF2B5EF4-FFF2-40B4-BE49-F238E27FC236}">
                    <a16:creationId xmlns:a16="http://schemas.microsoft.com/office/drawing/2014/main" id="{AB350E97-678A-0394-8F87-6690683946B6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482260" y="1939260"/>
                <a:ext cx="257328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26" name="Tinta 225">
                <a:extLst>
                  <a:ext uri="{FF2B5EF4-FFF2-40B4-BE49-F238E27FC236}">
                    <a16:creationId xmlns:a16="http://schemas.microsoft.com/office/drawing/2014/main" id="{F91BFDC1-CCF0-FD72-F15A-555D4981CA48}"/>
                  </a:ext>
                </a:extLst>
              </p14:cNvPr>
              <p14:cNvContentPartPr/>
              <p14:nvPr/>
            </p14:nvContentPartPr>
            <p14:xfrm>
              <a:off x="7919940" y="1882020"/>
              <a:ext cx="2976840" cy="154440"/>
            </p14:xfrm>
          </p:contentPart>
        </mc:Choice>
        <mc:Fallback xmlns="">
          <p:pic>
            <p:nvPicPr>
              <p:cNvPr id="226" name="Tinta 225">
                <a:extLst>
                  <a:ext uri="{FF2B5EF4-FFF2-40B4-BE49-F238E27FC236}">
                    <a16:creationId xmlns:a16="http://schemas.microsoft.com/office/drawing/2014/main" id="{F91BFDC1-CCF0-FD72-F15A-555D4981CA4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830300" y="1702380"/>
                <a:ext cx="315648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27" name="Tinta 226">
                <a:extLst>
                  <a:ext uri="{FF2B5EF4-FFF2-40B4-BE49-F238E27FC236}">
                    <a16:creationId xmlns:a16="http://schemas.microsoft.com/office/drawing/2014/main" id="{89335659-3980-4263-356B-6F5D94400909}"/>
                  </a:ext>
                </a:extLst>
              </p14:cNvPr>
              <p14:cNvContentPartPr/>
              <p14:nvPr/>
            </p14:nvContentPartPr>
            <p14:xfrm>
              <a:off x="7517100" y="1735860"/>
              <a:ext cx="2091960" cy="81720"/>
            </p14:xfrm>
          </p:contentPart>
        </mc:Choice>
        <mc:Fallback xmlns="">
          <p:pic>
            <p:nvPicPr>
              <p:cNvPr id="227" name="Tinta 226">
                <a:extLst>
                  <a:ext uri="{FF2B5EF4-FFF2-40B4-BE49-F238E27FC236}">
                    <a16:creationId xmlns:a16="http://schemas.microsoft.com/office/drawing/2014/main" id="{89335659-3980-4263-356B-6F5D9440090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427100" y="1556220"/>
                <a:ext cx="22716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28" name="Tinta 227">
                <a:extLst>
                  <a:ext uri="{FF2B5EF4-FFF2-40B4-BE49-F238E27FC236}">
                    <a16:creationId xmlns:a16="http://schemas.microsoft.com/office/drawing/2014/main" id="{47519255-77D1-234F-708E-1A4E46679FEC}"/>
                  </a:ext>
                </a:extLst>
              </p14:cNvPr>
              <p14:cNvContentPartPr/>
              <p14:nvPr/>
            </p14:nvContentPartPr>
            <p14:xfrm>
              <a:off x="5788380" y="1889580"/>
              <a:ext cx="2807280" cy="38880"/>
            </p14:xfrm>
          </p:contentPart>
        </mc:Choice>
        <mc:Fallback xmlns="">
          <p:pic>
            <p:nvPicPr>
              <p:cNvPr id="228" name="Tinta 227">
                <a:extLst>
                  <a:ext uri="{FF2B5EF4-FFF2-40B4-BE49-F238E27FC236}">
                    <a16:creationId xmlns:a16="http://schemas.microsoft.com/office/drawing/2014/main" id="{47519255-77D1-234F-708E-1A4E46679FE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5698380" y="1709580"/>
                <a:ext cx="298692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29" name="Tinta 228">
                <a:extLst>
                  <a:ext uri="{FF2B5EF4-FFF2-40B4-BE49-F238E27FC236}">
                    <a16:creationId xmlns:a16="http://schemas.microsoft.com/office/drawing/2014/main" id="{B4FAF4A1-17BD-D1C6-D759-CE2D07C49CCC}"/>
                  </a:ext>
                </a:extLst>
              </p14:cNvPr>
              <p14:cNvContentPartPr/>
              <p14:nvPr/>
            </p14:nvContentPartPr>
            <p14:xfrm>
              <a:off x="5303460" y="1771860"/>
              <a:ext cx="4221720" cy="247680"/>
            </p14:xfrm>
          </p:contentPart>
        </mc:Choice>
        <mc:Fallback xmlns="">
          <p:pic>
            <p:nvPicPr>
              <p:cNvPr id="229" name="Tinta 228">
                <a:extLst>
                  <a:ext uri="{FF2B5EF4-FFF2-40B4-BE49-F238E27FC236}">
                    <a16:creationId xmlns:a16="http://schemas.microsoft.com/office/drawing/2014/main" id="{B4FAF4A1-17BD-D1C6-D759-CE2D07C49CCC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213820" y="1591860"/>
                <a:ext cx="440136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30" name="Tinta 229">
                <a:extLst>
                  <a:ext uri="{FF2B5EF4-FFF2-40B4-BE49-F238E27FC236}">
                    <a16:creationId xmlns:a16="http://schemas.microsoft.com/office/drawing/2014/main" id="{7463CDB5-8955-E26A-1BAB-A6386267C31F}"/>
                  </a:ext>
                </a:extLst>
              </p14:cNvPr>
              <p14:cNvContentPartPr/>
              <p14:nvPr/>
            </p14:nvContentPartPr>
            <p14:xfrm>
              <a:off x="6050460" y="1877700"/>
              <a:ext cx="3132000" cy="111600"/>
            </p14:xfrm>
          </p:contentPart>
        </mc:Choice>
        <mc:Fallback xmlns="">
          <p:pic>
            <p:nvPicPr>
              <p:cNvPr id="230" name="Tinta 229">
                <a:extLst>
                  <a:ext uri="{FF2B5EF4-FFF2-40B4-BE49-F238E27FC236}">
                    <a16:creationId xmlns:a16="http://schemas.microsoft.com/office/drawing/2014/main" id="{7463CDB5-8955-E26A-1BAB-A6386267C31F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5960460" y="1697700"/>
                <a:ext cx="331164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31" name="Tinta 230">
                <a:extLst>
                  <a:ext uri="{FF2B5EF4-FFF2-40B4-BE49-F238E27FC236}">
                    <a16:creationId xmlns:a16="http://schemas.microsoft.com/office/drawing/2014/main" id="{CE293826-31B1-1181-454B-53EF49E3E81F}"/>
                  </a:ext>
                </a:extLst>
              </p14:cNvPr>
              <p14:cNvContentPartPr/>
              <p14:nvPr/>
            </p14:nvContentPartPr>
            <p14:xfrm>
              <a:off x="5576700" y="1683660"/>
              <a:ext cx="2333160" cy="61560"/>
            </p14:xfrm>
          </p:contentPart>
        </mc:Choice>
        <mc:Fallback xmlns="">
          <p:pic>
            <p:nvPicPr>
              <p:cNvPr id="231" name="Tinta 230">
                <a:extLst>
                  <a:ext uri="{FF2B5EF4-FFF2-40B4-BE49-F238E27FC236}">
                    <a16:creationId xmlns:a16="http://schemas.microsoft.com/office/drawing/2014/main" id="{CE293826-31B1-1181-454B-53EF49E3E81F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486700" y="1503660"/>
                <a:ext cx="251280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32" name="Tinta 231">
                <a:extLst>
                  <a:ext uri="{FF2B5EF4-FFF2-40B4-BE49-F238E27FC236}">
                    <a16:creationId xmlns:a16="http://schemas.microsoft.com/office/drawing/2014/main" id="{D6916D19-0443-1EAD-6695-38E34531E237}"/>
                  </a:ext>
                </a:extLst>
              </p14:cNvPr>
              <p14:cNvContentPartPr/>
              <p14:nvPr/>
            </p14:nvContentPartPr>
            <p14:xfrm>
              <a:off x="6392460" y="2253900"/>
              <a:ext cx="4115880" cy="299160"/>
            </p14:xfrm>
          </p:contentPart>
        </mc:Choice>
        <mc:Fallback xmlns="">
          <p:pic>
            <p:nvPicPr>
              <p:cNvPr id="232" name="Tinta 231">
                <a:extLst>
                  <a:ext uri="{FF2B5EF4-FFF2-40B4-BE49-F238E27FC236}">
                    <a16:creationId xmlns:a16="http://schemas.microsoft.com/office/drawing/2014/main" id="{D6916D19-0443-1EAD-6695-38E34531E237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302460" y="2074260"/>
                <a:ext cx="429552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33" name="Tinta 232">
                <a:extLst>
                  <a:ext uri="{FF2B5EF4-FFF2-40B4-BE49-F238E27FC236}">
                    <a16:creationId xmlns:a16="http://schemas.microsoft.com/office/drawing/2014/main" id="{1107A0F5-9E28-C9D6-39A6-B340356779D7}"/>
                  </a:ext>
                </a:extLst>
              </p14:cNvPr>
              <p14:cNvContentPartPr/>
              <p14:nvPr/>
            </p14:nvContentPartPr>
            <p14:xfrm>
              <a:off x="7709340" y="2576460"/>
              <a:ext cx="1785240" cy="97560"/>
            </p14:xfrm>
          </p:contentPart>
        </mc:Choice>
        <mc:Fallback xmlns="">
          <p:pic>
            <p:nvPicPr>
              <p:cNvPr id="233" name="Tinta 232">
                <a:extLst>
                  <a:ext uri="{FF2B5EF4-FFF2-40B4-BE49-F238E27FC236}">
                    <a16:creationId xmlns:a16="http://schemas.microsoft.com/office/drawing/2014/main" id="{1107A0F5-9E28-C9D6-39A6-B340356779D7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619700" y="2396460"/>
                <a:ext cx="196488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4" name="Tinta 233">
                <a:extLst>
                  <a:ext uri="{FF2B5EF4-FFF2-40B4-BE49-F238E27FC236}">
                    <a16:creationId xmlns:a16="http://schemas.microsoft.com/office/drawing/2014/main" id="{9F890525-5BA9-DD51-EA7F-7110AD656BC2}"/>
                  </a:ext>
                </a:extLst>
              </p14:cNvPr>
              <p14:cNvContentPartPr/>
              <p14:nvPr/>
            </p14:nvContentPartPr>
            <p14:xfrm>
              <a:off x="6700260" y="2024220"/>
              <a:ext cx="2603880" cy="338040"/>
            </p14:xfrm>
          </p:contentPart>
        </mc:Choice>
        <mc:Fallback xmlns="">
          <p:pic>
            <p:nvPicPr>
              <p:cNvPr id="234" name="Tinta 233">
                <a:extLst>
                  <a:ext uri="{FF2B5EF4-FFF2-40B4-BE49-F238E27FC236}">
                    <a16:creationId xmlns:a16="http://schemas.microsoft.com/office/drawing/2014/main" id="{9F890525-5BA9-DD51-EA7F-7110AD656BC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610620" y="1844220"/>
                <a:ext cx="278352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35" name="Tinta 234">
                <a:extLst>
                  <a:ext uri="{FF2B5EF4-FFF2-40B4-BE49-F238E27FC236}">
                    <a16:creationId xmlns:a16="http://schemas.microsoft.com/office/drawing/2014/main" id="{506010D8-2A7A-0E92-B35E-BBE0D962FAFB}"/>
                  </a:ext>
                </a:extLst>
              </p14:cNvPr>
              <p14:cNvContentPartPr/>
              <p14:nvPr/>
            </p14:nvContentPartPr>
            <p14:xfrm>
              <a:off x="5611260" y="2525700"/>
              <a:ext cx="2534760" cy="103320"/>
            </p14:xfrm>
          </p:contentPart>
        </mc:Choice>
        <mc:Fallback xmlns="">
          <p:pic>
            <p:nvPicPr>
              <p:cNvPr id="235" name="Tinta 234">
                <a:extLst>
                  <a:ext uri="{FF2B5EF4-FFF2-40B4-BE49-F238E27FC236}">
                    <a16:creationId xmlns:a16="http://schemas.microsoft.com/office/drawing/2014/main" id="{506010D8-2A7A-0E92-B35E-BBE0D962FAFB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521620" y="2346060"/>
                <a:ext cx="2714400" cy="462960"/>
              </a:xfrm>
              <a:prstGeom prst="rect">
                <a:avLst/>
              </a:prstGeom>
            </p:spPr>
          </p:pic>
        </mc:Fallback>
      </mc:AlternateContent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0D980B41-A96C-F8BA-CEB8-436C0FE2947C}"/>
              </a:ext>
            </a:extLst>
          </p:cNvPr>
          <p:cNvSpPr txBox="1"/>
          <p:nvPr/>
        </p:nvSpPr>
        <p:spPr>
          <a:xfrm>
            <a:off x="4703408" y="2339928"/>
            <a:ext cx="156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Recep – Terraço</a:t>
            </a:r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DF18767F-0003-8B11-EE20-7D7683BFFA69}"/>
              </a:ext>
            </a:extLst>
          </p:cNvPr>
          <p:cNvSpPr txBox="1"/>
          <p:nvPr/>
        </p:nvSpPr>
        <p:spPr>
          <a:xfrm>
            <a:off x="2555516" y="4762200"/>
            <a:ext cx="156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Recep – </a:t>
            </a:r>
            <a:r>
              <a:rPr lang="pt-BR" b="1" dirty="0" err="1"/>
              <a:t>Adm</a:t>
            </a:r>
            <a:r>
              <a:rPr lang="pt-BR" b="1" dirty="0"/>
              <a:t> e Entrada</a:t>
            </a: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A759E80C-619E-B029-3B21-C56C7DF6160F}"/>
              </a:ext>
            </a:extLst>
          </p:cNvPr>
          <p:cNvSpPr txBox="1"/>
          <p:nvPr/>
        </p:nvSpPr>
        <p:spPr>
          <a:xfrm>
            <a:off x="7301468" y="3849289"/>
            <a:ext cx="156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Recep – Restaurante</a:t>
            </a:r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59C5EF84-78E6-75F6-57BD-B98C8C531EE9}"/>
              </a:ext>
            </a:extLst>
          </p:cNvPr>
          <p:cNvSpPr txBox="1"/>
          <p:nvPr/>
        </p:nvSpPr>
        <p:spPr>
          <a:xfrm>
            <a:off x="10189028" y="4024429"/>
            <a:ext cx="156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Recep – Cozinha</a:t>
            </a:r>
          </a:p>
        </p:txBody>
      </p: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27A6F98F-052A-F6DB-30DB-CB30F6C47A36}"/>
              </a:ext>
            </a:extLst>
          </p:cNvPr>
          <p:cNvSpPr txBox="1"/>
          <p:nvPr/>
        </p:nvSpPr>
        <p:spPr>
          <a:xfrm>
            <a:off x="5328436" y="6122964"/>
            <a:ext cx="156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Recep – Área Externa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168C0E1D-FE9E-5A8B-CB29-7C49F2452BC1}"/>
              </a:ext>
            </a:extLst>
          </p:cNvPr>
          <p:cNvSpPr/>
          <p:nvPr/>
        </p:nvSpPr>
        <p:spPr>
          <a:xfrm>
            <a:off x="0" y="0"/>
            <a:ext cx="1256950" cy="1117228"/>
          </a:xfrm>
          <a:custGeom>
            <a:avLst/>
            <a:gdLst/>
            <a:ahLst/>
            <a:cxnLst/>
            <a:rect l="l" t="t" r="r" b="b"/>
            <a:pathLst>
              <a:path w="1935604" h="1410840">
                <a:moveTo>
                  <a:pt x="0" y="0"/>
                </a:moveTo>
                <a:lnTo>
                  <a:pt x="1935604" y="0"/>
                </a:lnTo>
                <a:lnTo>
                  <a:pt x="1935604" y="1410840"/>
                </a:lnTo>
                <a:lnTo>
                  <a:pt x="0" y="1410840"/>
                </a:lnTo>
                <a:lnTo>
                  <a:pt x="0" y="0"/>
                </a:lnTo>
                <a:close/>
              </a:path>
            </a:pathLst>
          </a:custGeom>
          <a:blipFill>
            <a:blip r:embed="rId344"/>
            <a:stretch>
              <a:fillRect/>
            </a:stretch>
          </a:blipFill>
        </p:spPr>
        <p:txBody>
          <a:bodyPr/>
          <a:lstStyle/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229427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159</Words>
  <Application>Microsoft Office PowerPoint</Application>
  <PresentationFormat>Widescreen</PresentationFormat>
  <Paragraphs>47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 Teixeira Paiva Brasil</dc:creator>
  <cp:lastModifiedBy>Victor Teixeira Paiva Brasil</cp:lastModifiedBy>
  <cp:revision>6</cp:revision>
  <dcterms:created xsi:type="dcterms:W3CDTF">2025-05-27T13:02:51Z</dcterms:created>
  <dcterms:modified xsi:type="dcterms:W3CDTF">2025-09-29T18:37:27Z</dcterms:modified>
</cp:coreProperties>
</file>